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331700" cy="7023100"/>
  <p:notesSz cx="12331700" cy="7023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0F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780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343525" cy="352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85000" y="0"/>
            <a:ext cx="5343525" cy="352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6702E-45EA-40BC-B9BB-F1893B11720E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84638" y="877888"/>
            <a:ext cx="4162425" cy="2370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33488" y="3379788"/>
            <a:ext cx="9864725" cy="2765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70675"/>
            <a:ext cx="5343525" cy="352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85000" y="6670675"/>
            <a:ext cx="5343525" cy="352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9C158-846B-4EFC-A482-7C4C90A07A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3225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9C158-846B-4EFC-A482-7C4C90A07A4D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5126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25353" y="2177161"/>
            <a:ext cx="10487343" cy="14748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50707" y="3932936"/>
            <a:ext cx="8636635" cy="175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50" b="1" i="0">
                <a:solidFill>
                  <a:srgbClr val="350FA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50" b="1" i="0">
                <a:solidFill>
                  <a:srgbClr val="350FA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16902" y="1615313"/>
            <a:ext cx="5367052" cy="463524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354095" y="1615313"/>
            <a:ext cx="5367052" cy="463524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-25" y="0"/>
            <a:ext cx="7767955" cy="7020559"/>
          </a:xfrm>
          <a:custGeom>
            <a:avLst/>
            <a:gdLst/>
            <a:ahLst/>
            <a:cxnLst/>
            <a:rect l="l" t="t" r="r" b="b"/>
            <a:pathLst>
              <a:path w="7767955" h="7020559">
                <a:moveTo>
                  <a:pt x="7767955" y="0"/>
                </a:moveTo>
                <a:lnTo>
                  <a:pt x="5655818" y="0"/>
                </a:lnTo>
                <a:lnTo>
                  <a:pt x="0" y="0"/>
                </a:lnTo>
                <a:lnTo>
                  <a:pt x="0" y="7020052"/>
                </a:lnTo>
                <a:lnTo>
                  <a:pt x="127" y="7020052"/>
                </a:lnTo>
                <a:lnTo>
                  <a:pt x="939546" y="7020052"/>
                </a:lnTo>
                <a:lnTo>
                  <a:pt x="2645283" y="7020052"/>
                </a:lnTo>
                <a:lnTo>
                  <a:pt x="2706979" y="6881838"/>
                </a:lnTo>
                <a:lnTo>
                  <a:pt x="2769692" y="6744132"/>
                </a:lnTo>
                <a:lnTo>
                  <a:pt x="2833382" y="6606934"/>
                </a:lnTo>
                <a:lnTo>
                  <a:pt x="2898089" y="6470256"/>
                </a:lnTo>
                <a:lnTo>
                  <a:pt x="2963773" y="6334099"/>
                </a:lnTo>
                <a:lnTo>
                  <a:pt x="3030436" y="6198476"/>
                </a:lnTo>
                <a:lnTo>
                  <a:pt x="3098101" y="6063373"/>
                </a:lnTo>
                <a:lnTo>
                  <a:pt x="3166732" y="5928830"/>
                </a:lnTo>
                <a:lnTo>
                  <a:pt x="3236341" y="5794807"/>
                </a:lnTo>
                <a:lnTo>
                  <a:pt x="3306915" y="5661342"/>
                </a:lnTo>
                <a:lnTo>
                  <a:pt x="3378466" y="5528437"/>
                </a:lnTo>
                <a:lnTo>
                  <a:pt x="3450983" y="5396090"/>
                </a:lnTo>
                <a:lnTo>
                  <a:pt x="3524466" y="5264302"/>
                </a:lnTo>
                <a:lnTo>
                  <a:pt x="3598888" y="5133073"/>
                </a:lnTo>
                <a:lnTo>
                  <a:pt x="3674275" y="5002428"/>
                </a:lnTo>
                <a:lnTo>
                  <a:pt x="3750614" y="4872367"/>
                </a:lnTo>
                <a:lnTo>
                  <a:pt x="3827907" y="4742891"/>
                </a:lnTo>
                <a:lnTo>
                  <a:pt x="3906139" y="4613986"/>
                </a:lnTo>
                <a:lnTo>
                  <a:pt x="3985298" y="4485691"/>
                </a:lnTo>
                <a:lnTo>
                  <a:pt x="4065409" y="4357992"/>
                </a:lnTo>
                <a:lnTo>
                  <a:pt x="4146448" y="4230903"/>
                </a:lnTo>
                <a:lnTo>
                  <a:pt x="4228414" y="4104411"/>
                </a:lnTo>
                <a:lnTo>
                  <a:pt x="4311307" y="3978541"/>
                </a:lnTo>
                <a:lnTo>
                  <a:pt x="4395114" y="3853294"/>
                </a:lnTo>
                <a:lnTo>
                  <a:pt x="4479849" y="3728669"/>
                </a:lnTo>
                <a:lnTo>
                  <a:pt x="4565497" y="3604666"/>
                </a:lnTo>
                <a:lnTo>
                  <a:pt x="4652061" y="3481311"/>
                </a:lnTo>
                <a:lnTo>
                  <a:pt x="4739525" y="3358591"/>
                </a:lnTo>
                <a:lnTo>
                  <a:pt x="4827905" y="3236518"/>
                </a:lnTo>
                <a:lnTo>
                  <a:pt x="4917173" y="3115094"/>
                </a:lnTo>
                <a:lnTo>
                  <a:pt x="5007343" y="2994317"/>
                </a:lnTo>
                <a:lnTo>
                  <a:pt x="5098402" y="2874213"/>
                </a:lnTo>
                <a:lnTo>
                  <a:pt x="5190350" y="2754769"/>
                </a:lnTo>
                <a:lnTo>
                  <a:pt x="5283187" y="2635999"/>
                </a:lnTo>
                <a:lnTo>
                  <a:pt x="5376913" y="2517902"/>
                </a:lnTo>
                <a:lnTo>
                  <a:pt x="5471515" y="2400490"/>
                </a:lnTo>
                <a:lnTo>
                  <a:pt x="5566994" y="2283752"/>
                </a:lnTo>
                <a:lnTo>
                  <a:pt x="5663336" y="2167712"/>
                </a:lnTo>
                <a:lnTo>
                  <a:pt x="5760555" y="2052383"/>
                </a:lnTo>
                <a:lnTo>
                  <a:pt x="5858637" y="1937740"/>
                </a:lnTo>
                <a:lnTo>
                  <a:pt x="5957582" y="1823808"/>
                </a:lnTo>
                <a:lnTo>
                  <a:pt x="6057379" y="1710588"/>
                </a:lnTo>
                <a:lnTo>
                  <a:pt x="6158039" y="1598079"/>
                </a:lnTo>
                <a:lnTo>
                  <a:pt x="6259550" y="1486293"/>
                </a:lnTo>
                <a:lnTo>
                  <a:pt x="6361900" y="1375244"/>
                </a:lnTo>
                <a:lnTo>
                  <a:pt x="6465100" y="1264920"/>
                </a:lnTo>
                <a:lnTo>
                  <a:pt x="6569126" y="1155331"/>
                </a:lnTo>
                <a:lnTo>
                  <a:pt x="6674002" y="1046492"/>
                </a:lnTo>
                <a:lnTo>
                  <a:pt x="6779704" y="938390"/>
                </a:lnTo>
                <a:lnTo>
                  <a:pt x="6886245" y="831049"/>
                </a:lnTo>
                <a:lnTo>
                  <a:pt x="6993610" y="724458"/>
                </a:lnTo>
                <a:lnTo>
                  <a:pt x="7101789" y="618642"/>
                </a:lnTo>
                <a:lnTo>
                  <a:pt x="7210793" y="513575"/>
                </a:lnTo>
                <a:lnTo>
                  <a:pt x="7320610" y="409295"/>
                </a:lnTo>
                <a:lnTo>
                  <a:pt x="7431227" y="305790"/>
                </a:lnTo>
                <a:lnTo>
                  <a:pt x="7542670" y="203073"/>
                </a:lnTo>
                <a:lnTo>
                  <a:pt x="7654912" y="101142"/>
                </a:lnTo>
                <a:lnTo>
                  <a:pt x="7767955" y="0"/>
                </a:lnTo>
                <a:close/>
              </a:path>
            </a:pathLst>
          </a:custGeom>
          <a:solidFill>
            <a:srgbClr val="F8AAF7">
              <a:alpha val="1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93169"/>
            <a:ext cx="12204473" cy="126425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50" b="1" i="0">
                <a:solidFill>
                  <a:srgbClr val="350FA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2" y="25"/>
            <a:ext cx="12336145" cy="7020559"/>
          </a:xfrm>
          <a:custGeom>
            <a:avLst/>
            <a:gdLst/>
            <a:ahLst/>
            <a:cxnLst/>
            <a:rect l="l" t="t" r="r" b="b"/>
            <a:pathLst>
              <a:path w="12336145" h="7020559">
                <a:moveTo>
                  <a:pt x="12335764" y="0"/>
                </a:moveTo>
                <a:lnTo>
                  <a:pt x="8044180" y="0"/>
                </a:lnTo>
                <a:lnTo>
                  <a:pt x="0" y="0"/>
                </a:lnTo>
                <a:lnTo>
                  <a:pt x="0" y="5080635"/>
                </a:lnTo>
                <a:lnTo>
                  <a:pt x="0" y="7020052"/>
                </a:lnTo>
                <a:lnTo>
                  <a:pt x="408965" y="6482258"/>
                </a:lnTo>
                <a:lnTo>
                  <a:pt x="474433" y="6397371"/>
                </a:lnTo>
                <a:lnTo>
                  <a:pt x="540435" y="6312979"/>
                </a:lnTo>
                <a:lnTo>
                  <a:pt x="606983" y="6229096"/>
                </a:lnTo>
                <a:lnTo>
                  <a:pt x="674065" y="6145720"/>
                </a:lnTo>
                <a:lnTo>
                  <a:pt x="741680" y="6062840"/>
                </a:lnTo>
                <a:lnTo>
                  <a:pt x="809828" y="5980468"/>
                </a:lnTo>
                <a:lnTo>
                  <a:pt x="878497" y="5898616"/>
                </a:lnTo>
                <a:lnTo>
                  <a:pt x="947686" y="5817260"/>
                </a:lnTo>
                <a:lnTo>
                  <a:pt x="1017397" y="5736425"/>
                </a:lnTo>
                <a:lnTo>
                  <a:pt x="1087628" y="5656097"/>
                </a:lnTo>
                <a:lnTo>
                  <a:pt x="1158367" y="5576303"/>
                </a:lnTo>
                <a:lnTo>
                  <a:pt x="1229614" y="5497017"/>
                </a:lnTo>
                <a:lnTo>
                  <a:pt x="1301369" y="5418252"/>
                </a:lnTo>
                <a:lnTo>
                  <a:pt x="1373632" y="5340007"/>
                </a:lnTo>
                <a:lnTo>
                  <a:pt x="1446390" y="5262296"/>
                </a:lnTo>
                <a:lnTo>
                  <a:pt x="1519656" y="5185105"/>
                </a:lnTo>
                <a:lnTo>
                  <a:pt x="1593405" y="5108448"/>
                </a:lnTo>
                <a:lnTo>
                  <a:pt x="1667649" y="5032324"/>
                </a:lnTo>
                <a:lnTo>
                  <a:pt x="1742389" y="4956721"/>
                </a:lnTo>
                <a:lnTo>
                  <a:pt x="1817611" y="4881664"/>
                </a:lnTo>
                <a:lnTo>
                  <a:pt x="1893316" y="4807140"/>
                </a:lnTo>
                <a:lnTo>
                  <a:pt x="1969490" y="4733163"/>
                </a:lnTo>
                <a:lnTo>
                  <a:pt x="2046147" y="4659719"/>
                </a:lnTo>
                <a:lnTo>
                  <a:pt x="2123287" y="4586821"/>
                </a:lnTo>
                <a:lnTo>
                  <a:pt x="2200884" y="4514469"/>
                </a:lnTo>
                <a:lnTo>
                  <a:pt x="2278951" y="4442663"/>
                </a:lnTo>
                <a:lnTo>
                  <a:pt x="2357488" y="4371403"/>
                </a:lnTo>
                <a:lnTo>
                  <a:pt x="2436482" y="4300702"/>
                </a:lnTo>
                <a:lnTo>
                  <a:pt x="2515933" y="4230548"/>
                </a:lnTo>
                <a:lnTo>
                  <a:pt x="2595842" y="4160951"/>
                </a:lnTo>
                <a:lnTo>
                  <a:pt x="2676207" y="4091914"/>
                </a:lnTo>
                <a:lnTo>
                  <a:pt x="2757017" y="4023436"/>
                </a:lnTo>
                <a:lnTo>
                  <a:pt x="2838272" y="3955529"/>
                </a:lnTo>
                <a:lnTo>
                  <a:pt x="2919971" y="3888168"/>
                </a:lnTo>
                <a:lnTo>
                  <a:pt x="3002102" y="3821379"/>
                </a:lnTo>
                <a:lnTo>
                  <a:pt x="3084677" y="3755161"/>
                </a:lnTo>
                <a:lnTo>
                  <a:pt x="3167684" y="3689515"/>
                </a:lnTo>
                <a:lnTo>
                  <a:pt x="3251123" y="3624427"/>
                </a:lnTo>
                <a:lnTo>
                  <a:pt x="3334982" y="3559924"/>
                </a:lnTo>
                <a:lnTo>
                  <a:pt x="3419271" y="3495992"/>
                </a:lnTo>
                <a:lnTo>
                  <a:pt x="3503980" y="3432645"/>
                </a:lnTo>
                <a:lnTo>
                  <a:pt x="3589109" y="3369868"/>
                </a:lnTo>
                <a:lnTo>
                  <a:pt x="3674656" y="3307677"/>
                </a:lnTo>
                <a:lnTo>
                  <a:pt x="3760609" y="3246069"/>
                </a:lnTo>
                <a:lnTo>
                  <a:pt x="3846969" y="3185045"/>
                </a:lnTo>
                <a:lnTo>
                  <a:pt x="3933748" y="3124619"/>
                </a:lnTo>
                <a:lnTo>
                  <a:pt x="4020921" y="3064764"/>
                </a:lnTo>
                <a:lnTo>
                  <a:pt x="4108488" y="3005518"/>
                </a:lnTo>
                <a:lnTo>
                  <a:pt x="4196461" y="2946857"/>
                </a:lnTo>
                <a:lnTo>
                  <a:pt x="4284827" y="2888792"/>
                </a:lnTo>
                <a:lnTo>
                  <a:pt x="4373575" y="2831325"/>
                </a:lnTo>
                <a:lnTo>
                  <a:pt x="4462716" y="2774467"/>
                </a:lnTo>
                <a:lnTo>
                  <a:pt x="4552251" y="2718193"/>
                </a:lnTo>
                <a:lnTo>
                  <a:pt x="4642155" y="2662542"/>
                </a:lnTo>
                <a:lnTo>
                  <a:pt x="4732439" y="2607487"/>
                </a:lnTo>
                <a:lnTo>
                  <a:pt x="4823104" y="2553043"/>
                </a:lnTo>
                <a:lnTo>
                  <a:pt x="4914138" y="2499207"/>
                </a:lnTo>
                <a:lnTo>
                  <a:pt x="5005540" y="2445982"/>
                </a:lnTo>
                <a:lnTo>
                  <a:pt x="5097297" y="2393365"/>
                </a:lnTo>
                <a:lnTo>
                  <a:pt x="5189436" y="2341372"/>
                </a:lnTo>
                <a:lnTo>
                  <a:pt x="5281930" y="2289987"/>
                </a:lnTo>
                <a:lnTo>
                  <a:pt x="5374779" y="2239238"/>
                </a:lnTo>
                <a:lnTo>
                  <a:pt x="5467972" y="2189099"/>
                </a:lnTo>
                <a:lnTo>
                  <a:pt x="5561533" y="2139594"/>
                </a:lnTo>
                <a:lnTo>
                  <a:pt x="5655424" y="2090699"/>
                </a:lnTo>
                <a:lnTo>
                  <a:pt x="5749671" y="2042452"/>
                </a:lnTo>
                <a:lnTo>
                  <a:pt x="5844260" y="1994827"/>
                </a:lnTo>
                <a:lnTo>
                  <a:pt x="5939180" y="1947824"/>
                </a:lnTo>
                <a:lnTo>
                  <a:pt x="6034443" y="1901469"/>
                </a:lnTo>
                <a:lnTo>
                  <a:pt x="6130036" y="1855736"/>
                </a:lnTo>
                <a:lnTo>
                  <a:pt x="6225959" y="1810651"/>
                </a:lnTo>
                <a:lnTo>
                  <a:pt x="6322212" y="1766201"/>
                </a:lnTo>
                <a:lnTo>
                  <a:pt x="6418783" y="1722399"/>
                </a:lnTo>
                <a:lnTo>
                  <a:pt x="6515671" y="1679244"/>
                </a:lnTo>
                <a:lnTo>
                  <a:pt x="6612877" y="1636725"/>
                </a:lnTo>
                <a:lnTo>
                  <a:pt x="6710400" y="1594853"/>
                </a:lnTo>
                <a:lnTo>
                  <a:pt x="6808241" y="1553641"/>
                </a:lnTo>
                <a:lnTo>
                  <a:pt x="6906374" y="1513078"/>
                </a:lnTo>
                <a:lnTo>
                  <a:pt x="7004825" y="1473174"/>
                </a:lnTo>
                <a:lnTo>
                  <a:pt x="7103567" y="1433918"/>
                </a:lnTo>
                <a:lnTo>
                  <a:pt x="7202614" y="1395323"/>
                </a:lnTo>
                <a:lnTo>
                  <a:pt x="7301966" y="1357388"/>
                </a:lnTo>
                <a:lnTo>
                  <a:pt x="7401598" y="1320114"/>
                </a:lnTo>
                <a:lnTo>
                  <a:pt x="7501522" y="1283500"/>
                </a:lnTo>
                <a:lnTo>
                  <a:pt x="7601725" y="1247559"/>
                </a:lnTo>
                <a:lnTo>
                  <a:pt x="7702220" y="1212291"/>
                </a:lnTo>
                <a:lnTo>
                  <a:pt x="7802994" y="1177683"/>
                </a:lnTo>
                <a:lnTo>
                  <a:pt x="7904048" y="1143749"/>
                </a:lnTo>
                <a:lnTo>
                  <a:pt x="8005381" y="1110500"/>
                </a:lnTo>
                <a:lnTo>
                  <a:pt x="8106969" y="1077912"/>
                </a:lnTo>
                <a:lnTo>
                  <a:pt x="8208835" y="1046010"/>
                </a:lnTo>
                <a:lnTo>
                  <a:pt x="8310969" y="1014793"/>
                </a:lnTo>
                <a:lnTo>
                  <a:pt x="8413356" y="984250"/>
                </a:lnTo>
                <a:lnTo>
                  <a:pt x="8516010" y="954392"/>
                </a:lnTo>
                <a:lnTo>
                  <a:pt x="8618918" y="925233"/>
                </a:lnTo>
                <a:lnTo>
                  <a:pt x="8722068" y="896747"/>
                </a:lnTo>
                <a:lnTo>
                  <a:pt x="8825484" y="868959"/>
                </a:lnTo>
                <a:lnTo>
                  <a:pt x="8929129" y="841857"/>
                </a:lnTo>
                <a:lnTo>
                  <a:pt x="9033027" y="815454"/>
                </a:lnTo>
                <a:lnTo>
                  <a:pt x="12335764" y="0"/>
                </a:lnTo>
                <a:close/>
              </a:path>
            </a:pathLst>
          </a:custGeom>
          <a:solidFill>
            <a:srgbClr val="F8AAF7">
              <a:alpha val="1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13316" y="3678825"/>
            <a:ext cx="9711416" cy="690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50" b="1" i="0">
                <a:solidFill>
                  <a:srgbClr val="350FA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6902" y="1615313"/>
            <a:ext cx="11104245" cy="463524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94937" y="6531483"/>
            <a:ext cx="3948176" cy="351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16902" y="6531483"/>
            <a:ext cx="2837751" cy="351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83396" y="6531483"/>
            <a:ext cx="2837751" cy="351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9" Type="http://schemas.openxmlformats.org/officeDocument/2006/relationships/image" Target="../media/image39.png"/><Relationship Id="rId21" Type="http://schemas.openxmlformats.org/officeDocument/2006/relationships/image" Target="../media/image21.png"/><Relationship Id="rId34" Type="http://schemas.openxmlformats.org/officeDocument/2006/relationships/image" Target="../media/image34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33" Type="http://schemas.openxmlformats.org/officeDocument/2006/relationships/image" Target="../media/image33.png"/><Relationship Id="rId38" Type="http://schemas.openxmlformats.org/officeDocument/2006/relationships/image" Target="../media/image38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32" Type="http://schemas.openxmlformats.org/officeDocument/2006/relationships/image" Target="../media/image32.png"/><Relationship Id="rId37" Type="http://schemas.openxmlformats.org/officeDocument/2006/relationships/image" Target="../media/image37.png"/><Relationship Id="rId40" Type="http://schemas.openxmlformats.org/officeDocument/2006/relationships/image" Target="../media/image40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36" Type="http://schemas.openxmlformats.org/officeDocument/2006/relationships/image" Target="../media/image36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31" Type="http://schemas.openxmlformats.org/officeDocument/2006/relationships/image" Target="../media/image31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Relationship Id="rId30" Type="http://schemas.openxmlformats.org/officeDocument/2006/relationships/image" Target="../media/image30.png"/><Relationship Id="rId35" Type="http://schemas.openxmlformats.org/officeDocument/2006/relationships/image" Target="../media/image35.png"/><Relationship Id="rId8" Type="http://schemas.openxmlformats.org/officeDocument/2006/relationships/image" Target="../media/image8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9.png"/><Relationship Id="rId3" Type="http://schemas.openxmlformats.org/officeDocument/2006/relationships/image" Target="../media/image115.png"/><Relationship Id="rId7" Type="http://schemas.openxmlformats.org/officeDocument/2006/relationships/image" Target="../media/image188.png"/><Relationship Id="rId2" Type="http://schemas.openxmlformats.org/officeDocument/2006/relationships/image" Target="../media/image11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7.png"/><Relationship Id="rId5" Type="http://schemas.openxmlformats.org/officeDocument/2006/relationships/image" Target="../media/image186.png"/><Relationship Id="rId10" Type="http://schemas.openxmlformats.org/officeDocument/2006/relationships/image" Target="../media/image40.png"/><Relationship Id="rId4" Type="http://schemas.openxmlformats.org/officeDocument/2006/relationships/image" Target="../media/image185.png"/><Relationship Id="rId9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18" Type="http://schemas.openxmlformats.org/officeDocument/2006/relationships/image" Target="../media/image40.png"/><Relationship Id="rId3" Type="http://schemas.openxmlformats.org/officeDocument/2006/relationships/image" Target="../media/image1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17" Type="http://schemas.openxmlformats.org/officeDocument/2006/relationships/image" Target="../media/image5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5" Type="http://schemas.openxmlformats.org/officeDocument/2006/relationships/image" Target="../media/image5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Relationship Id="rId14" Type="http://schemas.openxmlformats.org/officeDocument/2006/relationships/image" Target="../media/image51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5.png"/><Relationship Id="rId18" Type="http://schemas.openxmlformats.org/officeDocument/2006/relationships/image" Target="../media/image70.png"/><Relationship Id="rId26" Type="http://schemas.openxmlformats.org/officeDocument/2006/relationships/image" Target="../media/image78.png"/><Relationship Id="rId3" Type="http://schemas.openxmlformats.org/officeDocument/2006/relationships/image" Target="../media/image56.png"/><Relationship Id="rId21" Type="http://schemas.openxmlformats.org/officeDocument/2006/relationships/image" Target="../media/image73.png"/><Relationship Id="rId34" Type="http://schemas.openxmlformats.org/officeDocument/2006/relationships/image" Target="../media/image40.png"/><Relationship Id="rId7" Type="http://schemas.openxmlformats.org/officeDocument/2006/relationships/image" Target="../media/image1.png"/><Relationship Id="rId12" Type="http://schemas.openxmlformats.org/officeDocument/2006/relationships/image" Target="../media/image64.png"/><Relationship Id="rId17" Type="http://schemas.openxmlformats.org/officeDocument/2006/relationships/image" Target="../media/image69.png"/><Relationship Id="rId25" Type="http://schemas.openxmlformats.org/officeDocument/2006/relationships/image" Target="../media/image77.png"/><Relationship Id="rId33" Type="http://schemas.openxmlformats.org/officeDocument/2006/relationships/image" Target="../media/image85.png"/><Relationship Id="rId2" Type="http://schemas.openxmlformats.org/officeDocument/2006/relationships/image" Target="../media/image55.png"/><Relationship Id="rId16" Type="http://schemas.openxmlformats.org/officeDocument/2006/relationships/image" Target="../media/image68.png"/><Relationship Id="rId20" Type="http://schemas.openxmlformats.org/officeDocument/2006/relationships/image" Target="../media/image72.png"/><Relationship Id="rId29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11" Type="http://schemas.openxmlformats.org/officeDocument/2006/relationships/image" Target="../media/image63.png"/><Relationship Id="rId24" Type="http://schemas.openxmlformats.org/officeDocument/2006/relationships/image" Target="../media/image76.png"/><Relationship Id="rId32" Type="http://schemas.openxmlformats.org/officeDocument/2006/relationships/image" Target="../media/image84.png"/><Relationship Id="rId5" Type="http://schemas.openxmlformats.org/officeDocument/2006/relationships/image" Target="../media/image58.png"/><Relationship Id="rId15" Type="http://schemas.openxmlformats.org/officeDocument/2006/relationships/image" Target="../media/image67.png"/><Relationship Id="rId23" Type="http://schemas.openxmlformats.org/officeDocument/2006/relationships/image" Target="../media/image75.png"/><Relationship Id="rId28" Type="http://schemas.openxmlformats.org/officeDocument/2006/relationships/image" Target="../media/image80.png"/><Relationship Id="rId10" Type="http://schemas.openxmlformats.org/officeDocument/2006/relationships/image" Target="../media/image62.png"/><Relationship Id="rId19" Type="http://schemas.openxmlformats.org/officeDocument/2006/relationships/image" Target="../media/image71.png"/><Relationship Id="rId31" Type="http://schemas.openxmlformats.org/officeDocument/2006/relationships/image" Target="../media/image83.png"/><Relationship Id="rId4" Type="http://schemas.openxmlformats.org/officeDocument/2006/relationships/image" Target="../media/image57.png"/><Relationship Id="rId9" Type="http://schemas.openxmlformats.org/officeDocument/2006/relationships/image" Target="../media/image61.png"/><Relationship Id="rId14" Type="http://schemas.openxmlformats.org/officeDocument/2006/relationships/image" Target="../media/image66.png"/><Relationship Id="rId22" Type="http://schemas.openxmlformats.org/officeDocument/2006/relationships/image" Target="../media/image74.png"/><Relationship Id="rId27" Type="http://schemas.openxmlformats.org/officeDocument/2006/relationships/image" Target="../media/image79.png"/><Relationship Id="rId30" Type="http://schemas.openxmlformats.org/officeDocument/2006/relationships/image" Target="../media/image82.png"/><Relationship Id="rId8" Type="http://schemas.openxmlformats.org/officeDocument/2006/relationships/image" Target="../media/image6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8.png"/><Relationship Id="rId18" Type="http://schemas.openxmlformats.org/officeDocument/2006/relationships/image" Target="../media/image90.png"/><Relationship Id="rId26" Type="http://schemas.openxmlformats.org/officeDocument/2006/relationships/image" Target="../media/image98.png"/><Relationship Id="rId3" Type="http://schemas.openxmlformats.org/officeDocument/2006/relationships/image" Target="../media/image86.png"/><Relationship Id="rId21" Type="http://schemas.openxmlformats.org/officeDocument/2006/relationships/image" Target="../media/image93.png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17" Type="http://schemas.openxmlformats.org/officeDocument/2006/relationships/image" Target="../media/image89.png"/><Relationship Id="rId25" Type="http://schemas.openxmlformats.org/officeDocument/2006/relationships/image" Target="../media/image97.png"/><Relationship Id="rId2" Type="http://schemas.openxmlformats.org/officeDocument/2006/relationships/image" Target="../media/image1.png"/><Relationship Id="rId16" Type="http://schemas.openxmlformats.org/officeDocument/2006/relationships/image" Target="../media/image51.png"/><Relationship Id="rId20" Type="http://schemas.openxmlformats.org/officeDocument/2006/relationships/image" Target="../media/image92.png"/><Relationship Id="rId29" Type="http://schemas.openxmlformats.org/officeDocument/2006/relationships/image" Target="../media/image10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24" Type="http://schemas.openxmlformats.org/officeDocument/2006/relationships/image" Target="../media/image96.png"/><Relationship Id="rId32" Type="http://schemas.openxmlformats.org/officeDocument/2006/relationships/image" Target="../media/image40.png"/><Relationship Id="rId5" Type="http://schemas.openxmlformats.org/officeDocument/2006/relationships/image" Target="../media/image88.png"/><Relationship Id="rId15" Type="http://schemas.openxmlformats.org/officeDocument/2006/relationships/image" Target="../media/image50.png"/><Relationship Id="rId23" Type="http://schemas.openxmlformats.org/officeDocument/2006/relationships/image" Target="../media/image95.png"/><Relationship Id="rId28" Type="http://schemas.openxmlformats.org/officeDocument/2006/relationships/image" Target="../media/image100.png"/><Relationship Id="rId10" Type="http://schemas.openxmlformats.org/officeDocument/2006/relationships/image" Target="../media/image45.png"/><Relationship Id="rId19" Type="http://schemas.openxmlformats.org/officeDocument/2006/relationships/image" Target="../media/image91.png"/><Relationship Id="rId31" Type="http://schemas.openxmlformats.org/officeDocument/2006/relationships/image" Target="../media/image103.png"/><Relationship Id="rId4" Type="http://schemas.openxmlformats.org/officeDocument/2006/relationships/image" Target="../media/image87.png"/><Relationship Id="rId9" Type="http://schemas.openxmlformats.org/officeDocument/2006/relationships/image" Target="../media/image44.png"/><Relationship Id="rId14" Type="http://schemas.openxmlformats.org/officeDocument/2006/relationships/image" Target="../media/image49.png"/><Relationship Id="rId22" Type="http://schemas.openxmlformats.org/officeDocument/2006/relationships/image" Target="../media/image94.png"/><Relationship Id="rId27" Type="http://schemas.openxmlformats.org/officeDocument/2006/relationships/image" Target="../media/image99.png"/><Relationship Id="rId30" Type="http://schemas.openxmlformats.org/officeDocument/2006/relationships/image" Target="../media/image10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114.png"/><Relationship Id="rId3" Type="http://schemas.openxmlformats.org/officeDocument/2006/relationships/image" Target="../media/image105.png"/><Relationship Id="rId7" Type="http://schemas.openxmlformats.org/officeDocument/2006/relationships/image" Target="../media/image109.png"/><Relationship Id="rId12" Type="http://schemas.openxmlformats.org/officeDocument/2006/relationships/image" Target="../media/image113.png"/><Relationship Id="rId2" Type="http://schemas.openxmlformats.org/officeDocument/2006/relationships/image" Target="../media/image104.png"/><Relationship Id="rId16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8.png"/><Relationship Id="rId11" Type="http://schemas.openxmlformats.org/officeDocument/2006/relationships/image" Target="../media/image112.png"/><Relationship Id="rId5" Type="http://schemas.openxmlformats.org/officeDocument/2006/relationships/image" Target="../media/image107.png"/><Relationship Id="rId15" Type="http://schemas.openxmlformats.org/officeDocument/2006/relationships/image" Target="../media/image116.png"/><Relationship Id="rId10" Type="http://schemas.openxmlformats.org/officeDocument/2006/relationships/image" Target="../media/image111.png"/><Relationship Id="rId4" Type="http://schemas.openxmlformats.org/officeDocument/2006/relationships/image" Target="../media/image106.png"/><Relationship Id="rId9" Type="http://schemas.openxmlformats.org/officeDocument/2006/relationships/image" Target="../media/image110.png"/><Relationship Id="rId14" Type="http://schemas.openxmlformats.org/officeDocument/2006/relationships/image" Target="../media/image1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png"/><Relationship Id="rId13" Type="http://schemas.openxmlformats.org/officeDocument/2006/relationships/image" Target="../media/image127.png"/><Relationship Id="rId18" Type="http://schemas.openxmlformats.org/officeDocument/2006/relationships/image" Target="../media/image132.png"/><Relationship Id="rId26" Type="http://schemas.openxmlformats.org/officeDocument/2006/relationships/image" Target="../media/image139.png"/><Relationship Id="rId3" Type="http://schemas.openxmlformats.org/officeDocument/2006/relationships/image" Target="../media/image117.png"/><Relationship Id="rId21" Type="http://schemas.openxmlformats.org/officeDocument/2006/relationships/image" Target="../media/image134.png"/><Relationship Id="rId7" Type="http://schemas.openxmlformats.org/officeDocument/2006/relationships/image" Target="../media/image121.png"/><Relationship Id="rId12" Type="http://schemas.openxmlformats.org/officeDocument/2006/relationships/image" Target="../media/image126.png"/><Relationship Id="rId17" Type="http://schemas.openxmlformats.org/officeDocument/2006/relationships/image" Target="../media/image131.png"/><Relationship Id="rId25" Type="http://schemas.openxmlformats.org/officeDocument/2006/relationships/image" Target="../media/image138.png"/><Relationship Id="rId2" Type="http://schemas.openxmlformats.org/officeDocument/2006/relationships/image" Target="../media/image40.png"/><Relationship Id="rId16" Type="http://schemas.openxmlformats.org/officeDocument/2006/relationships/image" Target="../media/image130.png"/><Relationship Id="rId20" Type="http://schemas.openxmlformats.org/officeDocument/2006/relationships/image" Target="../media/image1.png"/><Relationship Id="rId29" Type="http://schemas.openxmlformats.org/officeDocument/2006/relationships/image" Target="../media/image14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0.png"/><Relationship Id="rId11" Type="http://schemas.openxmlformats.org/officeDocument/2006/relationships/image" Target="../media/image125.png"/><Relationship Id="rId24" Type="http://schemas.openxmlformats.org/officeDocument/2006/relationships/image" Target="../media/image137.png"/><Relationship Id="rId5" Type="http://schemas.openxmlformats.org/officeDocument/2006/relationships/image" Target="../media/image119.png"/><Relationship Id="rId15" Type="http://schemas.openxmlformats.org/officeDocument/2006/relationships/image" Target="../media/image129.png"/><Relationship Id="rId23" Type="http://schemas.openxmlformats.org/officeDocument/2006/relationships/image" Target="../media/image136.png"/><Relationship Id="rId28" Type="http://schemas.openxmlformats.org/officeDocument/2006/relationships/image" Target="../media/image141.png"/><Relationship Id="rId10" Type="http://schemas.openxmlformats.org/officeDocument/2006/relationships/image" Target="../media/image124.png"/><Relationship Id="rId19" Type="http://schemas.openxmlformats.org/officeDocument/2006/relationships/image" Target="../media/image133.png"/><Relationship Id="rId31" Type="http://schemas.openxmlformats.org/officeDocument/2006/relationships/image" Target="../media/image143.png"/><Relationship Id="rId4" Type="http://schemas.openxmlformats.org/officeDocument/2006/relationships/image" Target="../media/image118.png"/><Relationship Id="rId9" Type="http://schemas.openxmlformats.org/officeDocument/2006/relationships/image" Target="../media/image123.png"/><Relationship Id="rId14" Type="http://schemas.openxmlformats.org/officeDocument/2006/relationships/image" Target="../media/image128.png"/><Relationship Id="rId22" Type="http://schemas.openxmlformats.org/officeDocument/2006/relationships/image" Target="../media/image135.png"/><Relationship Id="rId27" Type="http://schemas.openxmlformats.org/officeDocument/2006/relationships/image" Target="../media/image140.png"/><Relationship Id="rId30" Type="http://schemas.openxmlformats.org/officeDocument/2006/relationships/image" Target="../media/image5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13" Type="http://schemas.openxmlformats.org/officeDocument/2006/relationships/image" Target="../media/image154.png"/><Relationship Id="rId18" Type="http://schemas.openxmlformats.org/officeDocument/2006/relationships/image" Target="../media/image159.png"/><Relationship Id="rId3" Type="http://schemas.openxmlformats.org/officeDocument/2006/relationships/image" Target="../media/image145.png"/><Relationship Id="rId7" Type="http://schemas.openxmlformats.org/officeDocument/2006/relationships/image" Target="../media/image149.png"/><Relationship Id="rId12" Type="http://schemas.openxmlformats.org/officeDocument/2006/relationships/image" Target="../media/image153.png"/><Relationship Id="rId17" Type="http://schemas.openxmlformats.org/officeDocument/2006/relationships/image" Target="../media/image158.png"/><Relationship Id="rId2" Type="http://schemas.openxmlformats.org/officeDocument/2006/relationships/image" Target="../media/image144.png"/><Relationship Id="rId16" Type="http://schemas.openxmlformats.org/officeDocument/2006/relationships/image" Target="../media/image15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8.png"/><Relationship Id="rId11" Type="http://schemas.openxmlformats.org/officeDocument/2006/relationships/image" Target="../media/image115.png"/><Relationship Id="rId5" Type="http://schemas.openxmlformats.org/officeDocument/2006/relationships/image" Target="../media/image147.png"/><Relationship Id="rId15" Type="http://schemas.openxmlformats.org/officeDocument/2006/relationships/image" Target="../media/image156.png"/><Relationship Id="rId10" Type="http://schemas.openxmlformats.org/officeDocument/2006/relationships/image" Target="../media/image152.png"/><Relationship Id="rId19" Type="http://schemas.openxmlformats.org/officeDocument/2006/relationships/image" Target="../media/image40.png"/><Relationship Id="rId4" Type="http://schemas.openxmlformats.org/officeDocument/2006/relationships/image" Target="../media/image146.png"/><Relationship Id="rId9" Type="http://schemas.openxmlformats.org/officeDocument/2006/relationships/image" Target="../media/image151.png"/><Relationship Id="rId14" Type="http://schemas.openxmlformats.org/officeDocument/2006/relationships/image" Target="../media/image15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5.png"/><Relationship Id="rId13" Type="http://schemas.openxmlformats.org/officeDocument/2006/relationships/image" Target="../media/image170.png"/><Relationship Id="rId18" Type="http://schemas.openxmlformats.org/officeDocument/2006/relationships/image" Target="../media/image175.png"/><Relationship Id="rId26" Type="http://schemas.openxmlformats.org/officeDocument/2006/relationships/image" Target="../media/image180.png"/><Relationship Id="rId3" Type="http://schemas.openxmlformats.org/officeDocument/2006/relationships/image" Target="../media/image1.png"/><Relationship Id="rId21" Type="http://schemas.openxmlformats.org/officeDocument/2006/relationships/image" Target="../media/image42.png"/><Relationship Id="rId7" Type="http://schemas.openxmlformats.org/officeDocument/2006/relationships/image" Target="../media/image164.png"/><Relationship Id="rId12" Type="http://schemas.openxmlformats.org/officeDocument/2006/relationships/image" Target="../media/image169.png"/><Relationship Id="rId17" Type="http://schemas.openxmlformats.org/officeDocument/2006/relationships/image" Target="../media/image174.png"/><Relationship Id="rId25" Type="http://schemas.openxmlformats.org/officeDocument/2006/relationships/image" Target="../media/image179.png"/><Relationship Id="rId2" Type="http://schemas.openxmlformats.org/officeDocument/2006/relationships/image" Target="../media/image160.png"/><Relationship Id="rId16" Type="http://schemas.openxmlformats.org/officeDocument/2006/relationships/image" Target="../media/image173.png"/><Relationship Id="rId20" Type="http://schemas.openxmlformats.org/officeDocument/2006/relationships/image" Target="../media/image41.png"/><Relationship Id="rId29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3.png"/><Relationship Id="rId11" Type="http://schemas.openxmlformats.org/officeDocument/2006/relationships/image" Target="../media/image168.png"/><Relationship Id="rId24" Type="http://schemas.openxmlformats.org/officeDocument/2006/relationships/image" Target="../media/image45.png"/><Relationship Id="rId5" Type="http://schemas.openxmlformats.org/officeDocument/2006/relationships/image" Target="../media/image162.png"/><Relationship Id="rId15" Type="http://schemas.openxmlformats.org/officeDocument/2006/relationships/image" Target="../media/image172.png"/><Relationship Id="rId23" Type="http://schemas.openxmlformats.org/officeDocument/2006/relationships/image" Target="../media/image178.png"/><Relationship Id="rId28" Type="http://schemas.openxmlformats.org/officeDocument/2006/relationships/image" Target="../media/image182.png"/><Relationship Id="rId10" Type="http://schemas.openxmlformats.org/officeDocument/2006/relationships/image" Target="../media/image167.png"/><Relationship Id="rId19" Type="http://schemas.openxmlformats.org/officeDocument/2006/relationships/image" Target="../media/image176.png"/><Relationship Id="rId31" Type="http://schemas.openxmlformats.org/officeDocument/2006/relationships/image" Target="../media/image40.png"/><Relationship Id="rId4" Type="http://schemas.openxmlformats.org/officeDocument/2006/relationships/image" Target="../media/image161.png"/><Relationship Id="rId9" Type="http://schemas.openxmlformats.org/officeDocument/2006/relationships/image" Target="../media/image166.png"/><Relationship Id="rId14" Type="http://schemas.openxmlformats.org/officeDocument/2006/relationships/image" Target="../media/image171.png"/><Relationship Id="rId22" Type="http://schemas.openxmlformats.org/officeDocument/2006/relationships/image" Target="../media/image177.png"/><Relationship Id="rId27" Type="http://schemas.openxmlformats.org/officeDocument/2006/relationships/image" Target="../media/image181.png"/><Relationship Id="rId30" Type="http://schemas.openxmlformats.org/officeDocument/2006/relationships/image" Target="../media/image18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8.png"/><Relationship Id="rId3" Type="http://schemas.openxmlformats.org/officeDocument/2006/relationships/image" Target="../media/image184.png"/><Relationship Id="rId7" Type="http://schemas.openxmlformats.org/officeDocument/2006/relationships/image" Target="../media/image187.png"/><Relationship Id="rId2" Type="http://schemas.openxmlformats.org/officeDocument/2006/relationships/image" Target="../media/image11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6.png"/><Relationship Id="rId11" Type="http://schemas.openxmlformats.org/officeDocument/2006/relationships/image" Target="../media/image40.png"/><Relationship Id="rId5" Type="http://schemas.openxmlformats.org/officeDocument/2006/relationships/image" Target="../media/image185.png"/><Relationship Id="rId10" Type="http://schemas.openxmlformats.org/officeDocument/2006/relationships/image" Target="../media/image1.png"/><Relationship Id="rId4" Type="http://schemas.openxmlformats.org/officeDocument/2006/relationships/image" Target="../media/image115.png"/><Relationship Id="rId9" Type="http://schemas.openxmlformats.org/officeDocument/2006/relationships/image" Target="../media/image18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454215" y="3901477"/>
            <a:ext cx="11385758" cy="2858085"/>
            <a:chOff x="454215" y="3901477"/>
            <a:chExt cx="11385758" cy="2858085"/>
          </a:xfrm>
        </p:grpSpPr>
        <p:sp>
          <p:nvSpPr>
            <p:cNvPr id="4" name="object 4"/>
            <p:cNvSpPr/>
            <p:nvPr/>
          </p:nvSpPr>
          <p:spPr>
            <a:xfrm>
              <a:off x="11551683" y="5911240"/>
              <a:ext cx="288290" cy="443230"/>
            </a:xfrm>
            <a:custGeom>
              <a:avLst/>
              <a:gdLst/>
              <a:ahLst/>
              <a:cxnLst/>
              <a:rect l="l" t="t" r="r" b="b"/>
              <a:pathLst>
                <a:path w="288290" h="443229">
                  <a:moveTo>
                    <a:pt x="270395" y="213169"/>
                  </a:moveTo>
                  <a:lnTo>
                    <a:pt x="17640" y="213169"/>
                  </a:lnTo>
                  <a:lnTo>
                    <a:pt x="144018" y="442912"/>
                  </a:lnTo>
                  <a:lnTo>
                    <a:pt x="270395" y="213169"/>
                  </a:lnTo>
                  <a:close/>
                </a:path>
                <a:path w="288290" h="443229">
                  <a:moveTo>
                    <a:pt x="144018" y="0"/>
                  </a:moveTo>
                  <a:lnTo>
                    <a:pt x="98482" y="7339"/>
                  </a:lnTo>
                  <a:lnTo>
                    <a:pt x="58945" y="27780"/>
                  </a:lnTo>
                  <a:lnTo>
                    <a:pt x="27775" y="58954"/>
                  </a:lnTo>
                  <a:lnTo>
                    <a:pt x="7338" y="98493"/>
                  </a:lnTo>
                  <a:lnTo>
                    <a:pt x="0" y="144030"/>
                  </a:lnTo>
                  <a:lnTo>
                    <a:pt x="1177" y="162518"/>
                  </a:lnTo>
                  <a:lnTo>
                    <a:pt x="4611" y="180300"/>
                  </a:lnTo>
                  <a:lnTo>
                    <a:pt x="10153" y="197231"/>
                  </a:lnTo>
                  <a:lnTo>
                    <a:pt x="17653" y="213169"/>
                  </a:lnTo>
                  <a:lnTo>
                    <a:pt x="270383" y="213169"/>
                  </a:lnTo>
                  <a:lnTo>
                    <a:pt x="276203" y="200812"/>
                  </a:lnTo>
                  <a:lnTo>
                    <a:pt x="144018" y="200812"/>
                  </a:lnTo>
                  <a:lnTo>
                    <a:pt x="121926" y="196346"/>
                  </a:lnTo>
                  <a:lnTo>
                    <a:pt x="103871" y="184170"/>
                  </a:lnTo>
                  <a:lnTo>
                    <a:pt x="91691" y="166120"/>
                  </a:lnTo>
                  <a:lnTo>
                    <a:pt x="87223" y="144030"/>
                  </a:lnTo>
                  <a:lnTo>
                    <a:pt x="91691" y="121938"/>
                  </a:lnTo>
                  <a:lnTo>
                    <a:pt x="103871" y="103884"/>
                  </a:lnTo>
                  <a:lnTo>
                    <a:pt x="121926" y="91704"/>
                  </a:lnTo>
                  <a:lnTo>
                    <a:pt x="144018" y="87236"/>
                  </a:lnTo>
                  <a:lnTo>
                    <a:pt x="274889" y="87236"/>
                  </a:lnTo>
                  <a:lnTo>
                    <a:pt x="260268" y="58954"/>
                  </a:lnTo>
                  <a:lnTo>
                    <a:pt x="229094" y="27780"/>
                  </a:lnTo>
                  <a:lnTo>
                    <a:pt x="189555" y="7339"/>
                  </a:lnTo>
                  <a:lnTo>
                    <a:pt x="144018" y="0"/>
                  </a:lnTo>
                  <a:close/>
                </a:path>
                <a:path w="288290" h="443229">
                  <a:moveTo>
                    <a:pt x="274889" y="87236"/>
                  </a:moveTo>
                  <a:lnTo>
                    <a:pt x="144018" y="87236"/>
                  </a:lnTo>
                  <a:lnTo>
                    <a:pt x="166109" y="91704"/>
                  </a:lnTo>
                  <a:lnTo>
                    <a:pt x="184164" y="103884"/>
                  </a:lnTo>
                  <a:lnTo>
                    <a:pt x="196344" y="121938"/>
                  </a:lnTo>
                  <a:lnTo>
                    <a:pt x="200812" y="144030"/>
                  </a:lnTo>
                  <a:lnTo>
                    <a:pt x="196344" y="166120"/>
                  </a:lnTo>
                  <a:lnTo>
                    <a:pt x="184164" y="184170"/>
                  </a:lnTo>
                  <a:lnTo>
                    <a:pt x="166109" y="196346"/>
                  </a:lnTo>
                  <a:lnTo>
                    <a:pt x="144018" y="200812"/>
                  </a:lnTo>
                  <a:lnTo>
                    <a:pt x="276203" y="200812"/>
                  </a:lnTo>
                  <a:lnTo>
                    <a:pt x="277890" y="197231"/>
                  </a:lnTo>
                  <a:lnTo>
                    <a:pt x="283435" y="180300"/>
                  </a:lnTo>
                  <a:lnTo>
                    <a:pt x="286870" y="162518"/>
                  </a:lnTo>
                  <a:lnTo>
                    <a:pt x="288048" y="144030"/>
                  </a:lnTo>
                  <a:lnTo>
                    <a:pt x="280709" y="98493"/>
                  </a:lnTo>
                  <a:lnTo>
                    <a:pt x="274889" y="8723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835594" y="6441567"/>
              <a:ext cx="2510155" cy="212090"/>
            </a:xfrm>
            <a:custGeom>
              <a:avLst/>
              <a:gdLst/>
              <a:ahLst/>
              <a:cxnLst/>
              <a:rect l="l" t="t" r="r" b="b"/>
              <a:pathLst>
                <a:path w="2510154" h="212090">
                  <a:moveTo>
                    <a:pt x="1872361" y="39395"/>
                  </a:moveTo>
                  <a:lnTo>
                    <a:pt x="1819630" y="26339"/>
                  </a:lnTo>
                  <a:lnTo>
                    <a:pt x="1757083" y="20447"/>
                  </a:lnTo>
                  <a:lnTo>
                    <a:pt x="1717751" y="17703"/>
                  </a:lnTo>
                  <a:lnTo>
                    <a:pt x="1673428" y="15125"/>
                  </a:lnTo>
                  <a:lnTo>
                    <a:pt x="1624368" y="12700"/>
                  </a:lnTo>
                  <a:lnTo>
                    <a:pt x="1570888" y="10439"/>
                  </a:lnTo>
                  <a:lnTo>
                    <a:pt x="1513243" y="8382"/>
                  </a:lnTo>
                  <a:lnTo>
                    <a:pt x="1451724" y="6515"/>
                  </a:lnTo>
                  <a:lnTo>
                    <a:pt x="1386611" y="4864"/>
                  </a:lnTo>
                  <a:lnTo>
                    <a:pt x="1318183" y="3429"/>
                  </a:lnTo>
                  <a:lnTo>
                    <a:pt x="1246720" y="2222"/>
                  </a:lnTo>
                  <a:lnTo>
                    <a:pt x="1172514" y="1270"/>
                  </a:lnTo>
                  <a:lnTo>
                    <a:pt x="1095832" y="571"/>
                  </a:lnTo>
                  <a:lnTo>
                    <a:pt x="1016965" y="152"/>
                  </a:lnTo>
                  <a:lnTo>
                    <a:pt x="936180" y="0"/>
                  </a:lnTo>
                  <a:lnTo>
                    <a:pt x="855408" y="152"/>
                  </a:lnTo>
                  <a:lnTo>
                    <a:pt x="776541" y="571"/>
                  </a:lnTo>
                  <a:lnTo>
                    <a:pt x="699858" y="1270"/>
                  </a:lnTo>
                  <a:lnTo>
                    <a:pt x="625652" y="2222"/>
                  </a:lnTo>
                  <a:lnTo>
                    <a:pt x="554189" y="3429"/>
                  </a:lnTo>
                  <a:lnTo>
                    <a:pt x="485762" y="4864"/>
                  </a:lnTo>
                  <a:lnTo>
                    <a:pt x="420649" y="6515"/>
                  </a:lnTo>
                  <a:lnTo>
                    <a:pt x="359130" y="8382"/>
                  </a:lnTo>
                  <a:lnTo>
                    <a:pt x="301485" y="10439"/>
                  </a:lnTo>
                  <a:lnTo>
                    <a:pt x="248005" y="12700"/>
                  </a:lnTo>
                  <a:lnTo>
                    <a:pt x="198945" y="15125"/>
                  </a:lnTo>
                  <a:lnTo>
                    <a:pt x="154622" y="17703"/>
                  </a:lnTo>
                  <a:lnTo>
                    <a:pt x="115290" y="20447"/>
                  </a:lnTo>
                  <a:lnTo>
                    <a:pt x="52743" y="26339"/>
                  </a:lnTo>
                  <a:lnTo>
                    <a:pt x="13563" y="32689"/>
                  </a:lnTo>
                  <a:lnTo>
                    <a:pt x="0" y="39395"/>
                  </a:lnTo>
                  <a:lnTo>
                    <a:pt x="3441" y="42799"/>
                  </a:lnTo>
                  <a:lnTo>
                    <a:pt x="52743" y="52463"/>
                  </a:lnTo>
                  <a:lnTo>
                    <a:pt x="115290" y="58356"/>
                  </a:lnTo>
                  <a:lnTo>
                    <a:pt x="154622" y="61099"/>
                  </a:lnTo>
                  <a:lnTo>
                    <a:pt x="198945" y="63677"/>
                  </a:lnTo>
                  <a:lnTo>
                    <a:pt x="248005" y="66103"/>
                  </a:lnTo>
                  <a:lnTo>
                    <a:pt x="301485" y="68364"/>
                  </a:lnTo>
                  <a:lnTo>
                    <a:pt x="359130" y="70421"/>
                  </a:lnTo>
                  <a:lnTo>
                    <a:pt x="420649" y="72288"/>
                  </a:lnTo>
                  <a:lnTo>
                    <a:pt x="485762" y="73939"/>
                  </a:lnTo>
                  <a:lnTo>
                    <a:pt x="554189" y="75374"/>
                  </a:lnTo>
                  <a:lnTo>
                    <a:pt x="625652" y="76581"/>
                  </a:lnTo>
                  <a:lnTo>
                    <a:pt x="699858" y="77533"/>
                  </a:lnTo>
                  <a:lnTo>
                    <a:pt x="776541" y="78232"/>
                  </a:lnTo>
                  <a:lnTo>
                    <a:pt x="855408" y="78651"/>
                  </a:lnTo>
                  <a:lnTo>
                    <a:pt x="936180" y="78790"/>
                  </a:lnTo>
                  <a:lnTo>
                    <a:pt x="1016965" y="78651"/>
                  </a:lnTo>
                  <a:lnTo>
                    <a:pt x="1095832" y="78232"/>
                  </a:lnTo>
                  <a:lnTo>
                    <a:pt x="1172514" y="77533"/>
                  </a:lnTo>
                  <a:lnTo>
                    <a:pt x="1246720" y="76581"/>
                  </a:lnTo>
                  <a:lnTo>
                    <a:pt x="1318183" y="75374"/>
                  </a:lnTo>
                  <a:lnTo>
                    <a:pt x="1386611" y="73939"/>
                  </a:lnTo>
                  <a:lnTo>
                    <a:pt x="1451724" y="72288"/>
                  </a:lnTo>
                  <a:lnTo>
                    <a:pt x="1513243" y="70421"/>
                  </a:lnTo>
                  <a:lnTo>
                    <a:pt x="1570888" y="68364"/>
                  </a:lnTo>
                  <a:lnTo>
                    <a:pt x="1624368" y="66103"/>
                  </a:lnTo>
                  <a:lnTo>
                    <a:pt x="1673428" y="63677"/>
                  </a:lnTo>
                  <a:lnTo>
                    <a:pt x="1717751" y="61099"/>
                  </a:lnTo>
                  <a:lnTo>
                    <a:pt x="1757083" y="58356"/>
                  </a:lnTo>
                  <a:lnTo>
                    <a:pt x="1819630" y="52463"/>
                  </a:lnTo>
                  <a:lnTo>
                    <a:pt x="1858810" y="46113"/>
                  </a:lnTo>
                  <a:lnTo>
                    <a:pt x="1872361" y="39395"/>
                  </a:lnTo>
                  <a:close/>
                </a:path>
                <a:path w="2510154" h="212090">
                  <a:moveTo>
                    <a:pt x="2509926" y="177723"/>
                  </a:moveTo>
                  <a:lnTo>
                    <a:pt x="2472931" y="160477"/>
                  </a:lnTo>
                  <a:lnTo>
                    <a:pt x="2430576" y="153555"/>
                  </a:lnTo>
                  <a:lnTo>
                    <a:pt x="2375738" y="148209"/>
                  </a:lnTo>
                  <a:lnTo>
                    <a:pt x="2311019" y="144767"/>
                  </a:lnTo>
                  <a:lnTo>
                    <a:pt x="2238984" y="143548"/>
                  </a:lnTo>
                  <a:lnTo>
                    <a:pt x="2166963" y="144767"/>
                  </a:lnTo>
                  <a:lnTo>
                    <a:pt x="2102243" y="148209"/>
                  </a:lnTo>
                  <a:lnTo>
                    <a:pt x="2047405" y="153555"/>
                  </a:lnTo>
                  <a:lnTo>
                    <a:pt x="2005050" y="160477"/>
                  </a:lnTo>
                  <a:lnTo>
                    <a:pt x="1968055" y="177723"/>
                  </a:lnTo>
                  <a:lnTo>
                    <a:pt x="1977732" y="186804"/>
                  </a:lnTo>
                  <a:lnTo>
                    <a:pt x="2047405" y="201891"/>
                  </a:lnTo>
                  <a:lnTo>
                    <a:pt x="2102243" y="207238"/>
                  </a:lnTo>
                  <a:lnTo>
                    <a:pt x="2166963" y="210680"/>
                  </a:lnTo>
                  <a:lnTo>
                    <a:pt x="2238984" y="211899"/>
                  </a:lnTo>
                  <a:lnTo>
                    <a:pt x="2311019" y="210680"/>
                  </a:lnTo>
                  <a:lnTo>
                    <a:pt x="2375738" y="207238"/>
                  </a:lnTo>
                  <a:lnTo>
                    <a:pt x="2430576" y="201891"/>
                  </a:lnTo>
                  <a:lnTo>
                    <a:pt x="2472931" y="194970"/>
                  </a:lnTo>
                  <a:lnTo>
                    <a:pt x="2509926" y="177723"/>
                  </a:lnTo>
                  <a:close/>
                </a:path>
              </a:pathLst>
            </a:custGeom>
            <a:solidFill>
              <a:srgbClr val="F8AA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13337" y="4380230"/>
              <a:ext cx="1046073" cy="1990547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4967020" y="4435056"/>
              <a:ext cx="185420" cy="1480185"/>
            </a:xfrm>
            <a:custGeom>
              <a:avLst/>
              <a:gdLst/>
              <a:ahLst/>
              <a:cxnLst/>
              <a:rect l="l" t="t" r="r" b="b"/>
              <a:pathLst>
                <a:path w="185420" h="1480185">
                  <a:moveTo>
                    <a:pt x="0" y="1479727"/>
                  </a:moveTo>
                  <a:lnTo>
                    <a:pt x="185381" y="1479727"/>
                  </a:lnTo>
                  <a:lnTo>
                    <a:pt x="185381" y="0"/>
                  </a:lnTo>
                  <a:lnTo>
                    <a:pt x="0" y="0"/>
                  </a:lnTo>
                  <a:lnTo>
                    <a:pt x="0" y="1479727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152402" y="4450511"/>
              <a:ext cx="750570" cy="1921510"/>
            </a:xfrm>
            <a:custGeom>
              <a:avLst/>
              <a:gdLst/>
              <a:ahLst/>
              <a:cxnLst/>
              <a:rect l="l" t="t" r="r" b="b"/>
              <a:pathLst>
                <a:path w="750570" h="1921510">
                  <a:moveTo>
                    <a:pt x="750227" y="0"/>
                  </a:moveTo>
                  <a:lnTo>
                    <a:pt x="0" y="0"/>
                  </a:lnTo>
                  <a:lnTo>
                    <a:pt x="0" y="1921065"/>
                  </a:lnTo>
                  <a:lnTo>
                    <a:pt x="750227" y="1921065"/>
                  </a:lnTo>
                  <a:lnTo>
                    <a:pt x="75022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26787" y="6374549"/>
              <a:ext cx="1132205" cy="67945"/>
            </a:xfrm>
            <a:custGeom>
              <a:avLst/>
              <a:gdLst/>
              <a:ahLst/>
              <a:cxnLst/>
              <a:rect l="l" t="t" r="r" b="b"/>
              <a:pathLst>
                <a:path w="1132204" h="67945">
                  <a:moveTo>
                    <a:pt x="1131671" y="0"/>
                  </a:moveTo>
                  <a:lnTo>
                    <a:pt x="0" y="0"/>
                  </a:lnTo>
                  <a:lnTo>
                    <a:pt x="0" y="64897"/>
                  </a:lnTo>
                  <a:lnTo>
                    <a:pt x="0" y="67716"/>
                  </a:lnTo>
                  <a:lnTo>
                    <a:pt x="1131671" y="67716"/>
                  </a:lnTo>
                  <a:lnTo>
                    <a:pt x="1131671" y="64897"/>
                  </a:lnTo>
                  <a:lnTo>
                    <a:pt x="1131671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36490" y="6439446"/>
              <a:ext cx="1132205" cy="67945"/>
            </a:xfrm>
            <a:custGeom>
              <a:avLst/>
              <a:gdLst/>
              <a:ahLst/>
              <a:cxnLst/>
              <a:rect l="l" t="t" r="r" b="b"/>
              <a:pathLst>
                <a:path w="1132204" h="67945">
                  <a:moveTo>
                    <a:pt x="1131671" y="0"/>
                  </a:moveTo>
                  <a:lnTo>
                    <a:pt x="0" y="0"/>
                  </a:lnTo>
                  <a:lnTo>
                    <a:pt x="0" y="67729"/>
                  </a:lnTo>
                  <a:lnTo>
                    <a:pt x="1131671" y="67729"/>
                  </a:lnTo>
                  <a:lnTo>
                    <a:pt x="1131671" y="0"/>
                  </a:lnTo>
                  <a:close/>
                </a:path>
              </a:pathLst>
            </a:custGeom>
            <a:solidFill>
              <a:srgbClr val="F8AA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046186" y="5148527"/>
              <a:ext cx="58419" cy="58419"/>
            </a:xfrm>
            <a:custGeom>
              <a:avLst/>
              <a:gdLst/>
              <a:ahLst/>
              <a:cxnLst/>
              <a:rect l="l" t="t" r="r" b="b"/>
              <a:pathLst>
                <a:path w="58420" h="58420">
                  <a:moveTo>
                    <a:pt x="28968" y="0"/>
                  </a:moveTo>
                  <a:lnTo>
                    <a:pt x="17696" y="2276"/>
                  </a:lnTo>
                  <a:lnTo>
                    <a:pt x="8488" y="8483"/>
                  </a:lnTo>
                  <a:lnTo>
                    <a:pt x="2277" y="17691"/>
                  </a:lnTo>
                  <a:lnTo>
                    <a:pt x="0" y="28968"/>
                  </a:lnTo>
                  <a:lnTo>
                    <a:pt x="2277" y="40245"/>
                  </a:lnTo>
                  <a:lnTo>
                    <a:pt x="8488" y="49453"/>
                  </a:lnTo>
                  <a:lnTo>
                    <a:pt x="17696" y="55661"/>
                  </a:lnTo>
                  <a:lnTo>
                    <a:pt x="28968" y="57937"/>
                  </a:lnTo>
                  <a:lnTo>
                    <a:pt x="40245" y="55661"/>
                  </a:lnTo>
                  <a:lnTo>
                    <a:pt x="49453" y="49453"/>
                  </a:lnTo>
                  <a:lnTo>
                    <a:pt x="55661" y="40245"/>
                  </a:lnTo>
                  <a:lnTo>
                    <a:pt x="57937" y="28968"/>
                  </a:lnTo>
                  <a:lnTo>
                    <a:pt x="55661" y="17691"/>
                  </a:lnTo>
                  <a:lnTo>
                    <a:pt x="49453" y="8483"/>
                  </a:lnTo>
                  <a:lnTo>
                    <a:pt x="40245" y="2276"/>
                  </a:lnTo>
                  <a:lnTo>
                    <a:pt x="28968" y="0"/>
                  </a:lnTo>
                  <a:close/>
                </a:path>
              </a:pathLst>
            </a:custGeom>
            <a:solidFill>
              <a:srgbClr val="FDEB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86122" y="3901477"/>
              <a:ext cx="628192" cy="835837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4731175" y="4046602"/>
              <a:ext cx="338455" cy="338455"/>
            </a:xfrm>
            <a:custGeom>
              <a:avLst/>
              <a:gdLst/>
              <a:ahLst/>
              <a:cxnLst/>
              <a:rect l="l" t="t" r="r" b="b"/>
              <a:pathLst>
                <a:path w="338454" h="338454">
                  <a:moveTo>
                    <a:pt x="169011" y="0"/>
                  </a:moveTo>
                  <a:lnTo>
                    <a:pt x="124080" y="6037"/>
                  </a:lnTo>
                  <a:lnTo>
                    <a:pt x="83707" y="23074"/>
                  </a:lnTo>
                  <a:lnTo>
                    <a:pt x="49501" y="49499"/>
                  </a:lnTo>
                  <a:lnTo>
                    <a:pt x="23074" y="83703"/>
                  </a:lnTo>
                  <a:lnTo>
                    <a:pt x="6037" y="124073"/>
                  </a:lnTo>
                  <a:lnTo>
                    <a:pt x="0" y="168998"/>
                  </a:lnTo>
                  <a:lnTo>
                    <a:pt x="6037" y="213924"/>
                  </a:lnTo>
                  <a:lnTo>
                    <a:pt x="23074" y="254294"/>
                  </a:lnTo>
                  <a:lnTo>
                    <a:pt x="49501" y="288497"/>
                  </a:lnTo>
                  <a:lnTo>
                    <a:pt x="83707" y="314923"/>
                  </a:lnTo>
                  <a:lnTo>
                    <a:pt x="124080" y="331960"/>
                  </a:lnTo>
                  <a:lnTo>
                    <a:pt x="169011" y="337997"/>
                  </a:lnTo>
                  <a:lnTo>
                    <a:pt x="213937" y="331960"/>
                  </a:lnTo>
                  <a:lnTo>
                    <a:pt x="254307" y="314923"/>
                  </a:lnTo>
                  <a:lnTo>
                    <a:pt x="288510" y="288497"/>
                  </a:lnTo>
                  <a:lnTo>
                    <a:pt x="314936" y="254294"/>
                  </a:lnTo>
                  <a:lnTo>
                    <a:pt x="331973" y="213924"/>
                  </a:lnTo>
                  <a:lnTo>
                    <a:pt x="338010" y="168998"/>
                  </a:lnTo>
                  <a:lnTo>
                    <a:pt x="331973" y="124073"/>
                  </a:lnTo>
                  <a:lnTo>
                    <a:pt x="314936" y="83703"/>
                  </a:lnTo>
                  <a:lnTo>
                    <a:pt x="288510" y="49499"/>
                  </a:lnTo>
                  <a:lnTo>
                    <a:pt x="254307" y="23074"/>
                  </a:lnTo>
                  <a:lnTo>
                    <a:pt x="213937" y="6037"/>
                  </a:lnTo>
                  <a:lnTo>
                    <a:pt x="16901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40693" y="5537060"/>
              <a:ext cx="91719" cy="202501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4822824" y="5644553"/>
              <a:ext cx="141605" cy="45720"/>
            </a:xfrm>
            <a:custGeom>
              <a:avLst/>
              <a:gdLst/>
              <a:ahLst/>
              <a:cxnLst/>
              <a:rect l="l" t="t" r="r" b="b"/>
              <a:pathLst>
                <a:path w="141604" h="45720">
                  <a:moveTo>
                    <a:pt x="141109" y="0"/>
                  </a:moveTo>
                  <a:lnTo>
                    <a:pt x="0" y="0"/>
                  </a:lnTo>
                  <a:lnTo>
                    <a:pt x="0" y="45148"/>
                  </a:lnTo>
                  <a:lnTo>
                    <a:pt x="141109" y="45148"/>
                  </a:lnTo>
                  <a:lnTo>
                    <a:pt x="141109" y="0"/>
                  </a:lnTo>
                  <a:close/>
                </a:path>
              </a:pathLst>
            </a:custGeom>
            <a:solidFill>
              <a:srgbClr val="1334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812146" y="5506189"/>
              <a:ext cx="104139" cy="38735"/>
            </a:xfrm>
            <a:custGeom>
              <a:avLst/>
              <a:gdLst/>
              <a:ahLst/>
              <a:cxnLst/>
              <a:rect l="l" t="t" r="r" b="b"/>
              <a:pathLst>
                <a:path w="104139" h="38735">
                  <a:moveTo>
                    <a:pt x="103809" y="20446"/>
                  </a:moveTo>
                  <a:lnTo>
                    <a:pt x="16992" y="20446"/>
                  </a:lnTo>
                  <a:lnTo>
                    <a:pt x="21551" y="20536"/>
                  </a:lnTo>
                  <a:lnTo>
                    <a:pt x="27973" y="21840"/>
                  </a:lnTo>
                  <a:lnTo>
                    <a:pt x="35321" y="23911"/>
                  </a:lnTo>
                  <a:lnTo>
                    <a:pt x="42659" y="26301"/>
                  </a:lnTo>
                  <a:lnTo>
                    <a:pt x="42659" y="38569"/>
                  </a:lnTo>
                  <a:lnTo>
                    <a:pt x="103809" y="38569"/>
                  </a:lnTo>
                  <a:lnTo>
                    <a:pt x="103809" y="20446"/>
                  </a:lnTo>
                  <a:close/>
                </a:path>
                <a:path w="104139" h="38735">
                  <a:moveTo>
                    <a:pt x="103809" y="0"/>
                  </a:moveTo>
                  <a:lnTo>
                    <a:pt x="42659" y="0"/>
                  </a:lnTo>
                  <a:lnTo>
                    <a:pt x="42659" y="12331"/>
                  </a:lnTo>
                  <a:lnTo>
                    <a:pt x="15455" y="12331"/>
                  </a:lnTo>
                  <a:lnTo>
                    <a:pt x="0" y="13881"/>
                  </a:lnTo>
                  <a:lnTo>
                    <a:pt x="0" y="32410"/>
                  </a:lnTo>
                  <a:lnTo>
                    <a:pt x="10045" y="32410"/>
                  </a:lnTo>
                  <a:lnTo>
                    <a:pt x="9270" y="21983"/>
                  </a:lnTo>
                  <a:lnTo>
                    <a:pt x="16992" y="20446"/>
                  </a:lnTo>
                  <a:lnTo>
                    <a:pt x="103809" y="20446"/>
                  </a:lnTo>
                  <a:lnTo>
                    <a:pt x="103809" y="0"/>
                  </a:lnTo>
                  <a:close/>
                </a:path>
              </a:pathLst>
            </a:custGeom>
            <a:solidFill>
              <a:srgbClr val="39C1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377954" y="5914783"/>
              <a:ext cx="92710" cy="460375"/>
            </a:xfrm>
            <a:custGeom>
              <a:avLst/>
              <a:gdLst/>
              <a:ahLst/>
              <a:cxnLst/>
              <a:rect l="l" t="t" r="r" b="b"/>
              <a:pathLst>
                <a:path w="92710" h="460375">
                  <a:moveTo>
                    <a:pt x="0" y="460362"/>
                  </a:moveTo>
                  <a:lnTo>
                    <a:pt x="92684" y="460362"/>
                  </a:lnTo>
                  <a:lnTo>
                    <a:pt x="92684" y="0"/>
                  </a:lnTo>
                  <a:lnTo>
                    <a:pt x="0" y="0"/>
                  </a:lnTo>
                  <a:lnTo>
                    <a:pt x="0" y="460362"/>
                  </a:lnTo>
                  <a:close/>
                </a:path>
              </a:pathLst>
            </a:custGeom>
            <a:solidFill>
              <a:srgbClr val="1334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24895" y="5914771"/>
              <a:ext cx="553059" cy="460362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4952288" y="6019823"/>
              <a:ext cx="269240" cy="206375"/>
            </a:xfrm>
            <a:custGeom>
              <a:avLst/>
              <a:gdLst/>
              <a:ahLst/>
              <a:cxnLst/>
              <a:rect l="l" t="t" r="r" b="b"/>
              <a:pathLst>
                <a:path w="269239" h="206375">
                  <a:moveTo>
                    <a:pt x="134454" y="0"/>
                  </a:moveTo>
                  <a:lnTo>
                    <a:pt x="0" y="157962"/>
                  </a:lnTo>
                  <a:lnTo>
                    <a:pt x="69570" y="157962"/>
                  </a:lnTo>
                  <a:lnTo>
                    <a:pt x="69570" y="206235"/>
                  </a:lnTo>
                  <a:lnTo>
                    <a:pt x="199339" y="206235"/>
                  </a:lnTo>
                  <a:lnTo>
                    <a:pt x="199339" y="157962"/>
                  </a:lnTo>
                  <a:lnTo>
                    <a:pt x="268909" y="157962"/>
                  </a:lnTo>
                  <a:lnTo>
                    <a:pt x="134454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2" name="object 22"/>
            <p:cNvSpPr/>
            <p:nvPr/>
          </p:nvSpPr>
          <p:spPr>
            <a:xfrm>
              <a:off x="4174666" y="4786443"/>
              <a:ext cx="161925" cy="206375"/>
            </a:xfrm>
            <a:custGeom>
              <a:avLst/>
              <a:gdLst/>
              <a:ahLst/>
              <a:cxnLst/>
              <a:rect l="l" t="t" r="r" b="b"/>
              <a:pathLst>
                <a:path w="161925" h="206375">
                  <a:moveTo>
                    <a:pt x="74510" y="0"/>
                  </a:moveTo>
                  <a:lnTo>
                    <a:pt x="0" y="112026"/>
                  </a:lnTo>
                  <a:lnTo>
                    <a:pt x="30762" y="140100"/>
                  </a:lnTo>
                  <a:lnTo>
                    <a:pt x="62001" y="164382"/>
                  </a:lnTo>
                  <a:lnTo>
                    <a:pt x="95497" y="185978"/>
                  </a:lnTo>
                  <a:lnTo>
                    <a:pt x="133032" y="205993"/>
                  </a:lnTo>
                  <a:lnTo>
                    <a:pt x="130728" y="167725"/>
                  </a:lnTo>
                  <a:lnTo>
                    <a:pt x="134313" y="129968"/>
                  </a:lnTo>
                  <a:lnTo>
                    <a:pt x="144392" y="95369"/>
                  </a:lnTo>
                  <a:lnTo>
                    <a:pt x="161569" y="66573"/>
                  </a:lnTo>
                  <a:lnTo>
                    <a:pt x="132684" y="54862"/>
                  </a:lnTo>
                  <a:lnTo>
                    <a:pt x="112129" y="41702"/>
                  </a:lnTo>
                  <a:lnTo>
                    <a:pt x="94530" y="24334"/>
                  </a:lnTo>
                  <a:lnTo>
                    <a:pt x="74510" y="0"/>
                  </a:lnTo>
                  <a:close/>
                </a:path>
              </a:pathLst>
            </a:custGeom>
            <a:solidFill>
              <a:srgbClr val="F885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255800" y="4797427"/>
              <a:ext cx="80645" cy="127000"/>
            </a:xfrm>
            <a:custGeom>
              <a:avLst/>
              <a:gdLst/>
              <a:ahLst/>
              <a:cxnLst/>
              <a:rect l="l" t="t" r="r" b="b"/>
              <a:pathLst>
                <a:path w="80645" h="127000">
                  <a:moveTo>
                    <a:pt x="2215" y="0"/>
                  </a:moveTo>
                  <a:lnTo>
                    <a:pt x="0" y="38041"/>
                  </a:lnTo>
                  <a:lnTo>
                    <a:pt x="8759" y="72032"/>
                  </a:lnTo>
                  <a:lnTo>
                    <a:pt x="26715" y="101735"/>
                  </a:lnTo>
                  <a:lnTo>
                    <a:pt x="52088" y="126911"/>
                  </a:lnTo>
                  <a:lnTo>
                    <a:pt x="56019" y="106778"/>
                  </a:lnTo>
                  <a:lnTo>
                    <a:pt x="61961" y="87872"/>
                  </a:lnTo>
                  <a:lnTo>
                    <a:pt x="70053" y="70655"/>
                  </a:lnTo>
                  <a:lnTo>
                    <a:pt x="80435" y="55587"/>
                  </a:lnTo>
                  <a:lnTo>
                    <a:pt x="54043" y="45094"/>
                  </a:lnTo>
                  <a:lnTo>
                    <a:pt x="34791" y="33651"/>
                  </a:lnTo>
                  <a:lnTo>
                    <a:pt x="18805" y="19279"/>
                  </a:lnTo>
                  <a:lnTo>
                    <a:pt x="2215" y="0"/>
                  </a:lnTo>
                  <a:close/>
                </a:path>
              </a:pathLst>
            </a:custGeom>
            <a:solidFill>
              <a:srgbClr val="1334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242118" y="4662756"/>
              <a:ext cx="179705" cy="247650"/>
            </a:xfrm>
            <a:custGeom>
              <a:avLst/>
              <a:gdLst/>
              <a:ahLst/>
              <a:cxnLst/>
              <a:rect l="l" t="t" r="r" b="b"/>
              <a:pathLst>
                <a:path w="179704" h="247650">
                  <a:moveTo>
                    <a:pt x="82420" y="0"/>
                  </a:moveTo>
                  <a:lnTo>
                    <a:pt x="33191" y="10442"/>
                  </a:lnTo>
                  <a:lnTo>
                    <a:pt x="7664" y="46916"/>
                  </a:lnTo>
                  <a:lnTo>
                    <a:pt x="0" y="110586"/>
                  </a:lnTo>
                  <a:lnTo>
                    <a:pt x="6667" y="142273"/>
                  </a:lnTo>
                  <a:lnTo>
                    <a:pt x="37629" y="198344"/>
                  </a:lnTo>
                  <a:lnTo>
                    <a:pt x="83283" y="237681"/>
                  </a:lnTo>
                  <a:lnTo>
                    <a:pt x="111956" y="247513"/>
                  </a:lnTo>
                  <a:lnTo>
                    <a:pt x="132372" y="211891"/>
                  </a:lnTo>
                  <a:lnTo>
                    <a:pt x="141560" y="193940"/>
                  </a:lnTo>
                  <a:lnTo>
                    <a:pt x="150196" y="172659"/>
                  </a:lnTo>
                  <a:lnTo>
                    <a:pt x="152634" y="165737"/>
                  </a:lnTo>
                  <a:lnTo>
                    <a:pt x="148926" y="158130"/>
                  </a:lnTo>
                  <a:lnTo>
                    <a:pt x="151733" y="149748"/>
                  </a:lnTo>
                  <a:lnTo>
                    <a:pt x="169208" y="113406"/>
                  </a:lnTo>
                  <a:lnTo>
                    <a:pt x="178669" y="72923"/>
                  </a:lnTo>
                  <a:lnTo>
                    <a:pt x="179409" y="66303"/>
                  </a:lnTo>
                  <a:lnTo>
                    <a:pt x="179368" y="59654"/>
                  </a:lnTo>
                  <a:lnTo>
                    <a:pt x="161114" y="25355"/>
                  </a:lnTo>
                  <a:lnTo>
                    <a:pt x="125920" y="7211"/>
                  </a:lnTo>
                  <a:lnTo>
                    <a:pt x="99739" y="1920"/>
                  </a:lnTo>
                  <a:lnTo>
                    <a:pt x="82420" y="0"/>
                  </a:lnTo>
                  <a:close/>
                </a:path>
              </a:pathLst>
            </a:custGeom>
            <a:solidFill>
              <a:srgbClr val="F885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28894" y="4645711"/>
              <a:ext cx="203062" cy="157254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4357649" y="4670629"/>
              <a:ext cx="68580" cy="99695"/>
            </a:xfrm>
            <a:custGeom>
              <a:avLst/>
              <a:gdLst/>
              <a:ahLst/>
              <a:cxnLst/>
              <a:rect l="l" t="t" r="r" b="b"/>
              <a:pathLst>
                <a:path w="68579" h="99695">
                  <a:moveTo>
                    <a:pt x="21983" y="0"/>
                  </a:moveTo>
                  <a:lnTo>
                    <a:pt x="26250" y="5765"/>
                  </a:lnTo>
                  <a:lnTo>
                    <a:pt x="27876" y="13169"/>
                  </a:lnTo>
                  <a:lnTo>
                    <a:pt x="27520" y="27508"/>
                  </a:lnTo>
                  <a:lnTo>
                    <a:pt x="13273" y="69097"/>
                  </a:lnTo>
                  <a:lnTo>
                    <a:pt x="0" y="95503"/>
                  </a:lnTo>
                  <a:lnTo>
                    <a:pt x="15811" y="99136"/>
                  </a:lnTo>
                  <a:lnTo>
                    <a:pt x="53521" y="86279"/>
                  </a:lnTo>
                  <a:lnTo>
                    <a:pt x="67852" y="45742"/>
                  </a:lnTo>
                  <a:lnTo>
                    <a:pt x="68217" y="38714"/>
                  </a:lnTo>
                  <a:lnTo>
                    <a:pt x="67132" y="31800"/>
                  </a:lnTo>
                  <a:lnTo>
                    <a:pt x="35417" y="5087"/>
                  </a:lnTo>
                  <a:lnTo>
                    <a:pt x="21983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335259" y="4758778"/>
              <a:ext cx="130276" cy="34463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4252648" y="4680271"/>
              <a:ext cx="16510" cy="25400"/>
            </a:xfrm>
            <a:custGeom>
              <a:avLst/>
              <a:gdLst/>
              <a:ahLst/>
              <a:cxnLst/>
              <a:rect l="l" t="t" r="r" b="b"/>
              <a:pathLst>
                <a:path w="16510" h="25400">
                  <a:moveTo>
                    <a:pt x="10337" y="0"/>
                  </a:moveTo>
                  <a:lnTo>
                    <a:pt x="0" y="19710"/>
                  </a:lnTo>
                  <a:lnTo>
                    <a:pt x="2476" y="24422"/>
                  </a:lnTo>
                  <a:lnTo>
                    <a:pt x="6642" y="25158"/>
                  </a:lnTo>
                  <a:lnTo>
                    <a:pt x="16421" y="7289"/>
                  </a:lnTo>
                  <a:lnTo>
                    <a:pt x="10337" y="0"/>
                  </a:lnTo>
                  <a:close/>
                </a:path>
              </a:pathLst>
            </a:custGeom>
            <a:solidFill>
              <a:srgbClr val="1334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301363" y="4777320"/>
              <a:ext cx="98425" cy="135890"/>
            </a:xfrm>
            <a:custGeom>
              <a:avLst/>
              <a:gdLst/>
              <a:ahLst/>
              <a:cxnLst/>
              <a:rect l="l" t="t" r="r" b="b"/>
              <a:pathLst>
                <a:path w="98425" h="135889">
                  <a:moveTo>
                    <a:pt x="98386" y="80225"/>
                  </a:moveTo>
                  <a:lnTo>
                    <a:pt x="98247" y="73507"/>
                  </a:lnTo>
                  <a:lnTo>
                    <a:pt x="96939" y="66535"/>
                  </a:lnTo>
                  <a:lnTo>
                    <a:pt x="95783" y="62064"/>
                  </a:lnTo>
                  <a:lnTo>
                    <a:pt x="95491" y="56070"/>
                  </a:lnTo>
                  <a:lnTo>
                    <a:pt x="88226" y="51943"/>
                  </a:lnTo>
                  <a:lnTo>
                    <a:pt x="84315" y="51689"/>
                  </a:lnTo>
                  <a:lnTo>
                    <a:pt x="68986" y="52082"/>
                  </a:lnTo>
                  <a:lnTo>
                    <a:pt x="52070" y="53530"/>
                  </a:lnTo>
                  <a:lnTo>
                    <a:pt x="46964" y="53759"/>
                  </a:lnTo>
                  <a:lnTo>
                    <a:pt x="45796" y="51092"/>
                  </a:lnTo>
                  <a:lnTo>
                    <a:pt x="43434" y="39103"/>
                  </a:lnTo>
                  <a:lnTo>
                    <a:pt x="43713" y="26885"/>
                  </a:lnTo>
                  <a:lnTo>
                    <a:pt x="46672" y="14986"/>
                  </a:lnTo>
                  <a:lnTo>
                    <a:pt x="47332" y="13246"/>
                  </a:lnTo>
                  <a:lnTo>
                    <a:pt x="46443" y="11303"/>
                  </a:lnTo>
                  <a:lnTo>
                    <a:pt x="42951" y="9982"/>
                  </a:lnTo>
                  <a:lnTo>
                    <a:pt x="41008" y="10883"/>
                  </a:lnTo>
                  <a:lnTo>
                    <a:pt x="40360" y="12636"/>
                  </a:lnTo>
                  <a:lnTo>
                    <a:pt x="37033" y="25984"/>
                  </a:lnTo>
                  <a:lnTo>
                    <a:pt x="36728" y="39687"/>
                  </a:lnTo>
                  <a:lnTo>
                    <a:pt x="39382" y="53124"/>
                  </a:lnTo>
                  <a:lnTo>
                    <a:pt x="40081" y="54737"/>
                  </a:lnTo>
                  <a:lnTo>
                    <a:pt x="33667" y="66090"/>
                  </a:lnTo>
                  <a:lnTo>
                    <a:pt x="24498" y="76733"/>
                  </a:lnTo>
                  <a:lnTo>
                    <a:pt x="14782" y="87109"/>
                  </a:lnTo>
                  <a:lnTo>
                    <a:pt x="10477" y="92837"/>
                  </a:lnTo>
                  <a:lnTo>
                    <a:pt x="9512" y="88112"/>
                  </a:lnTo>
                  <a:lnTo>
                    <a:pt x="6718" y="67157"/>
                  </a:lnTo>
                  <a:lnTo>
                    <a:pt x="6794" y="46113"/>
                  </a:lnTo>
                  <a:lnTo>
                    <a:pt x="9702" y="25260"/>
                  </a:lnTo>
                  <a:lnTo>
                    <a:pt x="15417" y="4914"/>
                  </a:lnTo>
                  <a:lnTo>
                    <a:pt x="16040" y="3162"/>
                  </a:lnTo>
                  <a:lnTo>
                    <a:pt x="15113" y="1231"/>
                  </a:lnTo>
                  <a:lnTo>
                    <a:pt x="11607" y="0"/>
                  </a:lnTo>
                  <a:lnTo>
                    <a:pt x="9677" y="901"/>
                  </a:lnTo>
                  <a:lnTo>
                    <a:pt x="9055" y="2654"/>
                  </a:lnTo>
                  <a:lnTo>
                    <a:pt x="3098" y="23888"/>
                  </a:lnTo>
                  <a:lnTo>
                    <a:pt x="76" y="45631"/>
                  </a:lnTo>
                  <a:lnTo>
                    <a:pt x="0" y="67589"/>
                  </a:lnTo>
                  <a:lnTo>
                    <a:pt x="2921" y="89458"/>
                  </a:lnTo>
                  <a:lnTo>
                    <a:pt x="4991" y="99644"/>
                  </a:lnTo>
                  <a:lnTo>
                    <a:pt x="9232" y="105664"/>
                  </a:lnTo>
                  <a:lnTo>
                    <a:pt x="10871" y="106083"/>
                  </a:lnTo>
                  <a:lnTo>
                    <a:pt x="13919" y="113068"/>
                  </a:lnTo>
                  <a:lnTo>
                    <a:pt x="53949" y="134734"/>
                  </a:lnTo>
                  <a:lnTo>
                    <a:pt x="57264" y="135496"/>
                  </a:lnTo>
                  <a:lnTo>
                    <a:pt x="61696" y="133413"/>
                  </a:lnTo>
                  <a:lnTo>
                    <a:pt x="68351" y="126034"/>
                  </a:lnTo>
                  <a:lnTo>
                    <a:pt x="70739" y="122186"/>
                  </a:lnTo>
                  <a:lnTo>
                    <a:pt x="85509" y="105918"/>
                  </a:lnTo>
                  <a:lnTo>
                    <a:pt x="90500" y="99707"/>
                  </a:lnTo>
                  <a:lnTo>
                    <a:pt x="94564" y="93294"/>
                  </a:lnTo>
                  <a:lnTo>
                    <a:pt x="97218" y="86791"/>
                  </a:lnTo>
                  <a:lnTo>
                    <a:pt x="98386" y="80225"/>
                  </a:lnTo>
                  <a:close/>
                </a:path>
              </a:pathLst>
            </a:custGeom>
            <a:solidFill>
              <a:srgbClr val="00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146277" y="4944904"/>
              <a:ext cx="575310" cy="514350"/>
            </a:xfrm>
            <a:custGeom>
              <a:avLst/>
              <a:gdLst/>
              <a:ahLst/>
              <a:cxnLst/>
              <a:rect l="l" t="t" r="r" b="b"/>
              <a:pathLst>
                <a:path w="575310" h="514350">
                  <a:moveTo>
                    <a:pt x="58873" y="0"/>
                  </a:moveTo>
                  <a:lnTo>
                    <a:pt x="23753" y="4852"/>
                  </a:lnTo>
                  <a:lnTo>
                    <a:pt x="3404" y="29111"/>
                  </a:lnTo>
                  <a:lnTo>
                    <a:pt x="0" y="71473"/>
                  </a:lnTo>
                  <a:lnTo>
                    <a:pt x="12836" y="126024"/>
                  </a:lnTo>
                  <a:lnTo>
                    <a:pt x="31399" y="176068"/>
                  </a:lnTo>
                  <a:lnTo>
                    <a:pt x="54997" y="221735"/>
                  </a:lnTo>
                  <a:lnTo>
                    <a:pt x="82944" y="263155"/>
                  </a:lnTo>
                  <a:lnTo>
                    <a:pt x="114550" y="300458"/>
                  </a:lnTo>
                  <a:lnTo>
                    <a:pt x="149127" y="333775"/>
                  </a:lnTo>
                  <a:lnTo>
                    <a:pt x="185986" y="363235"/>
                  </a:lnTo>
                  <a:lnTo>
                    <a:pt x="224438" y="388969"/>
                  </a:lnTo>
                  <a:lnTo>
                    <a:pt x="263794" y="411107"/>
                  </a:lnTo>
                  <a:lnTo>
                    <a:pt x="303367" y="429780"/>
                  </a:lnTo>
                  <a:lnTo>
                    <a:pt x="342468" y="445116"/>
                  </a:lnTo>
                  <a:lnTo>
                    <a:pt x="380407" y="457247"/>
                  </a:lnTo>
                  <a:lnTo>
                    <a:pt x="416496" y="466303"/>
                  </a:lnTo>
                  <a:lnTo>
                    <a:pt x="415010" y="469580"/>
                  </a:lnTo>
                  <a:lnTo>
                    <a:pt x="424591" y="472092"/>
                  </a:lnTo>
                  <a:lnTo>
                    <a:pt x="443549" y="477847"/>
                  </a:lnTo>
                  <a:lnTo>
                    <a:pt x="452945" y="481010"/>
                  </a:lnTo>
                  <a:lnTo>
                    <a:pt x="461794" y="489057"/>
                  </a:lnTo>
                  <a:lnTo>
                    <a:pt x="471225" y="496413"/>
                  </a:lnTo>
                  <a:lnTo>
                    <a:pt x="481197" y="503014"/>
                  </a:lnTo>
                  <a:lnTo>
                    <a:pt x="491667" y="508797"/>
                  </a:lnTo>
                  <a:lnTo>
                    <a:pt x="497090" y="511515"/>
                  </a:lnTo>
                  <a:lnTo>
                    <a:pt x="503262" y="513953"/>
                  </a:lnTo>
                  <a:lnTo>
                    <a:pt x="514489" y="510728"/>
                  </a:lnTo>
                  <a:lnTo>
                    <a:pt x="518617" y="505889"/>
                  </a:lnTo>
                  <a:lnTo>
                    <a:pt x="528472" y="504276"/>
                  </a:lnTo>
                  <a:lnTo>
                    <a:pt x="532917" y="506118"/>
                  </a:lnTo>
                  <a:lnTo>
                    <a:pt x="544144" y="503946"/>
                  </a:lnTo>
                  <a:lnTo>
                    <a:pt x="548182" y="496300"/>
                  </a:lnTo>
                  <a:lnTo>
                    <a:pt x="558228" y="492757"/>
                  </a:lnTo>
                  <a:lnTo>
                    <a:pt x="561962" y="493075"/>
                  </a:lnTo>
                  <a:lnTo>
                    <a:pt x="569099" y="491982"/>
                  </a:lnTo>
                  <a:lnTo>
                    <a:pt x="572935" y="490090"/>
                  </a:lnTo>
                  <a:lnTo>
                    <a:pt x="574865" y="482521"/>
                  </a:lnTo>
                  <a:lnTo>
                    <a:pt x="571500" y="478787"/>
                  </a:lnTo>
                  <a:lnTo>
                    <a:pt x="568502" y="475841"/>
                  </a:lnTo>
                  <a:lnTo>
                    <a:pt x="560624" y="467602"/>
                  </a:lnTo>
                  <a:lnTo>
                    <a:pt x="536816" y="434744"/>
                  </a:lnTo>
                  <a:lnTo>
                    <a:pt x="535457" y="428495"/>
                  </a:lnTo>
                  <a:lnTo>
                    <a:pt x="535863" y="424990"/>
                  </a:lnTo>
                  <a:lnTo>
                    <a:pt x="540727" y="419211"/>
                  </a:lnTo>
                  <a:lnTo>
                    <a:pt x="545566" y="418767"/>
                  </a:lnTo>
                  <a:lnTo>
                    <a:pt x="554189" y="416303"/>
                  </a:lnTo>
                  <a:lnTo>
                    <a:pt x="558482" y="413814"/>
                  </a:lnTo>
                  <a:lnTo>
                    <a:pt x="563308" y="405940"/>
                  </a:lnTo>
                  <a:lnTo>
                    <a:pt x="563435" y="400415"/>
                  </a:lnTo>
                  <a:lnTo>
                    <a:pt x="560387" y="396923"/>
                  </a:lnTo>
                  <a:lnTo>
                    <a:pt x="548076" y="400378"/>
                  </a:lnTo>
                  <a:lnTo>
                    <a:pt x="534976" y="400674"/>
                  </a:lnTo>
                  <a:lnTo>
                    <a:pt x="521630" y="400311"/>
                  </a:lnTo>
                  <a:lnTo>
                    <a:pt x="508584" y="401787"/>
                  </a:lnTo>
                  <a:lnTo>
                    <a:pt x="500595" y="403819"/>
                  </a:lnTo>
                  <a:lnTo>
                    <a:pt x="493522" y="408277"/>
                  </a:lnTo>
                  <a:lnTo>
                    <a:pt x="486168" y="412011"/>
                  </a:lnTo>
                  <a:lnTo>
                    <a:pt x="476582" y="408503"/>
                  </a:lnTo>
                  <a:lnTo>
                    <a:pt x="467185" y="404522"/>
                  </a:lnTo>
                  <a:lnTo>
                    <a:pt x="458011" y="400054"/>
                  </a:lnTo>
                  <a:lnTo>
                    <a:pt x="449097" y="395081"/>
                  </a:lnTo>
                  <a:lnTo>
                    <a:pt x="448830" y="395666"/>
                  </a:lnTo>
                  <a:lnTo>
                    <a:pt x="407711" y="366422"/>
                  </a:lnTo>
                  <a:lnTo>
                    <a:pt x="366608" y="331581"/>
                  </a:lnTo>
                  <a:lnTo>
                    <a:pt x="326090" y="292513"/>
                  </a:lnTo>
                  <a:lnTo>
                    <a:pt x="286726" y="250590"/>
                  </a:lnTo>
                  <a:lnTo>
                    <a:pt x="249083" y="207182"/>
                  </a:lnTo>
                  <a:lnTo>
                    <a:pt x="213731" y="163660"/>
                  </a:lnTo>
                  <a:lnTo>
                    <a:pt x="181237" y="121396"/>
                  </a:lnTo>
                  <a:lnTo>
                    <a:pt x="152170" y="81761"/>
                  </a:lnTo>
                  <a:lnTo>
                    <a:pt x="127098" y="46125"/>
                  </a:lnTo>
                  <a:lnTo>
                    <a:pt x="106591" y="15859"/>
                  </a:lnTo>
                  <a:lnTo>
                    <a:pt x="58873" y="0"/>
                  </a:lnTo>
                  <a:close/>
                </a:path>
              </a:pathLst>
            </a:custGeom>
            <a:solidFill>
              <a:srgbClr val="1334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590072" y="5309197"/>
              <a:ext cx="382358" cy="63334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4590072" y="5357088"/>
              <a:ext cx="382905" cy="15875"/>
            </a:xfrm>
            <a:custGeom>
              <a:avLst/>
              <a:gdLst/>
              <a:ahLst/>
              <a:cxnLst/>
              <a:rect l="l" t="t" r="r" b="b"/>
              <a:pathLst>
                <a:path w="382904" h="15875">
                  <a:moveTo>
                    <a:pt x="382358" y="0"/>
                  </a:moveTo>
                  <a:lnTo>
                    <a:pt x="0" y="0"/>
                  </a:lnTo>
                  <a:lnTo>
                    <a:pt x="0" y="10820"/>
                  </a:lnTo>
                  <a:lnTo>
                    <a:pt x="0" y="15443"/>
                  </a:lnTo>
                  <a:lnTo>
                    <a:pt x="382358" y="15443"/>
                  </a:lnTo>
                  <a:lnTo>
                    <a:pt x="382358" y="10820"/>
                  </a:lnTo>
                  <a:lnTo>
                    <a:pt x="382358" y="0"/>
                  </a:lnTo>
                  <a:close/>
                </a:path>
              </a:pathLst>
            </a:custGeom>
            <a:solidFill>
              <a:srgbClr val="1334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646460" y="5247398"/>
              <a:ext cx="382358" cy="63347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4646460" y="5293360"/>
              <a:ext cx="382905" cy="17780"/>
            </a:xfrm>
            <a:custGeom>
              <a:avLst/>
              <a:gdLst/>
              <a:ahLst/>
              <a:cxnLst/>
              <a:rect l="l" t="t" r="r" b="b"/>
              <a:pathLst>
                <a:path w="382904" h="17779">
                  <a:moveTo>
                    <a:pt x="382358" y="0"/>
                  </a:moveTo>
                  <a:lnTo>
                    <a:pt x="0" y="0"/>
                  </a:lnTo>
                  <a:lnTo>
                    <a:pt x="0" y="17373"/>
                  </a:lnTo>
                  <a:lnTo>
                    <a:pt x="382358" y="17373"/>
                  </a:lnTo>
                  <a:lnTo>
                    <a:pt x="382358" y="0"/>
                  </a:lnTo>
                  <a:close/>
                </a:path>
              </a:pathLst>
            </a:custGeom>
            <a:solidFill>
              <a:srgbClr val="1334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608207" y="5367896"/>
              <a:ext cx="382358" cy="63334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107646" y="6499170"/>
              <a:ext cx="199101" cy="106006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3981458" y="5455004"/>
              <a:ext cx="285115" cy="1081405"/>
            </a:xfrm>
            <a:custGeom>
              <a:avLst/>
              <a:gdLst/>
              <a:ahLst/>
              <a:cxnLst/>
              <a:rect l="l" t="t" r="r" b="b"/>
              <a:pathLst>
                <a:path w="285114" h="1081404">
                  <a:moveTo>
                    <a:pt x="27599" y="0"/>
                  </a:moveTo>
                  <a:lnTo>
                    <a:pt x="16460" y="49019"/>
                  </a:lnTo>
                  <a:lnTo>
                    <a:pt x="8356" y="98553"/>
                  </a:lnTo>
                  <a:lnTo>
                    <a:pt x="3061" y="148510"/>
                  </a:lnTo>
                  <a:lnTo>
                    <a:pt x="351" y="198800"/>
                  </a:lnTo>
                  <a:lnTo>
                    <a:pt x="0" y="249333"/>
                  </a:lnTo>
                  <a:lnTo>
                    <a:pt x="1782" y="300020"/>
                  </a:lnTo>
                  <a:lnTo>
                    <a:pt x="5473" y="350768"/>
                  </a:lnTo>
                  <a:lnTo>
                    <a:pt x="10847" y="401490"/>
                  </a:lnTo>
                  <a:lnTo>
                    <a:pt x="17679" y="452094"/>
                  </a:lnTo>
                  <a:lnTo>
                    <a:pt x="25743" y="502489"/>
                  </a:lnTo>
                  <a:lnTo>
                    <a:pt x="34815" y="552587"/>
                  </a:lnTo>
                  <a:lnTo>
                    <a:pt x="44668" y="602297"/>
                  </a:lnTo>
                  <a:lnTo>
                    <a:pt x="54693" y="649980"/>
                  </a:lnTo>
                  <a:lnTo>
                    <a:pt x="85796" y="793071"/>
                  </a:lnTo>
                  <a:lnTo>
                    <a:pt x="95830" y="840851"/>
                  </a:lnTo>
                  <a:lnTo>
                    <a:pt x="105358" y="888705"/>
                  </a:lnTo>
                  <a:lnTo>
                    <a:pt x="114176" y="936656"/>
                  </a:lnTo>
                  <a:lnTo>
                    <a:pt x="122082" y="984723"/>
                  </a:lnTo>
                  <a:lnTo>
                    <a:pt x="128872" y="1032928"/>
                  </a:lnTo>
                  <a:lnTo>
                    <a:pt x="134343" y="1081290"/>
                  </a:lnTo>
                  <a:lnTo>
                    <a:pt x="255857" y="1081290"/>
                  </a:lnTo>
                  <a:lnTo>
                    <a:pt x="254752" y="1029371"/>
                  </a:lnTo>
                  <a:lnTo>
                    <a:pt x="253940" y="977446"/>
                  </a:lnTo>
                  <a:lnTo>
                    <a:pt x="253417" y="925516"/>
                  </a:lnTo>
                  <a:lnTo>
                    <a:pt x="253177" y="873583"/>
                  </a:lnTo>
                  <a:lnTo>
                    <a:pt x="253219" y="821649"/>
                  </a:lnTo>
                  <a:lnTo>
                    <a:pt x="253537" y="769714"/>
                  </a:lnTo>
                  <a:lnTo>
                    <a:pt x="254128" y="717782"/>
                  </a:lnTo>
                  <a:lnTo>
                    <a:pt x="254988" y="665853"/>
                  </a:lnTo>
                  <a:lnTo>
                    <a:pt x="256113" y="613929"/>
                  </a:lnTo>
                  <a:lnTo>
                    <a:pt x="257500" y="562011"/>
                  </a:lnTo>
                  <a:lnTo>
                    <a:pt x="261041" y="458202"/>
                  </a:lnTo>
                  <a:lnTo>
                    <a:pt x="265582" y="354440"/>
                  </a:lnTo>
                  <a:lnTo>
                    <a:pt x="271090" y="250737"/>
                  </a:lnTo>
                  <a:lnTo>
                    <a:pt x="277536" y="147106"/>
                  </a:lnTo>
                  <a:lnTo>
                    <a:pt x="284889" y="43561"/>
                  </a:lnTo>
                  <a:lnTo>
                    <a:pt x="233000" y="43302"/>
                  </a:lnTo>
                  <a:lnTo>
                    <a:pt x="181469" y="36402"/>
                  </a:lnTo>
                  <a:lnTo>
                    <a:pt x="130962" y="22995"/>
                  </a:lnTo>
                  <a:lnTo>
                    <a:pt x="82146" y="3213"/>
                  </a:lnTo>
                  <a:lnTo>
                    <a:pt x="27599" y="0"/>
                  </a:lnTo>
                  <a:close/>
                </a:path>
              </a:pathLst>
            </a:custGeom>
            <a:solidFill>
              <a:srgbClr val="1334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023452" y="6504450"/>
              <a:ext cx="213804" cy="114457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954621" y="5455005"/>
              <a:ext cx="284879" cy="1081290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4110061" y="5493169"/>
              <a:ext cx="129539" cy="1043305"/>
            </a:xfrm>
            <a:custGeom>
              <a:avLst/>
              <a:gdLst/>
              <a:ahLst/>
              <a:cxnLst/>
              <a:rect l="l" t="t" r="r" b="b"/>
              <a:pathLst>
                <a:path w="129539" h="1043304">
                  <a:moveTo>
                    <a:pt x="36592" y="0"/>
                  </a:moveTo>
                  <a:lnTo>
                    <a:pt x="21241" y="197593"/>
                  </a:lnTo>
                  <a:lnTo>
                    <a:pt x="14260" y="296928"/>
                  </a:lnTo>
                  <a:lnTo>
                    <a:pt x="11112" y="346691"/>
                  </a:lnTo>
                  <a:lnTo>
                    <a:pt x="8257" y="396501"/>
                  </a:lnTo>
                  <a:lnTo>
                    <a:pt x="5744" y="446347"/>
                  </a:lnTo>
                  <a:lnTo>
                    <a:pt x="3622" y="496217"/>
                  </a:lnTo>
                  <a:lnTo>
                    <a:pt x="1937" y="546101"/>
                  </a:lnTo>
                  <a:lnTo>
                    <a:pt x="740" y="595986"/>
                  </a:lnTo>
                  <a:lnTo>
                    <a:pt x="78" y="645862"/>
                  </a:lnTo>
                  <a:lnTo>
                    <a:pt x="0" y="695716"/>
                  </a:lnTo>
                  <a:lnTo>
                    <a:pt x="553" y="745537"/>
                  </a:lnTo>
                  <a:lnTo>
                    <a:pt x="1788" y="795313"/>
                  </a:lnTo>
                  <a:lnTo>
                    <a:pt x="3752" y="845034"/>
                  </a:lnTo>
                  <a:lnTo>
                    <a:pt x="6493" y="894687"/>
                  </a:lnTo>
                  <a:lnTo>
                    <a:pt x="10060" y="944261"/>
                  </a:lnTo>
                  <a:lnTo>
                    <a:pt x="14502" y="993745"/>
                  </a:lnTo>
                  <a:lnTo>
                    <a:pt x="19867" y="1043127"/>
                  </a:lnTo>
                  <a:lnTo>
                    <a:pt x="55655" y="1043127"/>
                  </a:lnTo>
                  <a:lnTo>
                    <a:pt x="55129" y="993193"/>
                  </a:lnTo>
                  <a:lnTo>
                    <a:pt x="55372" y="943349"/>
                  </a:lnTo>
                  <a:lnTo>
                    <a:pt x="56327" y="893588"/>
                  </a:lnTo>
                  <a:lnTo>
                    <a:pt x="57937" y="843904"/>
                  </a:lnTo>
                  <a:lnTo>
                    <a:pt x="60144" y="794292"/>
                  </a:lnTo>
                  <a:lnTo>
                    <a:pt x="62889" y="744745"/>
                  </a:lnTo>
                  <a:lnTo>
                    <a:pt x="66115" y="695258"/>
                  </a:lnTo>
                  <a:lnTo>
                    <a:pt x="69765" y="645825"/>
                  </a:lnTo>
                  <a:lnTo>
                    <a:pt x="73780" y="596439"/>
                  </a:lnTo>
                  <a:lnTo>
                    <a:pt x="82675" y="497788"/>
                  </a:lnTo>
                  <a:lnTo>
                    <a:pt x="112126" y="202369"/>
                  </a:lnTo>
                  <a:lnTo>
                    <a:pt x="121324" y="103917"/>
                  </a:lnTo>
                  <a:lnTo>
                    <a:pt x="125547" y="54669"/>
                  </a:lnTo>
                  <a:lnTo>
                    <a:pt x="129442" y="5397"/>
                  </a:lnTo>
                  <a:lnTo>
                    <a:pt x="106167" y="6079"/>
                  </a:lnTo>
                  <a:lnTo>
                    <a:pt x="82898" y="5375"/>
                  </a:lnTo>
                  <a:lnTo>
                    <a:pt x="59689" y="3332"/>
                  </a:lnTo>
                  <a:lnTo>
                    <a:pt x="36592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974503" y="5527395"/>
              <a:ext cx="281940" cy="33020"/>
            </a:xfrm>
            <a:custGeom>
              <a:avLst/>
              <a:gdLst/>
              <a:ahLst/>
              <a:cxnLst/>
              <a:rect l="l" t="t" r="r" b="b"/>
              <a:pathLst>
                <a:path w="281939" h="33020">
                  <a:moveTo>
                    <a:pt x="281520" y="0"/>
                  </a:moveTo>
                  <a:lnTo>
                    <a:pt x="0" y="0"/>
                  </a:lnTo>
                  <a:lnTo>
                    <a:pt x="0" y="32550"/>
                  </a:lnTo>
                  <a:lnTo>
                    <a:pt x="281520" y="32550"/>
                  </a:lnTo>
                  <a:lnTo>
                    <a:pt x="281520" y="0"/>
                  </a:lnTo>
                  <a:close/>
                </a:path>
              </a:pathLst>
            </a:custGeom>
            <a:solidFill>
              <a:srgbClr val="1334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050994" y="5521693"/>
              <a:ext cx="13830" cy="43941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936809" y="4885956"/>
              <a:ext cx="409663" cy="679678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4101207" y="4907250"/>
              <a:ext cx="245745" cy="639445"/>
            </a:xfrm>
            <a:custGeom>
              <a:avLst/>
              <a:gdLst/>
              <a:ahLst/>
              <a:cxnLst/>
              <a:rect l="l" t="t" r="r" b="b"/>
              <a:pathLst>
                <a:path w="245745" h="639445">
                  <a:moveTo>
                    <a:pt x="93522" y="0"/>
                  </a:moveTo>
                  <a:lnTo>
                    <a:pt x="69007" y="35941"/>
                  </a:lnTo>
                  <a:lnTo>
                    <a:pt x="57924" y="74392"/>
                  </a:lnTo>
                  <a:lnTo>
                    <a:pt x="56726" y="114762"/>
                  </a:lnTo>
                  <a:lnTo>
                    <a:pt x="61866" y="156459"/>
                  </a:lnTo>
                  <a:lnTo>
                    <a:pt x="69796" y="198892"/>
                  </a:lnTo>
                  <a:lnTo>
                    <a:pt x="76968" y="241471"/>
                  </a:lnTo>
                  <a:lnTo>
                    <a:pt x="79837" y="283604"/>
                  </a:lnTo>
                  <a:lnTo>
                    <a:pt x="74853" y="324700"/>
                  </a:lnTo>
                  <a:lnTo>
                    <a:pt x="60169" y="372828"/>
                  </a:lnTo>
                  <a:lnTo>
                    <a:pt x="41927" y="418284"/>
                  </a:lnTo>
                  <a:lnTo>
                    <a:pt x="25466" y="462850"/>
                  </a:lnTo>
                  <a:lnTo>
                    <a:pt x="16124" y="508303"/>
                  </a:lnTo>
                  <a:lnTo>
                    <a:pt x="19240" y="556425"/>
                  </a:lnTo>
                  <a:lnTo>
                    <a:pt x="20687" y="566275"/>
                  </a:lnTo>
                  <a:lnTo>
                    <a:pt x="27052" y="592929"/>
                  </a:lnTo>
                  <a:lnTo>
                    <a:pt x="28498" y="602780"/>
                  </a:lnTo>
                  <a:lnTo>
                    <a:pt x="21713" y="609249"/>
                  </a:lnTo>
                  <a:lnTo>
                    <a:pt x="14687" y="615359"/>
                  </a:lnTo>
                  <a:lnTo>
                    <a:pt x="7442" y="621135"/>
                  </a:lnTo>
                  <a:lnTo>
                    <a:pt x="0" y="626605"/>
                  </a:lnTo>
                  <a:lnTo>
                    <a:pt x="33751" y="626859"/>
                  </a:lnTo>
                  <a:lnTo>
                    <a:pt x="67803" y="628848"/>
                  </a:lnTo>
                  <a:lnTo>
                    <a:pt x="102625" y="632811"/>
                  </a:lnTo>
                  <a:lnTo>
                    <a:pt x="138683" y="638987"/>
                  </a:lnTo>
                  <a:lnTo>
                    <a:pt x="152305" y="638598"/>
                  </a:lnTo>
                  <a:lnTo>
                    <a:pt x="163847" y="632606"/>
                  </a:lnTo>
                  <a:lnTo>
                    <a:pt x="171843" y="622289"/>
                  </a:lnTo>
                  <a:lnTo>
                    <a:pt x="174828" y="608926"/>
                  </a:lnTo>
                  <a:lnTo>
                    <a:pt x="178807" y="551877"/>
                  </a:lnTo>
                  <a:lnTo>
                    <a:pt x="189153" y="494821"/>
                  </a:lnTo>
                  <a:lnTo>
                    <a:pt x="203261" y="439444"/>
                  </a:lnTo>
                  <a:lnTo>
                    <a:pt x="232357" y="340459"/>
                  </a:lnTo>
                  <a:lnTo>
                    <a:pt x="242139" y="300218"/>
                  </a:lnTo>
                  <a:lnTo>
                    <a:pt x="245275" y="268389"/>
                  </a:lnTo>
                  <a:lnTo>
                    <a:pt x="242180" y="230692"/>
                  </a:lnTo>
                  <a:lnTo>
                    <a:pt x="236780" y="199123"/>
                  </a:lnTo>
                  <a:lnTo>
                    <a:pt x="229896" y="167715"/>
                  </a:lnTo>
                  <a:lnTo>
                    <a:pt x="222351" y="130505"/>
                  </a:lnTo>
                  <a:lnTo>
                    <a:pt x="216906" y="98115"/>
                  </a:lnTo>
                  <a:lnTo>
                    <a:pt x="215252" y="86512"/>
                  </a:lnTo>
                  <a:lnTo>
                    <a:pt x="182735" y="68578"/>
                  </a:lnTo>
                  <a:lnTo>
                    <a:pt x="151487" y="47623"/>
                  </a:lnTo>
                  <a:lnTo>
                    <a:pt x="121688" y="24485"/>
                  </a:lnTo>
                  <a:lnTo>
                    <a:pt x="93522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123080" y="4975373"/>
              <a:ext cx="193040" cy="363855"/>
            </a:xfrm>
            <a:custGeom>
              <a:avLst/>
              <a:gdLst/>
              <a:ahLst/>
              <a:cxnLst/>
              <a:rect l="l" t="t" r="r" b="b"/>
              <a:pathLst>
                <a:path w="193039" h="363854">
                  <a:moveTo>
                    <a:pt x="32215" y="0"/>
                  </a:moveTo>
                  <a:lnTo>
                    <a:pt x="6831" y="29675"/>
                  </a:lnTo>
                  <a:lnTo>
                    <a:pt x="0" y="68683"/>
                  </a:lnTo>
                  <a:lnTo>
                    <a:pt x="676" y="81991"/>
                  </a:lnTo>
                  <a:lnTo>
                    <a:pt x="11328" y="140640"/>
                  </a:lnTo>
                  <a:lnTo>
                    <a:pt x="25882" y="184594"/>
                  </a:lnTo>
                  <a:lnTo>
                    <a:pt x="45514" y="226550"/>
                  </a:lnTo>
                  <a:lnTo>
                    <a:pt x="69882" y="265957"/>
                  </a:lnTo>
                  <a:lnTo>
                    <a:pt x="98647" y="302263"/>
                  </a:lnTo>
                  <a:lnTo>
                    <a:pt x="131467" y="334918"/>
                  </a:lnTo>
                  <a:lnTo>
                    <a:pt x="168003" y="363372"/>
                  </a:lnTo>
                  <a:lnTo>
                    <a:pt x="192844" y="284137"/>
                  </a:lnTo>
                  <a:lnTo>
                    <a:pt x="156236" y="253185"/>
                  </a:lnTo>
                  <a:lnTo>
                    <a:pt x="123635" y="218052"/>
                  </a:lnTo>
                  <a:lnTo>
                    <a:pt x="95369" y="179320"/>
                  </a:lnTo>
                  <a:lnTo>
                    <a:pt x="71766" y="137567"/>
                  </a:lnTo>
                  <a:lnTo>
                    <a:pt x="53154" y="93376"/>
                  </a:lnTo>
                  <a:lnTo>
                    <a:pt x="39861" y="47326"/>
                  </a:lnTo>
                  <a:lnTo>
                    <a:pt x="32215" y="0"/>
                  </a:lnTo>
                  <a:close/>
                </a:path>
              </a:pathLst>
            </a:custGeom>
            <a:solidFill>
              <a:srgbClr val="1334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156558" y="4872478"/>
              <a:ext cx="170815" cy="152400"/>
            </a:xfrm>
            <a:custGeom>
              <a:avLst/>
              <a:gdLst/>
              <a:ahLst/>
              <a:cxnLst/>
              <a:rect l="l" t="t" r="r" b="b"/>
              <a:pathLst>
                <a:path w="170814" h="152400">
                  <a:moveTo>
                    <a:pt x="28994" y="0"/>
                  </a:moveTo>
                  <a:lnTo>
                    <a:pt x="0" y="25539"/>
                  </a:lnTo>
                  <a:lnTo>
                    <a:pt x="36531" y="55588"/>
                  </a:lnTo>
                  <a:lnTo>
                    <a:pt x="72113" y="86755"/>
                  </a:lnTo>
                  <a:lnTo>
                    <a:pt x="106709" y="119010"/>
                  </a:lnTo>
                  <a:lnTo>
                    <a:pt x="140284" y="152323"/>
                  </a:lnTo>
                  <a:lnTo>
                    <a:pt x="142129" y="142238"/>
                  </a:lnTo>
                  <a:lnTo>
                    <a:pt x="144827" y="133057"/>
                  </a:lnTo>
                  <a:lnTo>
                    <a:pt x="149263" y="124963"/>
                  </a:lnTo>
                  <a:lnTo>
                    <a:pt x="156324" y="118135"/>
                  </a:lnTo>
                  <a:lnTo>
                    <a:pt x="158222" y="124036"/>
                  </a:lnTo>
                  <a:lnTo>
                    <a:pt x="161037" y="140497"/>
                  </a:lnTo>
                  <a:lnTo>
                    <a:pt x="162928" y="146405"/>
                  </a:lnTo>
                  <a:lnTo>
                    <a:pt x="167552" y="133912"/>
                  </a:lnTo>
                  <a:lnTo>
                    <a:pt x="170211" y="118348"/>
                  </a:lnTo>
                  <a:lnTo>
                    <a:pt x="169889" y="103007"/>
                  </a:lnTo>
                  <a:lnTo>
                    <a:pt x="165569" y="91186"/>
                  </a:lnTo>
                  <a:lnTo>
                    <a:pt x="158204" y="82884"/>
                  </a:lnTo>
                  <a:lnTo>
                    <a:pt x="149718" y="75684"/>
                  </a:lnTo>
                  <a:lnTo>
                    <a:pt x="140525" y="69252"/>
                  </a:lnTo>
                  <a:lnTo>
                    <a:pt x="289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008674" y="4997099"/>
              <a:ext cx="88468" cy="181546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132796" y="4954333"/>
              <a:ext cx="499935" cy="474281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547809" y="5350096"/>
              <a:ext cx="159854" cy="118872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454215" y="4058907"/>
              <a:ext cx="3799840" cy="2700655"/>
            </a:xfrm>
            <a:custGeom>
              <a:avLst/>
              <a:gdLst/>
              <a:ahLst/>
              <a:cxnLst/>
              <a:rect l="l" t="t" r="r" b="b"/>
              <a:pathLst>
                <a:path w="3799840" h="2700654">
                  <a:moveTo>
                    <a:pt x="807770" y="344805"/>
                  </a:moveTo>
                  <a:lnTo>
                    <a:pt x="785799" y="297586"/>
                  </a:lnTo>
                  <a:lnTo>
                    <a:pt x="114096" y="6286"/>
                  </a:lnTo>
                  <a:lnTo>
                    <a:pt x="73482" y="0"/>
                  </a:lnTo>
                  <a:lnTo>
                    <a:pt x="36791" y="13157"/>
                  </a:lnTo>
                  <a:lnTo>
                    <a:pt x="10223" y="41681"/>
                  </a:lnTo>
                  <a:lnTo>
                    <a:pt x="0" y="81470"/>
                  </a:lnTo>
                  <a:lnTo>
                    <a:pt x="0" y="2616454"/>
                  </a:lnTo>
                  <a:lnTo>
                    <a:pt x="2984" y="2658389"/>
                  </a:lnTo>
                  <a:lnTo>
                    <a:pt x="26428" y="2687840"/>
                  </a:lnTo>
                  <a:lnTo>
                    <a:pt x="65163" y="2700388"/>
                  </a:lnTo>
                  <a:lnTo>
                    <a:pt x="114096" y="2691638"/>
                  </a:lnTo>
                  <a:lnTo>
                    <a:pt x="770394" y="2409850"/>
                  </a:lnTo>
                  <a:lnTo>
                    <a:pt x="805116" y="2371039"/>
                  </a:lnTo>
                  <a:lnTo>
                    <a:pt x="807770" y="2353119"/>
                  </a:lnTo>
                  <a:lnTo>
                    <a:pt x="807770" y="344805"/>
                  </a:lnTo>
                  <a:close/>
                </a:path>
                <a:path w="3799840" h="2700654">
                  <a:moveTo>
                    <a:pt x="3799459" y="1000506"/>
                  </a:moveTo>
                  <a:lnTo>
                    <a:pt x="3783888" y="964641"/>
                  </a:lnTo>
                  <a:lnTo>
                    <a:pt x="3759060" y="953617"/>
                  </a:lnTo>
                  <a:lnTo>
                    <a:pt x="3749979" y="954316"/>
                  </a:lnTo>
                  <a:lnTo>
                    <a:pt x="3716782" y="979944"/>
                  </a:lnTo>
                  <a:lnTo>
                    <a:pt x="3710063" y="1000937"/>
                  </a:lnTo>
                  <a:lnTo>
                    <a:pt x="3710317" y="1009078"/>
                  </a:lnTo>
                  <a:lnTo>
                    <a:pt x="3744188" y="1045324"/>
                  </a:lnTo>
                  <a:lnTo>
                    <a:pt x="3758755" y="1046340"/>
                  </a:lnTo>
                  <a:lnTo>
                    <a:pt x="3771595" y="1042797"/>
                  </a:lnTo>
                  <a:lnTo>
                    <a:pt x="3782898" y="1035697"/>
                  </a:lnTo>
                  <a:lnTo>
                    <a:pt x="3791826" y="1025753"/>
                  </a:lnTo>
                  <a:lnTo>
                    <a:pt x="3797554" y="1013701"/>
                  </a:lnTo>
                  <a:lnTo>
                    <a:pt x="3799459" y="1000506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26401" y="4100023"/>
              <a:ext cx="717856" cy="2624561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689969" y="5098216"/>
              <a:ext cx="495934" cy="1359535"/>
            </a:xfrm>
            <a:custGeom>
              <a:avLst/>
              <a:gdLst/>
              <a:ahLst/>
              <a:cxnLst/>
              <a:rect l="l" t="t" r="r" b="b"/>
              <a:pathLst>
                <a:path w="495934" h="1359535">
                  <a:moveTo>
                    <a:pt x="0" y="0"/>
                  </a:moveTo>
                  <a:lnTo>
                    <a:pt x="0" y="1359458"/>
                  </a:lnTo>
                  <a:lnTo>
                    <a:pt x="495896" y="1208951"/>
                  </a:lnTo>
                  <a:lnTo>
                    <a:pt x="495896" y="920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DEB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705180" y="5139931"/>
              <a:ext cx="466090" cy="1276350"/>
            </a:xfrm>
            <a:custGeom>
              <a:avLst/>
              <a:gdLst/>
              <a:ahLst/>
              <a:cxnLst/>
              <a:rect l="l" t="t" r="r" b="b"/>
              <a:pathLst>
                <a:path w="466090" h="1276350">
                  <a:moveTo>
                    <a:pt x="273037" y="50673"/>
                  </a:moveTo>
                  <a:lnTo>
                    <a:pt x="0" y="0"/>
                  </a:lnTo>
                  <a:lnTo>
                    <a:pt x="0" y="1276045"/>
                  </a:lnTo>
                  <a:lnTo>
                    <a:pt x="273037" y="1193177"/>
                  </a:lnTo>
                  <a:lnTo>
                    <a:pt x="273037" y="50673"/>
                  </a:lnTo>
                  <a:close/>
                </a:path>
                <a:path w="466090" h="1276350">
                  <a:moveTo>
                    <a:pt x="465467" y="86385"/>
                  </a:moveTo>
                  <a:lnTo>
                    <a:pt x="289255" y="53682"/>
                  </a:lnTo>
                  <a:lnTo>
                    <a:pt x="289255" y="1188250"/>
                  </a:lnTo>
                  <a:lnTo>
                    <a:pt x="465467" y="1134770"/>
                  </a:lnTo>
                  <a:lnTo>
                    <a:pt x="465467" y="8638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93792" y="5414722"/>
              <a:ext cx="224345" cy="99796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684190" y="5089828"/>
              <a:ext cx="349885" cy="389255"/>
            </a:xfrm>
            <a:custGeom>
              <a:avLst/>
              <a:gdLst/>
              <a:ahLst/>
              <a:cxnLst/>
              <a:rect l="l" t="t" r="r" b="b"/>
              <a:pathLst>
                <a:path w="349884" h="389254">
                  <a:moveTo>
                    <a:pt x="0" y="0"/>
                  </a:moveTo>
                  <a:lnTo>
                    <a:pt x="239649" y="388645"/>
                  </a:lnTo>
                  <a:lnTo>
                    <a:pt x="349288" y="381165"/>
                  </a:lnTo>
                  <a:lnTo>
                    <a:pt x="114592" y="15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789939" y="5103812"/>
              <a:ext cx="333006" cy="367753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885167" y="5116410"/>
              <a:ext cx="318135" cy="349250"/>
            </a:xfrm>
            <a:custGeom>
              <a:avLst/>
              <a:gdLst/>
              <a:ahLst/>
              <a:cxnLst/>
              <a:rect l="l" t="t" r="r" b="b"/>
              <a:pathLst>
                <a:path w="318134" h="349250">
                  <a:moveTo>
                    <a:pt x="0" y="0"/>
                  </a:moveTo>
                  <a:lnTo>
                    <a:pt x="230225" y="348996"/>
                  </a:lnTo>
                  <a:lnTo>
                    <a:pt x="318134" y="343001"/>
                  </a:lnTo>
                  <a:lnTo>
                    <a:pt x="93459" y="123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8" name="object 58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971372" y="5127815"/>
              <a:ext cx="304520" cy="332066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1049793" y="5138182"/>
              <a:ext cx="292100" cy="316865"/>
            </a:xfrm>
            <a:custGeom>
              <a:avLst/>
              <a:gdLst/>
              <a:ahLst/>
              <a:cxnLst/>
              <a:rect l="l" t="t" r="r" b="b"/>
              <a:pathLst>
                <a:path w="292100" h="316864">
                  <a:moveTo>
                    <a:pt x="0" y="0"/>
                  </a:moveTo>
                  <a:lnTo>
                    <a:pt x="219951" y="316699"/>
                  </a:lnTo>
                  <a:lnTo>
                    <a:pt x="291998" y="311784"/>
                  </a:lnTo>
                  <a:lnTo>
                    <a:pt x="77660" y="102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121409" y="5147653"/>
              <a:ext cx="280466" cy="302691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666155" y="4636226"/>
              <a:ext cx="504825" cy="350520"/>
            </a:xfrm>
            <a:custGeom>
              <a:avLst/>
              <a:gdLst/>
              <a:ahLst/>
              <a:cxnLst/>
              <a:rect l="l" t="t" r="r" b="b"/>
              <a:pathLst>
                <a:path w="504825" h="350520">
                  <a:moveTo>
                    <a:pt x="43395" y="0"/>
                  </a:moveTo>
                  <a:lnTo>
                    <a:pt x="27233" y="75"/>
                  </a:lnTo>
                  <a:lnTo>
                    <a:pt x="13358" y="6877"/>
                  </a:lnTo>
                  <a:lnTo>
                    <a:pt x="3653" y="18898"/>
                  </a:lnTo>
                  <a:lnTo>
                    <a:pt x="0" y="34632"/>
                  </a:lnTo>
                  <a:lnTo>
                    <a:pt x="0" y="241312"/>
                  </a:lnTo>
                  <a:lnTo>
                    <a:pt x="29578" y="276339"/>
                  </a:lnTo>
                  <a:lnTo>
                    <a:pt x="462788" y="349973"/>
                  </a:lnTo>
                  <a:lnTo>
                    <a:pt x="478445" y="349142"/>
                  </a:lnTo>
                  <a:lnTo>
                    <a:pt x="491699" y="342058"/>
                  </a:lnTo>
                  <a:lnTo>
                    <a:pt x="500867" y="330149"/>
                  </a:lnTo>
                  <a:lnTo>
                    <a:pt x="504266" y="314845"/>
                  </a:lnTo>
                  <a:lnTo>
                    <a:pt x="503707" y="132740"/>
                  </a:lnTo>
                  <a:lnTo>
                    <a:pt x="476046" y="98209"/>
                  </a:lnTo>
                  <a:lnTo>
                    <a:pt x="433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/>
          <p:nvPr/>
        </p:nvSpPr>
        <p:spPr>
          <a:xfrm rot="540000">
            <a:off x="704963" y="4757292"/>
            <a:ext cx="446028" cy="111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75"/>
              </a:lnSpc>
            </a:pPr>
            <a:r>
              <a:rPr sz="850" b="1" spc="5" dirty="0">
                <a:solidFill>
                  <a:srgbClr val="350FA1"/>
                </a:solidFill>
                <a:latin typeface="Verdana"/>
                <a:cs typeface="Verdana"/>
              </a:rPr>
              <a:t>ORDER</a:t>
            </a:r>
            <a:endParaRPr sz="850">
              <a:latin typeface="Verdana"/>
              <a:cs typeface="Verdana"/>
            </a:endParaRPr>
          </a:p>
        </p:txBody>
      </p:sp>
      <p:grpSp>
        <p:nvGrpSpPr>
          <p:cNvPr id="63" name="object 63"/>
          <p:cNvGrpSpPr/>
          <p:nvPr/>
        </p:nvGrpSpPr>
        <p:grpSpPr>
          <a:xfrm>
            <a:off x="470725" y="4203725"/>
            <a:ext cx="3217544" cy="2286951"/>
            <a:chOff x="470725" y="4203725"/>
            <a:chExt cx="3217544" cy="2286951"/>
          </a:xfrm>
        </p:grpSpPr>
        <p:pic>
          <p:nvPicPr>
            <p:cNvPr id="64" name="object 64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127098" y="4388885"/>
              <a:ext cx="89065" cy="77088"/>
            </a:xfrm>
            <a:prstGeom prst="rect">
              <a:avLst/>
            </a:prstGeom>
          </p:spPr>
        </p:pic>
        <p:sp>
          <p:nvSpPr>
            <p:cNvPr id="65" name="object 65"/>
            <p:cNvSpPr/>
            <p:nvPr/>
          </p:nvSpPr>
          <p:spPr>
            <a:xfrm>
              <a:off x="618312" y="4203725"/>
              <a:ext cx="92075" cy="66675"/>
            </a:xfrm>
            <a:custGeom>
              <a:avLst/>
              <a:gdLst/>
              <a:ahLst/>
              <a:cxnLst/>
              <a:rect l="l" t="t" r="r" b="b"/>
              <a:pathLst>
                <a:path w="92075" h="66675">
                  <a:moveTo>
                    <a:pt x="15494" y="42024"/>
                  </a:moveTo>
                  <a:lnTo>
                    <a:pt x="15455" y="20777"/>
                  </a:lnTo>
                  <a:lnTo>
                    <a:pt x="0" y="15900"/>
                  </a:lnTo>
                  <a:lnTo>
                    <a:pt x="38" y="37147"/>
                  </a:lnTo>
                  <a:lnTo>
                    <a:pt x="15494" y="42024"/>
                  </a:lnTo>
                  <a:close/>
                </a:path>
                <a:path w="92075" h="66675">
                  <a:moveTo>
                    <a:pt x="40957" y="50063"/>
                  </a:moveTo>
                  <a:lnTo>
                    <a:pt x="40906" y="16967"/>
                  </a:lnTo>
                  <a:lnTo>
                    <a:pt x="25450" y="12077"/>
                  </a:lnTo>
                  <a:lnTo>
                    <a:pt x="25501" y="45186"/>
                  </a:lnTo>
                  <a:lnTo>
                    <a:pt x="40957" y="50063"/>
                  </a:lnTo>
                  <a:close/>
                </a:path>
                <a:path w="92075" h="66675">
                  <a:moveTo>
                    <a:pt x="66421" y="58102"/>
                  </a:moveTo>
                  <a:lnTo>
                    <a:pt x="66344" y="9194"/>
                  </a:lnTo>
                  <a:lnTo>
                    <a:pt x="50888" y="4305"/>
                  </a:lnTo>
                  <a:lnTo>
                    <a:pt x="50965" y="53225"/>
                  </a:lnTo>
                  <a:lnTo>
                    <a:pt x="66421" y="58102"/>
                  </a:lnTo>
                  <a:close/>
                </a:path>
                <a:path w="92075" h="66675">
                  <a:moveTo>
                    <a:pt x="91884" y="66141"/>
                  </a:moveTo>
                  <a:lnTo>
                    <a:pt x="91795" y="4876"/>
                  </a:lnTo>
                  <a:lnTo>
                    <a:pt x="76327" y="0"/>
                  </a:lnTo>
                  <a:lnTo>
                    <a:pt x="76428" y="61264"/>
                  </a:lnTo>
                  <a:lnTo>
                    <a:pt x="91884" y="66141"/>
                  </a:lnTo>
                  <a:close/>
                </a:path>
              </a:pathLst>
            </a:custGeom>
            <a:solidFill>
              <a:srgbClr val="1334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6" name="object 66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878361" y="4227202"/>
              <a:ext cx="187413" cy="110921"/>
            </a:xfrm>
            <a:prstGeom prst="rect">
              <a:avLst/>
            </a:prstGeom>
          </p:spPr>
        </p:pic>
        <p:sp>
          <p:nvSpPr>
            <p:cNvPr id="67" name="object 67"/>
            <p:cNvSpPr/>
            <p:nvPr/>
          </p:nvSpPr>
          <p:spPr>
            <a:xfrm>
              <a:off x="470725" y="4380357"/>
              <a:ext cx="46355" cy="729615"/>
            </a:xfrm>
            <a:custGeom>
              <a:avLst/>
              <a:gdLst/>
              <a:ahLst/>
              <a:cxnLst/>
              <a:rect l="l" t="t" r="r" b="b"/>
              <a:pathLst>
                <a:path w="46354" h="729614">
                  <a:moveTo>
                    <a:pt x="40436" y="140970"/>
                  </a:moveTo>
                  <a:lnTo>
                    <a:pt x="34264" y="134797"/>
                  </a:lnTo>
                  <a:lnTo>
                    <a:pt x="19037" y="134797"/>
                  </a:lnTo>
                  <a:lnTo>
                    <a:pt x="12852" y="140970"/>
                  </a:lnTo>
                  <a:lnTo>
                    <a:pt x="12852" y="406336"/>
                  </a:lnTo>
                  <a:lnTo>
                    <a:pt x="40436" y="406336"/>
                  </a:lnTo>
                  <a:lnTo>
                    <a:pt x="40436" y="140970"/>
                  </a:lnTo>
                  <a:close/>
                </a:path>
                <a:path w="46354" h="729614">
                  <a:moveTo>
                    <a:pt x="40449" y="444512"/>
                  </a:moveTo>
                  <a:lnTo>
                    <a:pt x="12865" y="444512"/>
                  </a:lnTo>
                  <a:lnTo>
                    <a:pt x="12865" y="722642"/>
                  </a:lnTo>
                  <a:lnTo>
                    <a:pt x="16078" y="722642"/>
                  </a:lnTo>
                  <a:lnTo>
                    <a:pt x="16078" y="728992"/>
                  </a:lnTo>
                  <a:lnTo>
                    <a:pt x="37223" y="728992"/>
                  </a:lnTo>
                  <a:lnTo>
                    <a:pt x="37223" y="722642"/>
                  </a:lnTo>
                  <a:lnTo>
                    <a:pt x="40449" y="722642"/>
                  </a:lnTo>
                  <a:lnTo>
                    <a:pt x="40449" y="444512"/>
                  </a:lnTo>
                  <a:close/>
                </a:path>
                <a:path w="46354" h="729614">
                  <a:moveTo>
                    <a:pt x="46342" y="23177"/>
                  </a:moveTo>
                  <a:lnTo>
                    <a:pt x="44526" y="14147"/>
                  </a:lnTo>
                  <a:lnTo>
                    <a:pt x="39560" y="6781"/>
                  </a:lnTo>
                  <a:lnTo>
                    <a:pt x="32194" y="1816"/>
                  </a:lnTo>
                  <a:lnTo>
                    <a:pt x="23164" y="0"/>
                  </a:lnTo>
                  <a:lnTo>
                    <a:pt x="14160" y="1816"/>
                  </a:lnTo>
                  <a:lnTo>
                    <a:pt x="6794" y="6781"/>
                  </a:lnTo>
                  <a:lnTo>
                    <a:pt x="1828" y="14147"/>
                  </a:lnTo>
                  <a:lnTo>
                    <a:pt x="0" y="23177"/>
                  </a:lnTo>
                  <a:lnTo>
                    <a:pt x="1828" y="32194"/>
                  </a:lnTo>
                  <a:lnTo>
                    <a:pt x="6794" y="39560"/>
                  </a:lnTo>
                  <a:lnTo>
                    <a:pt x="14160" y="44526"/>
                  </a:lnTo>
                  <a:lnTo>
                    <a:pt x="23164" y="46355"/>
                  </a:lnTo>
                  <a:lnTo>
                    <a:pt x="32194" y="44526"/>
                  </a:lnTo>
                  <a:lnTo>
                    <a:pt x="39560" y="39560"/>
                  </a:lnTo>
                  <a:lnTo>
                    <a:pt x="44526" y="32194"/>
                  </a:lnTo>
                  <a:lnTo>
                    <a:pt x="46342" y="23177"/>
                  </a:lnTo>
                  <a:close/>
                </a:path>
              </a:pathLst>
            </a:custGeom>
            <a:solidFill>
              <a:srgbClr val="1E81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8" name="object 68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1009103" y="6250102"/>
              <a:ext cx="1123111" cy="26070"/>
            </a:xfrm>
            <a:prstGeom prst="rect">
              <a:avLst/>
            </a:prstGeom>
          </p:spPr>
        </p:pic>
        <p:pic>
          <p:nvPicPr>
            <p:cNvPr id="69" name="object 69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769186" y="6169673"/>
              <a:ext cx="409371" cy="20078"/>
            </a:xfrm>
            <a:prstGeom prst="rect">
              <a:avLst/>
            </a:prstGeom>
          </p:spPr>
        </p:pic>
        <p:pic>
          <p:nvPicPr>
            <p:cNvPr id="70" name="object 70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546720" y="5941377"/>
              <a:ext cx="594753" cy="16316"/>
            </a:xfrm>
            <a:prstGeom prst="rect">
              <a:avLst/>
            </a:prstGeom>
          </p:spPr>
        </p:pic>
        <p:sp>
          <p:nvSpPr>
            <p:cNvPr id="71" name="object 71"/>
            <p:cNvSpPr/>
            <p:nvPr/>
          </p:nvSpPr>
          <p:spPr>
            <a:xfrm>
              <a:off x="2079772" y="6041096"/>
              <a:ext cx="449580" cy="449580"/>
            </a:xfrm>
            <a:custGeom>
              <a:avLst/>
              <a:gdLst/>
              <a:ahLst/>
              <a:cxnLst/>
              <a:rect l="l" t="t" r="r" b="b"/>
              <a:pathLst>
                <a:path w="449580" h="449579">
                  <a:moveTo>
                    <a:pt x="224637" y="0"/>
                  </a:moveTo>
                  <a:lnTo>
                    <a:pt x="179364" y="4564"/>
                  </a:lnTo>
                  <a:lnTo>
                    <a:pt x="137197" y="17654"/>
                  </a:lnTo>
                  <a:lnTo>
                    <a:pt x="99039" y="38367"/>
                  </a:lnTo>
                  <a:lnTo>
                    <a:pt x="65793" y="65800"/>
                  </a:lnTo>
                  <a:lnTo>
                    <a:pt x="38363" y="99048"/>
                  </a:lnTo>
                  <a:lnTo>
                    <a:pt x="17652" y="137208"/>
                  </a:lnTo>
                  <a:lnTo>
                    <a:pt x="4563" y="179376"/>
                  </a:lnTo>
                  <a:lnTo>
                    <a:pt x="0" y="224650"/>
                  </a:lnTo>
                  <a:lnTo>
                    <a:pt x="4563" y="269923"/>
                  </a:lnTo>
                  <a:lnTo>
                    <a:pt x="17652" y="312092"/>
                  </a:lnTo>
                  <a:lnTo>
                    <a:pt x="38363" y="350252"/>
                  </a:lnTo>
                  <a:lnTo>
                    <a:pt x="65793" y="383500"/>
                  </a:lnTo>
                  <a:lnTo>
                    <a:pt x="99039" y="410932"/>
                  </a:lnTo>
                  <a:lnTo>
                    <a:pt x="137197" y="431645"/>
                  </a:lnTo>
                  <a:lnTo>
                    <a:pt x="179364" y="444736"/>
                  </a:lnTo>
                  <a:lnTo>
                    <a:pt x="224637" y="449300"/>
                  </a:lnTo>
                  <a:lnTo>
                    <a:pt x="269914" y="444736"/>
                  </a:lnTo>
                  <a:lnTo>
                    <a:pt x="312085" y="431645"/>
                  </a:lnTo>
                  <a:lnTo>
                    <a:pt x="350245" y="410932"/>
                  </a:lnTo>
                  <a:lnTo>
                    <a:pt x="383492" y="383500"/>
                  </a:lnTo>
                  <a:lnTo>
                    <a:pt x="410923" y="350252"/>
                  </a:lnTo>
                  <a:lnTo>
                    <a:pt x="431634" y="312092"/>
                  </a:lnTo>
                  <a:lnTo>
                    <a:pt x="444724" y="269923"/>
                  </a:lnTo>
                  <a:lnTo>
                    <a:pt x="449287" y="224650"/>
                  </a:lnTo>
                  <a:lnTo>
                    <a:pt x="444724" y="179376"/>
                  </a:lnTo>
                  <a:lnTo>
                    <a:pt x="431634" y="137208"/>
                  </a:lnTo>
                  <a:lnTo>
                    <a:pt x="410923" y="99048"/>
                  </a:lnTo>
                  <a:lnTo>
                    <a:pt x="383492" y="65800"/>
                  </a:lnTo>
                  <a:lnTo>
                    <a:pt x="350245" y="38367"/>
                  </a:lnTo>
                  <a:lnTo>
                    <a:pt x="312085" y="17654"/>
                  </a:lnTo>
                  <a:lnTo>
                    <a:pt x="269914" y="4564"/>
                  </a:lnTo>
                  <a:lnTo>
                    <a:pt x="224637" y="0"/>
                  </a:lnTo>
                  <a:close/>
                </a:path>
              </a:pathLst>
            </a:custGeom>
            <a:solidFill>
              <a:srgbClr val="1334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158711" y="6120052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4" h="291464">
                  <a:moveTo>
                    <a:pt x="145707" y="0"/>
                  </a:moveTo>
                  <a:lnTo>
                    <a:pt x="99654" y="7427"/>
                  </a:lnTo>
                  <a:lnTo>
                    <a:pt x="59656" y="28109"/>
                  </a:lnTo>
                  <a:lnTo>
                    <a:pt x="28114" y="59648"/>
                  </a:lnTo>
                  <a:lnTo>
                    <a:pt x="7428" y="99642"/>
                  </a:lnTo>
                  <a:lnTo>
                    <a:pt x="0" y="145694"/>
                  </a:lnTo>
                  <a:lnTo>
                    <a:pt x="7428" y="191746"/>
                  </a:lnTo>
                  <a:lnTo>
                    <a:pt x="28114" y="231740"/>
                  </a:lnTo>
                  <a:lnTo>
                    <a:pt x="59656" y="263278"/>
                  </a:lnTo>
                  <a:lnTo>
                    <a:pt x="99654" y="283961"/>
                  </a:lnTo>
                  <a:lnTo>
                    <a:pt x="145707" y="291388"/>
                  </a:lnTo>
                  <a:lnTo>
                    <a:pt x="191758" y="283961"/>
                  </a:lnTo>
                  <a:lnTo>
                    <a:pt x="231753" y="263278"/>
                  </a:lnTo>
                  <a:lnTo>
                    <a:pt x="263291" y="231740"/>
                  </a:lnTo>
                  <a:lnTo>
                    <a:pt x="283974" y="191746"/>
                  </a:lnTo>
                  <a:lnTo>
                    <a:pt x="291401" y="145694"/>
                  </a:lnTo>
                  <a:lnTo>
                    <a:pt x="283974" y="99642"/>
                  </a:lnTo>
                  <a:lnTo>
                    <a:pt x="263291" y="59648"/>
                  </a:lnTo>
                  <a:lnTo>
                    <a:pt x="231753" y="28109"/>
                  </a:lnTo>
                  <a:lnTo>
                    <a:pt x="191758" y="7427"/>
                  </a:lnTo>
                  <a:lnTo>
                    <a:pt x="1457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982071" y="5496800"/>
              <a:ext cx="377190" cy="789305"/>
            </a:xfrm>
            <a:custGeom>
              <a:avLst/>
              <a:gdLst/>
              <a:ahLst/>
              <a:cxnLst/>
              <a:rect l="l" t="t" r="r" b="b"/>
              <a:pathLst>
                <a:path w="377189" h="789304">
                  <a:moveTo>
                    <a:pt x="215439" y="0"/>
                  </a:moveTo>
                  <a:lnTo>
                    <a:pt x="144316" y="27730"/>
                  </a:lnTo>
                  <a:lnTo>
                    <a:pt x="110469" y="47952"/>
                  </a:lnTo>
                  <a:lnTo>
                    <a:pt x="80620" y="73216"/>
                  </a:lnTo>
                  <a:lnTo>
                    <a:pt x="57264" y="105291"/>
                  </a:lnTo>
                  <a:lnTo>
                    <a:pt x="39674" y="160973"/>
                  </a:lnTo>
                  <a:lnTo>
                    <a:pt x="36715" y="220721"/>
                  </a:lnTo>
                  <a:lnTo>
                    <a:pt x="40363" y="272551"/>
                  </a:lnTo>
                  <a:lnTo>
                    <a:pt x="47187" y="324030"/>
                  </a:lnTo>
                  <a:lnTo>
                    <a:pt x="64206" y="426670"/>
                  </a:lnTo>
                  <a:lnTo>
                    <a:pt x="71323" y="478201"/>
                  </a:lnTo>
                  <a:lnTo>
                    <a:pt x="75316" y="530514"/>
                  </a:lnTo>
                  <a:lnTo>
                    <a:pt x="74672" y="583151"/>
                  </a:lnTo>
                  <a:lnTo>
                    <a:pt x="68123" y="634740"/>
                  </a:lnTo>
                  <a:lnTo>
                    <a:pt x="54403" y="683911"/>
                  </a:lnTo>
                  <a:lnTo>
                    <a:pt x="32245" y="729293"/>
                  </a:lnTo>
                  <a:lnTo>
                    <a:pt x="24556" y="740935"/>
                  </a:lnTo>
                  <a:lnTo>
                    <a:pt x="0" y="774657"/>
                  </a:lnTo>
                  <a:lnTo>
                    <a:pt x="28553" y="787308"/>
                  </a:lnTo>
                  <a:lnTo>
                    <a:pt x="89229" y="780138"/>
                  </a:lnTo>
                  <a:lnTo>
                    <a:pt x="130943" y="738237"/>
                  </a:lnTo>
                  <a:lnTo>
                    <a:pt x="162090" y="656522"/>
                  </a:lnTo>
                  <a:lnTo>
                    <a:pt x="185865" y="605108"/>
                  </a:lnTo>
                  <a:lnTo>
                    <a:pt x="217181" y="558781"/>
                  </a:lnTo>
                  <a:lnTo>
                    <a:pt x="255057" y="518767"/>
                  </a:lnTo>
                  <a:lnTo>
                    <a:pt x="298513" y="486291"/>
                  </a:lnTo>
                  <a:lnTo>
                    <a:pt x="323289" y="471656"/>
                  </a:lnTo>
                  <a:lnTo>
                    <a:pt x="335416" y="463901"/>
                  </a:lnTo>
                  <a:lnTo>
                    <a:pt x="366490" y="432884"/>
                  </a:lnTo>
                  <a:lnTo>
                    <a:pt x="376799" y="392780"/>
                  </a:lnTo>
                  <a:lnTo>
                    <a:pt x="375231" y="380922"/>
                  </a:lnTo>
                  <a:lnTo>
                    <a:pt x="354187" y="307810"/>
                  </a:lnTo>
                  <a:lnTo>
                    <a:pt x="339069" y="258035"/>
                  </a:lnTo>
                  <a:lnTo>
                    <a:pt x="323621" y="208388"/>
                  </a:lnTo>
                  <a:lnTo>
                    <a:pt x="307677" y="158939"/>
                  </a:lnTo>
                  <a:lnTo>
                    <a:pt x="291074" y="109758"/>
                  </a:lnTo>
                  <a:lnTo>
                    <a:pt x="273646" y="60917"/>
                  </a:lnTo>
                  <a:lnTo>
                    <a:pt x="256138" y="24075"/>
                  </a:lnTo>
                  <a:lnTo>
                    <a:pt x="227533" y="1291"/>
                  </a:lnTo>
                  <a:lnTo>
                    <a:pt x="215439" y="0"/>
                  </a:lnTo>
                  <a:close/>
                </a:path>
              </a:pathLst>
            </a:custGeom>
            <a:solidFill>
              <a:srgbClr val="1334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4" name="object 74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2027783" y="5804763"/>
              <a:ext cx="1062023" cy="514131"/>
            </a:xfrm>
            <a:prstGeom prst="rect">
              <a:avLst/>
            </a:prstGeom>
          </p:spPr>
        </p:pic>
        <p:sp>
          <p:nvSpPr>
            <p:cNvPr id="75" name="object 75"/>
            <p:cNvSpPr/>
            <p:nvPr/>
          </p:nvSpPr>
          <p:spPr>
            <a:xfrm>
              <a:off x="2718035" y="6143065"/>
              <a:ext cx="357505" cy="147955"/>
            </a:xfrm>
            <a:custGeom>
              <a:avLst/>
              <a:gdLst/>
              <a:ahLst/>
              <a:cxnLst/>
              <a:rect l="l" t="t" r="r" b="b"/>
              <a:pathLst>
                <a:path w="357505" h="147954">
                  <a:moveTo>
                    <a:pt x="347980" y="0"/>
                  </a:moveTo>
                  <a:lnTo>
                    <a:pt x="309792" y="45242"/>
                  </a:lnTo>
                  <a:lnTo>
                    <a:pt x="253288" y="68453"/>
                  </a:lnTo>
                  <a:lnTo>
                    <a:pt x="192917" y="74042"/>
                  </a:lnTo>
                  <a:lnTo>
                    <a:pt x="131927" y="74269"/>
                  </a:lnTo>
                  <a:lnTo>
                    <a:pt x="101342" y="76276"/>
                  </a:lnTo>
                  <a:lnTo>
                    <a:pt x="42557" y="91130"/>
                  </a:lnTo>
                  <a:lnTo>
                    <a:pt x="5537" y="115747"/>
                  </a:lnTo>
                  <a:lnTo>
                    <a:pt x="0" y="128879"/>
                  </a:lnTo>
                  <a:lnTo>
                    <a:pt x="508" y="137248"/>
                  </a:lnTo>
                  <a:lnTo>
                    <a:pt x="11112" y="147548"/>
                  </a:lnTo>
                  <a:lnTo>
                    <a:pt x="19723" y="147472"/>
                  </a:lnTo>
                  <a:lnTo>
                    <a:pt x="131864" y="141198"/>
                  </a:lnTo>
                  <a:lnTo>
                    <a:pt x="200318" y="135439"/>
                  </a:lnTo>
                  <a:lnTo>
                    <a:pt x="266306" y="118706"/>
                  </a:lnTo>
                  <a:lnTo>
                    <a:pt x="323437" y="80794"/>
                  </a:lnTo>
                  <a:lnTo>
                    <a:pt x="355460" y="22174"/>
                  </a:lnTo>
                  <a:lnTo>
                    <a:pt x="357111" y="13766"/>
                  </a:lnTo>
                  <a:lnTo>
                    <a:pt x="356146" y="2578"/>
                  </a:lnTo>
                  <a:lnTo>
                    <a:pt x="347980" y="0"/>
                  </a:lnTo>
                  <a:close/>
                </a:path>
              </a:pathLst>
            </a:custGeom>
            <a:solidFill>
              <a:srgbClr val="1334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143532" y="5846813"/>
              <a:ext cx="583565" cy="435609"/>
            </a:xfrm>
            <a:custGeom>
              <a:avLst/>
              <a:gdLst/>
              <a:ahLst/>
              <a:cxnLst/>
              <a:rect l="l" t="t" r="r" b="b"/>
              <a:pathLst>
                <a:path w="583564" h="435610">
                  <a:moveTo>
                    <a:pt x="429701" y="0"/>
                  </a:moveTo>
                  <a:lnTo>
                    <a:pt x="381460" y="23"/>
                  </a:lnTo>
                  <a:lnTo>
                    <a:pt x="333318" y="2772"/>
                  </a:lnTo>
                  <a:lnTo>
                    <a:pt x="285471" y="8367"/>
                  </a:lnTo>
                  <a:lnTo>
                    <a:pt x="238117" y="16928"/>
                  </a:lnTo>
                  <a:lnTo>
                    <a:pt x="191453" y="28578"/>
                  </a:lnTo>
                  <a:lnTo>
                    <a:pt x="145675" y="43436"/>
                  </a:lnTo>
                  <a:lnTo>
                    <a:pt x="91881" y="67707"/>
                  </a:lnTo>
                  <a:lnTo>
                    <a:pt x="46755" y="104371"/>
                  </a:lnTo>
                  <a:lnTo>
                    <a:pt x="25830" y="137237"/>
                  </a:lnTo>
                  <a:lnTo>
                    <a:pt x="12694" y="174164"/>
                  </a:lnTo>
                  <a:lnTo>
                    <a:pt x="5225" y="213395"/>
                  </a:lnTo>
                  <a:lnTo>
                    <a:pt x="1302" y="253177"/>
                  </a:lnTo>
                  <a:lnTo>
                    <a:pt x="0" y="282150"/>
                  </a:lnTo>
                  <a:lnTo>
                    <a:pt x="1533" y="311076"/>
                  </a:lnTo>
                  <a:lnTo>
                    <a:pt x="21063" y="363260"/>
                  </a:lnTo>
                  <a:lnTo>
                    <a:pt x="67135" y="396657"/>
                  </a:lnTo>
                  <a:lnTo>
                    <a:pt x="124390" y="411736"/>
                  </a:lnTo>
                  <a:lnTo>
                    <a:pt x="171960" y="419050"/>
                  </a:lnTo>
                  <a:lnTo>
                    <a:pt x="219736" y="424629"/>
                  </a:lnTo>
                  <a:lnTo>
                    <a:pt x="267679" y="428721"/>
                  </a:lnTo>
                  <a:lnTo>
                    <a:pt x="315750" y="431572"/>
                  </a:lnTo>
                  <a:lnTo>
                    <a:pt x="363911" y="433430"/>
                  </a:lnTo>
                  <a:lnTo>
                    <a:pt x="412122" y="434541"/>
                  </a:lnTo>
                  <a:lnTo>
                    <a:pt x="508540" y="435511"/>
                  </a:lnTo>
                  <a:lnTo>
                    <a:pt x="523958" y="435297"/>
                  </a:lnTo>
                  <a:lnTo>
                    <a:pt x="566312" y="421833"/>
                  </a:lnTo>
                  <a:lnTo>
                    <a:pt x="583107" y="382442"/>
                  </a:lnTo>
                  <a:lnTo>
                    <a:pt x="582212" y="367566"/>
                  </a:lnTo>
                  <a:lnTo>
                    <a:pt x="578916" y="353235"/>
                  </a:lnTo>
                  <a:lnTo>
                    <a:pt x="574081" y="339316"/>
                  </a:lnTo>
                  <a:lnTo>
                    <a:pt x="562578" y="312028"/>
                  </a:lnTo>
                  <a:lnTo>
                    <a:pt x="547125" y="267476"/>
                  </a:lnTo>
                  <a:lnTo>
                    <a:pt x="537079" y="221400"/>
                  </a:lnTo>
                  <a:lnTo>
                    <a:pt x="532506" y="174460"/>
                  </a:lnTo>
                  <a:lnTo>
                    <a:pt x="533470" y="127314"/>
                  </a:lnTo>
                  <a:lnTo>
                    <a:pt x="540036" y="80622"/>
                  </a:lnTo>
                  <a:lnTo>
                    <a:pt x="542447" y="68443"/>
                  </a:lnTo>
                  <a:lnTo>
                    <a:pt x="544090" y="56138"/>
                  </a:lnTo>
                  <a:lnTo>
                    <a:pt x="530013" y="18729"/>
                  </a:lnTo>
                  <a:lnTo>
                    <a:pt x="477844" y="2580"/>
                  </a:lnTo>
                  <a:lnTo>
                    <a:pt x="429701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3236965" y="5306697"/>
              <a:ext cx="57150" cy="128905"/>
            </a:xfrm>
            <a:custGeom>
              <a:avLst/>
              <a:gdLst/>
              <a:ahLst/>
              <a:cxnLst/>
              <a:rect l="l" t="t" r="r" b="b"/>
              <a:pathLst>
                <a:path w="57150" h="128904">
                  <a:moveTo>
                    <a:pt x="13896" y="0"/>
                  </a:moveTo>
                  <a:lnTo>
                    <a:pt x="6715" y="167"/>
                  </a:lnTo>
                  <a:lnTo>
                    <a:pt x="0" y="2597"/>
                  </a:lnTo>
                  <a:lnTo>
                    <a:pt x="11809" y="33359"/>
                  </a:lnTo>
                  <a:lnTo>
                    <a:pt x="22131" y="64657"/>
                  </a:lnTo>
                  <a:lnTo>
                    <a:pt x="30941" y="96414"/>
                  </a:lnTo>
                  <a:lnTo>
                    <a:pt x="38214" y="128555"/>
                  </a:lnTo>
                  <a:lnTo>
                    <a:pt x="56984" y="126803"/>
                  </a:lnTo>
                  <a:lnTo>
                    <a:pt x="55895" y="76638"/>
                  </a:lnTo>
                  <a:lnTo>
                    <a:pt x="44386" y="28530"/>
                  </a:lnTo>
                  <a:lnTo>
                    <a:pt x="20988" y="1804"/>
                  </a:lnTo>
                  <a:lnTo>
                    <a:pt x="138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8" name="object 78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3082162" y="5292141"/>
              <a:ext cx="206768" cy="225818"/>
            </a:xfrm>
            <a:prstGeom prst="rect">
              <a:avLst/>
            </a:prstGeom>
          </p:spPr>
        </p:pic>
        <p:pic>
          <p:nvPicPr>
            <p:cNvPr id="79" name="object 79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3110053" y="5371296"/>
              <a:ext cx="82254" cy="70035"/>
            </a:xfrm>
            <a:prstGeom prst="rect">
              <a:avLst/>
            </a:prstGeom>
          </p:spPr>
        </p:pic>
        <p:sp>
          <p:nvSpPr>
            <p:cNvPr id="80" name="object 80"/>
            <p:cNvSpPr/>
            <p:nvPr/>
          </p:nvSpPr>
          <p:spPr>
            <a:xfrm>
              <a:off x="3182795" y="6041096"/>
              <a:ext cx="449580" cy="449580"/>
            </a:xfrm>
            <a:custGeom>
              <a:avLst/>
              <a:gdLst/>
              <a:ahLst/>
              <a:cxnLst/>
              <a:rect l="l" t="t" r="r" b="b"/>
              <a:pathLst>
                <a:path w="449579" h="449579">
                  <a:moveTo>
                    <a:pt x="224637" y="0"/>
                  </a:moveTo>
                  <a:lnTo>
                    <a:pt x="179364" y="4564"/>
                  </a:lnTo>
                  <a:lnTo>
                    <a:pt x="137197" y="17654"/>
                  </a:lnTo>
                  <a:lnTo>
                    <a:pt x="99039" y="38367"/>
                  </a:lnTo>
                  <a:lnTo>
                    <a:pt x="65793" y="65800"/>
                  </a:lnTo>
                  <a:lnTo>
                    <a:pt x="38363" y="99048"/>
                  </a:lnTo>
                  <a:lnTo>
                    <a:pt x="17652" y="137208"/>
                  </a:lnTo>
                  <a:lnTo>
                    <a:pt x="4563" y="179376"/>
                  </a:lnTo>
                  <a:lnTo>
                    <a:pt x="0" y="224650"/>
                  </a:lnTo>
                  <a:lnTo>
                    <a:pt x="4563" y="269923"/>
                  </a:lnTo>
                  <a:lnTo>
                    <a:pt x="17652" y="312092"/>
                  </a:lnTo>
                  <a:lnTo>
                    <a:pt x="38363" y="350252"/>
                  </a:lnTo>
                  <a:lnTo>
                    <a:pt x="65793" y="383500"/>
                  </a:lnTo>
                  <a:lnTo>
                    <a:pt x="99039" y="410932"/>
                  </a:lnTo>
                  <a:lnTo>
                    <a:pt x="137197" y="431645"/>
                  </a:lnTo>
                  <a:lnTo>
                    <a:pt x="179364" y="444736"/>
                  </a:lnTo>
                  <a:lnTo>
                    <a:pt x="224637" y="449300"/>
                  </a:lnTo>
                  <a:lnTo>
                    <a:pt x="269914" y="444736"/>
                  </a:lnTo>
                  <a:lnTo>
                    <a:pt x="312085" y="431645"/>
                  </a:lnTo>
                  <a:lnTo>
                    <a:pt x="350245" y="410932"/>
                  </a:lnTo>
                  <a:lnTo>
                    <a:pt x="383492" y="383500"/>
                  </a:lnTo>
                  <a:lnTo>
                    <a:pt x="410923" y="350252"/>
                  </a:lnTo>
                  <a:lnTo>
                    <a:pt x="431634" y="312092"/>
                  </a:lnTo>
                  <a:lnTo>
                    <a:pt x="444724" y="269923"/>
                  </a:lnTo>
                  <a:lnTo>
                    <a:pt x="449287" y="224650"/>
                  </a:lnTo>
                  <a:lnTo>
                    <a:pt x="444724" y="179376"/>
                  </a:lnTo>
                  <a:lnTo>
                    <a:pt x="431634" y="137208"/>
                  </a:lnTo>
                  <a:lnTo>
                    <a:pt x="410923" y="99048"/>
                  </a:lnTo>
                  <a:lnTo>
                    <a:pt x="383492" y="65800"/>
                  </a:lnTo>
                  <a:lnTo>
                    <a:pt x="350245" y="38367"/>
                  </a:lnTo>
                  <a:lnTo>
                    <a:pt x="312085" y="17654"/>
                  </a:lnTo>
                  <a:lnTo>
                    <a:pt x="269914" y="4564"/>
                  </a:lnTo>
                  <a:lnTo>
                    <a:pt x="224637" y="0"/>
                  </a:lnTo>
                  <a:close/>
                </a:path>
              </a:pathLst>
            </a:custGeom>
            <a:solidFill>
              <a:srgbClr val="1334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3261735" y="6120052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4" h="291464">
                  <a:moveTo>
                    <a:pt x="145707" y="0"/>
                  </a:moveTo>
                  <a:lnTo>
                    <a:pt x="99654" y="7427"/>
                  </a:lnTo>
                  <a:lnTo>
                    <a:pt x="59656" y="28109"/>
                  </a:lnTo>
                  <a:lnTo>
                    <a:pt x="28114" y="59648"/>
                  </a:lnTo>
                  <a:lnTo>
                    <a:pt x="7428" y="99642"/>
                  </a:lnTo>
                  <a:lnTo>
                    <a:pt x="0" y="145694"/>
                  </a:lnTo>
                  <a:lnTo>
                    <a:pt x="7428" y="191746"/>
                  </a:lnTo>
                  <a:lnTo>
                    <a:pt x="28114" y="231740"/>
                  </a:lnTo>
                  <a:lnTo>
                    <a:pt x="59656" y="263278"/>
                  </a:lnTo>
                  <a:lnTo>
                    <a:pt x="99654" y="283961"/>
                  </a:lnTo>
                  <a:lnTo>
                    <a:pt x="145707" y="291388"/>
                  </a:lnTo>
                  <a:lnTo>
                    <a:pt x="191758" y="283961"/>
                  </a:lnTo>
                  <a:lnTo>
                    <a:pt x="231753" y="263278"/>
                  </a:lnTo>
                  <a:lnTo>
                    <a:pt x="263291" y="231740"/>
                  </a:lnTo>
                  <a:lnTo>
                    <a:pt x="283974" y="191746"/>
                  </a:lnTo>
                  <a:lnTo>
                    <a:pt x="291401" y="145694"/>
                  </a:lnTo>
                  <a:lnTo>
                    <a:pt x="283974" y="99642"/>
                  </a:lnTo>
                  <a:lnTo>
                    <a:pt x="263291" y="59648"/>
                  </a:lnTo>
                  <a:lnTo>
                    <a:pt x="231753" y="28109"/>
                  </a:lnTo>
                  <a:lnTo>
                    <a:pt x="191758" y="7427"/>
                  </a:lnTo>
                  <a:lnTo>
                    <a:pt x="1457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3216974" y="5954559"/>
              <a:ext cx="256540" cy="393700"/>
            </a:xfrm>
            <a:custGeom>
              <a:avLst/>
              <a:gdLst/>
              <a:ahLst/>
              <a:cxnLst/>
              <a:rect l="l" t="t" r="r" b="b"/>
              <a:pathLst>
                <a:path w="256539" h="393700">
                  <a:moveTo>
                    <a:pt x="106205" y="0"/>
                  </a:moveTo>
                  <a:lnTo>
                    <a:pt x="63660" y="15933"/>
                  </a:lnTo>
                  <a:lnTo>
                    <a:pt x="23668" y="37477"/>
                  </a:lnTo>
                  <a:lnTo>
                    <a:pt x="0" y="68432"/>
                  </a:lnTo>
                  <a:lnTo>
                    <a:pt x="444" y="76507"/>
                  </a:lnTo>
                  <a:lnTo>
                    <a:pt x="77465" y="323900"/>
                  </a:lnTo>
                  <a:lnTo>
                    <a:pt x="95701" y="366170"/>
                  </a:lnTo>
                  <a:lnTo>
                    <a:pt x="128313" y="390103"/>
                  </a:lnTo>
                  <a:lnTo>
                    <a:pt x="154352" y="393352"/>
                  </a:lnTo>
                  <a:lnTo>
                    <a:pt x="181508" y="389373"/>
                  </a:lnTo>
                  <a:lnTo>
                    <a:pt x="221878" y="372954"/>
                  </a:lnTo>
                  <a:lnTo>
                    <a:pt x="253652" y="338937"/>
                  </a:lnTo>
                  <a:lnTo>
                    <a:pt x="256384" y="325329"/>
                  </a:lnTo>
                  <a:lnTo>
                    <a:pt x="255898" y="311362"/>
                  </a:lnTo>
                  <a:lnTo>
                    <a:pt x="234723" y="236800"/>
                  </a:lnTo>
                  <a:lnTo>
                    <a:pt x="218757" y="190443"/>
                  </a:lnTo>
                  <a:lnTo>
                    <a:pt x="201527" y="144541"/>
                  </a:lnTo>
                  <a:lnTo>
                    <a:pt x="183046" y="99130"/>
                  </a:lnTo>
                  <a:lnTo>
                    <a:pt x="163330" y="54241"/>
                  </a:lnTo>
                  <a:lnTo>
                    <a:pt x="141370" y="22419"/>
                  </a:lnTo>
                  <a:lnTo>
                    <a:pt x="118664" y="15760"/>
                  </a:lnTo>
                  <a:lnTo>
                    <a:pt x="108148" y="11290"/>
                  </a:lnTo>
                  <a:lnTo>
                    <a:pt x="103741" y="5156"/>
                  </a:lnTo>
                  <a:lnTo>
                    <a:pt x="106205" y="0"/>
                  </a:lnTo>
                  <a:close/>
                </a:path>
              </a:pathLst>
            </a:custGeom>
            <a:solidFill>
              <a:srgbClr val="1334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3" name="object 83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3340017" y="6231186"/>
              <a:ext cx="90157" cy="90157"/>
            </a:xfrm>
            <a:prstGeom prst="rect">
              <a:avLst/>
            </a:prstGeom>
          </p:spPr>
        </p:pic>
        <p:sp>
          <p:nvSpPr>
            <p:cNvPr id="84" name="object 84"/>
            <p:cNvSpPr/>
            <p:nvPr/>
          </p:nvSpPr>
          <p:spPr>
            <a:xfrm>
              <a:off x="1923656" y="5874613"/>
              <a:ext cx="761365" cy="467359"/>
            </a:xfrm>
            <a:custGeom>
              <a:avLst/>
              <a:gdLst/>
              <a:ahLst/>
              <a:cxnLst/>
              <a:rect l="l" t="t" r="r" b="b"/>
              <a:pathLst>
                <a:path w="761364" h="467360">
                  <a:moveTo>
                    <a:pt x="761314" y="293116"/>
                  </a:moveTo>
                  <a:lnTo>
                    <a:pt x="745032" y="219621"/>
                  </a:lnTo>
                  <a:lnTo>
                    <a:pt x="708533" y="153619"/>
                  </a:lnTo>
                  <a:lnTo>
                    <a:pt x="659117" y="96697"/>
                  </a:lnTo>
                  <a:lnTo>
                    <a:pt x="599795" y="51028"/>
                  </a:lnTo>
                  <a:lnTo>
                    <a:pt x="531101" y="21932"/>
                  </a:lnTo>
                  <a:lnTo>
                    <a:pt x="530936" y="21869"/>
                  </a:lnTo>
                  <a:lnTo>
                    <a:pt x="493953" y="15417"/>
                  </a:lnTo>
                  <a:lnTo>
                    <a:pt x="473329" y="15328"/>
                  </a:lnTo>
                  <a:lnTo>
                    <a:pt x="474268" y="14389"/>
                  </a:lnTo>
                  <a:lnTo>
                    <a:pt x="474268" y="9271"/>
                  </a:lnTo>
                  <a:lnTo>
                    <a:pt x="474268" y="4152"/>
                  </a:lnTo>
                  <a:lnTo>
                    <a:pt x="470115" y="0"/>
                  </a:lnTo>
                  <a:lnTo>
                    <a:pt x="4152" y="0"/>
                  </a:lnTo>
                  <a:lnTo>
                    <a:pt x="0" y="4152"/>
                  </a:lnTo>
                  <a:lnTo>
                    <a:pt x="0" y="14389"/>
                  </a:lnTo>
                  <a:lnTo>
                    <a:pt x="4152" y="18542"/>
                  </a:lnTo>
                  <a:lnTo>
                    <a:pt x="378688" y="18542"/>
                  </a:lnTo>
                  <a:lnTo>
                    <a:pt x="361403" y="20967"/>
                  </a:lnTo>
                  <a:lnTo>
                    <a:pt x="317144" y="36233"/>
                  </a:lnTo>
                  <a:lnTo>
                    <a:pt x="276275" y="59143"/>
                  </a:lnTo>
                  <a:lnTo>
                    <a:pt x="239928" y="88303"/>
                  </a:lnTo>
                  <a:lnTo>
                    <a:pt x="208089" y="122364"/>
                  </a:lnTo>
                  <a:lnTo>
                    <a:pt x="180568" y="160261"/>
                  </a:lnTo>
                  <a:lnTo>
                    <a:pt x="157238" y="200888"/>
                  </a:lnTo>
                  <a:lnTo>
                    <a:pt x="137693" y="243293"/>
                  </a:lnTo>
                  <a:lnTo>
                    <a:pt x="121183" y="286994"/>
                  </a:lnTo>
                  <a:lnTo>
                    <a:pt x="106946" y="331584"/>
                  </a:lnTo>
                  <a:lnTo>
                    <a:pt x="94246" y="376631"/>
                  </a:lnTo>
                  <a:lnTo>
                    <a:pt x="91160" y="392277"/>
                  </a:lnTo>
                  <a:lnTo>
                    <a:pt x="91376" y="400024"/>
                  </a:lnTo>
                  <a:lnTo>
                    <a:pt x="156235" y="440334"/>
                  </a:lnTo>
                  <a:lnTo>
                    <a:pt x="200685" y="451777"/>
                  </a:lnTo>
                  <a:lnTo>
                    <a:pt x="246253" y="459054"/>
                  </a:lnTo>
                  <a:lnTo>
                    <a:pt x="292201" y="463435"/>
                  </a:lnTo>
                  <a:lnTo>
                    <a:pt x="339813" y="466077"/>
                  </a:lnTo>
                  <a:lnTo>
                    <a:pt x="387489" y="467106"/>
                  </a:lnTo>
                  <a:lnTo>
                    <a:pt x="435178" y="466496"/>
                  </a:lnTo>
                  <a:lnTo>
                    <a:pt x="482815" y="464261"/>
                  </a:lnTo>
                  <a:lnTo>
                    <a:pt x="530352" y="460413"/>
                  </a:lnTo>
                  <a:lnTo>
                    <a:pt x="577723" y="454939"/>
                  </a:lnTo>
                  <a:lnTo>
                    <a:pt x="624890" y="447852"/>
                  </a:lnTo>
                  <a:lnTo>
                    <a:pt x="671779" y="439166"/>
                  </a:lnTo>
                  <a:lnTo>
                    <a:pt x="710933" y="425627"/>
                  </a:lnTo>
                  <a:lnTo>
                    <a:pt x="750595" y="367449"/>
                  </a:lnTo>
                  <a:lnTo>
                    <a:pt x="759599" y="330936"/>
                  </a:lnTo>
                  <a:lnTo>
                    <a:pt x="761314" y="293116"/>
                  </a:lnTo>
                  <a:close/>
                </a:path>
              </a:pathLst>
            </a:custGeom>
            <a:solidFill>
              <a:srgbClr val="1334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5" name="object 85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3140112" y="5987567"/>
              <a:ext cx="548157" cy="277406"/>
            </a:xfrm>
            <a:prstGeom prst="rect">
              <a:avLst/>
            </a:prstGeom>
          </p:spPr>
        </p:pic>
        <p:sp>
          <p:nvSpPr>
            <p:cNvPr id="86" name="object 86"/>
            <p:cNvSpPr/>
            <p:nvPr/>
          </p:nvSpPr>
          <p:spPr>
            <a:xfrm>
              <a:off x="3167857" y="6070772"/>
              <a:ext cx="398780" cy="184785"/>
            </a:xfrm>
            <a:custGeom>
              <a:avLst/>
              <a:gdLst/>
              <a:ahLst/>
              <a:cxnLst/>
              <a:rect l="l" t="t" r="r" b="b"/>
              <a:pathLst>
                <a:path w="398779" h="184785">
                  <a:moveTo>
                    <a:pt x="200663" y="0"/>
                  </a:moveTo>
                  <a:lnTo>
                    <a:pt x="151615" y="5465"/>
                  </a:lnTo>
                  <a:lnTo>
                    <a:pt x="105435" y="22731"/>
                  </a:lnTo>
                  <a:lnTo>
                    <a:pt x="65204" y="51235"/>
                  </a:lnTo>
                  <a:lnTo>
                    <a:pt x="33124" y="88738"/>
                  </a:lnTo>
                  <a:lnTo>
                    <a:pt x="10841" y="132771"/>
                  </a:lnTo>
                  <a:lnTo>
                    <a:pt x="0" y="180871"/>
                  </a:lnTo>
                  <a:lnTo>
                    <a:pt x="398183" y="184300"/>
                  </a:lnTo>
                  <a:lnTo>
                    <a:pt x="388177" y="136022"/>
                  </a:lnTo>
                  <a:lnTo>
                    <a:pt x="366658" y="91609"/>
                  </a:lnTo>
                  <a:lnTo>
                    <a:pt x="335228" y="53559"/>
                  </a:lnTo>
                  <a:lnTo>
                    <a:pt x="295490" y="24369"/>
                  </a:lnTo>
                  <a:lnTo>
                    <a:pt x="249610" y="6309"/>
                  </a:lnTo>
                  <a:lnTo>
                    <a:pt x="200663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3189921" y="6029454"/>
              <a:ext cx="409575" cy="149225"/>
            </a:xfrm>
            <a:custGeom>
              <a:avLst/>
              <a:gdLst/>
              <a:ahLst/>
              <a:cxnLst/>
              <a:rect l="l" t="t" r="r" b="b"/>
              <a:pathLst>
                <a:path w="409575" h="149225">
                  <a:moveTo>
                    <a:pt x="167414" y="0"/>
                  </a:moveTo>
                  <a:lnTo>
                    <a:pt x="118446" y="8119"/>
                  </a:lnTo>
                  <a:lnTo>
                    <a:pt x="72979" y="26230"/>
                  </a:lnTo>
                  <a:lnTo>
                    <a:pt x="33142" y="53485"/>
                  </a:lnTo>
                  <a:lnTo>
                    <a:pt x="1066" y="89032"/>
                  </a:lnTo>
                  <a:lnTo>
                    <a:pt x="0" y="90556"/>
                  </a:lnTo>
                  <a:lnTo>
                    <a:pt x="380" y="92664"/>
                  </a:lnTo>
                  <a:lnTo>
                    <a:pt x="3454" y="94798"/>
                  </a:lnTo>
                  <a:lnTo>
                    <a:pt x="5537" y="94417"/>
                  </a:lnTo>
                  <a:lnTo>
                    <a:pt x="6603" y="92893"/>
                  </a:lnTo>
                  <a:lnTo>
                    <a:pt x="37670" y="58471"/>
                  </a:lnTo>
                  <a:lnTo>
                    <a:pt x="76283" y="32080"/>
                  </a:lnTo>
                  <a:lnTo>
                    <a:pt x="120366" y="14549"/>
                  </a:lnTo>
                  <a:lnTo>
                    <a:pt x="167842" y="6705"/>
                  </a:lnTo>
                  <a:lnTo>
                    <a:pt x="216636" y="9378"/>
                  </a:lnTo>
                  <a:lnTo>
                    <a:pt x="261369" y="21556"/>
                  </a:lnTo>
                  <a:lnTo>
                    <a:pt x="303391" y="42211"/>
                  </a:lnTo>
                  <a:lnTo>
                    <a:pt x="341617" y="70539"/>
                  </a:lnTo>
                  <a:lnTo>
                    <a:pt x="374964" y="105739"/>
                  </a:lnTo>
                  <a:lnTo>
                    <a:pt x="402970" y="148125"/>
                  </a:lnTo>
                  <a:lnTo>
                    <a:pt x="404113" y="148760"/>
                  </a:lnTo>
                  <a:lnTo>
                    <a:pt x="405307" y="148760"/>
                  </a:lnTo>
                  <a:lnTo>
                    <a:pt x="405866" y="148760"/>
                  </a:lnTo>
                  <a:lnTo>
                    <a:pt x="408558" y="147452"/>
                  </a:lnTo>
                  <a:lnTo>
                    <a:pt x="380203" y="101497"/>
                  </a:lnTo>
                  <a:lnTo>
                    <a:pt x="346008" y="65426"/>
                  </a:lnTo>
                  <a:lnTo>
                    <a:pt x="306795" y="36392"/>
                  </a:lnTo>
                  <a:lnTo>
                    <a:pt x="263673" y="15217"/>
                  </a:lnTo>
                  <a:lnTo>
                    <a:pt x="217754" y="2723"/>
                  </a:lnTo>
                  <a:lnTo>
                    <a:pt x="16741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419612" y="5717638"/>
              <a:ext cx="335915" cy="143510"/>
            </a:xfrm>
            <a:custGeom>
              <a:avLst/>
              <a:gdLst/>
              <a:ahLst/>
              <a:cxnLst/>
              <a:rect l="l" t="t" r="r" b="b"/>
              <a:pathLst>
                <a:path w="335914" h="143510">
                  <a:moveTo>
                    <a:pt x="81031" y="0"/>
                  </a:moveTo>
                  <a:lnTo>
                    <a:pt x="36989" y="8790"/>
                  </a:lnTo>
                  <a:lnTo>
                    <a:pt x="11583" y="41630"/>
                  </a:lnTo>
                  <a:lnTo>
                    <a:pt x="1493" y="84634"/>
                  </a:lnTo>
                  <a:lnTo>
                    <a:pt x="0" y="100321"/>
                  </a:lnTo>
                  <a:lnTo>
                    <a:pt x="947" y="116014"/>
                  </a:lnTo>
                  <a:lnTo>
                    <a:pt x="5818" y="129695"/>
                  </a:lnTo>
                  <a:lnTo>
                    <a:pt x="16098" y="139346"/>
                  </a:lnTo>
                  <a:lnTo>
                    <a:pt x="23502" y="143181"/>
                  </a:lnTo>
                  <a:lnTo>
                    <a:pt x="319158" y="133110"/>
                  </a:lnTo>
                  <a:lnTo>
                    <a:pt x="326943" y="132564"/>
                  </a:lnTo>
                  <a:lnTo>
                    <a:pt x="331845" y="127522"/>
                  </a:lnTo>
                  <a:lnTo>
                    <a:pt x="335642" y="120309"/>
                  </a:lnTo>
                  <a:lnTo>
                    <a:pt x="335500" y="111919"/>
                  </a:lnTo>
                  <a:lnTo>
                    <a:pt x="306888" y="71160"/>
                  </a:lnTo>
                  <a:lnTo>
                    <a:pt x="253594" y="35018"/>
                  </a:lnTo>
                  <a:lnTo>
                    <a:pt x="192484" y="14120"/>
                  </a:lnTo>
                  <a:lnTo>
                    <a:pt x="128667" y="3932"/>
                  </a:lnTo>
                  <a:lnTo>
                    <a:pt x="81031" y="0"/>
                  </a:lnTo>
                  <a:close/>
                </a:path>
              </a:pathLst>
            </a:custGeom>
            <a:solidFill>
              <a:srgbClr val="1334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9" name="object 89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2451435" y="5738507"/>
              <a:ext cx="219494" cy="93393"/>
            </a:xfrm>
            <a:prstGeom prst="rect">
              <a:avLst/>
            </a:prstGeom>
          </p:spPr>
        </p:pic>
        <p:sp>
          <p:nvSpPr>
            <p:cNvPr id="90" name="object 90"/>
            <p:cNvSpPr/>
            <p:nvPr/>
          </p:nvSpPr>
          <p:spPr>
            <a:xfrm>
              <a:off x="3009290" y="5740984"/>
              <a:ext cx="93980" cy="208915"/>
            </a:xfrm>
            <a:custGeom>
              <a:avLst/>
              <a:gdLst/>
              <a:ahLst/>
              <a:cxnLst/>
              <a:rect l="l" t="t" r="r" b="b"/>
              <a:pathLst>
                <a:path w="93980" h="208914">
                  <a:moveTo>
                    <a:pt x="93637" y="178968"/>
                  </a:moveTo>
                  <a:lnTo>
                    <a:pt x="73050" y="28270"/>
                  </a:lnTo>
                  <a:lnTo>
                    <a:pt x="56273" y="18732"/>
                  </a:lnTo>
                  <a:lnTo>
                    <a:pt x="48374" y="19304"/>
                  </a:lnTo>
                  <a:lnTo>
                    <a:pt x="46812" y="19646"/>
                  </a:lnTo>
                  <a:lnTo>
                    <a:pt x="40182" y="0"/>
                  </a:lnTo>
                  <a:lnTo>
                    <a:pt x="17005" y="5410"/>
                  </a:lnTo>
                  <a:lnTo>
                    <a:pt x="20078" y="28257"/>
                  </a:lnTo>
                  <a:lnTo>
                    <a:pt x="17589" y="29337"/>
                  </a:lnTo>
                  <a:lnTo>
                    <a:pt x="8280" y="36309"/>
                  </a:lnTo>
                  <a:lnTo>
                    <a:pt x="2273" y="46024"/>
                  </a:lnTo>
                  <a:lnTo>
                    <a:pt x="0" y="52641"/>
                  </a:lnTo>
                  <a:lnTo>
                    <a:pt x="13703" y="186423"/>
                  </a:lnTo>
                  <a:lnTo>
                    <a:pt x="16725" y="195961"/>
                  </a:lnTo>
                  <a:lnTo>
                    <a:pt x="22999" y="203288"/>
                  </a:lnTo>
                  <a:lnTo>
                    <a:pt x="31597" y="207657"/>
                  </a:lnTo>
                  <a:lnTo>
                    <a:pt x="41579" y="208318"/>
                  </a:lnTo>
                  <a:lnTo>
                    <a:pt x="77190" y="203428"/>
                  </a:lnTo>
                  <a:lnTo>
                    <a:pt x="84150" y="202285"/>
                  </a:lnTo>
                  <a:lnTo>
                    <a:pt x="88696" y="197624"/>
                  </a:lnTo>
                  <a:lnTo>
                    <a:pt x="92151" y="192189"/>
                  </a:lnTo>
                  <a:lnTo>
                    <a:pt x="93586" y="185813"/>
                  </a:lnTo>
                  <a:lnTo>
                    <a:pt x="93637" y="17896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1" name="object 91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2984754" y="5717692"/>
              <a:ext cx="74498" cy="43472"/>
            </a:xfrm>
            <a:prstGeom prst="rect">
              <a:avLst/>
            </a:prstGeom>
          </p:spPr>
        </p:pic>
        <p:sp>
          <p:nvSpPr>
            <p:cNvPr id="92" name="object 92"/>
            <p:cNvSpPr/>
            <p:nvPr/>
          </p:nvSpPr>
          <p:spPr>
            <a:xfrm>
              <a:off x="3008443" y="5784104"/>
              <a:ext cx="105410" cy="94615"/>
            </a:xfrm>
            <a:custGeom>
              <a:avLst/>
              <a:gdLst/>
              <a:ahLst/>
              <a:cxnLst/>
              <a:rect l="l" t="t" r="r" b="b"/>
              <a:pathLst>
                <a:path w="105410" h="94614">
                  <a:moveTo>
                    <a:pt x="94767" y="0"/>
                  </a:moveTo>
                  <a:lnTo>
                    <a:pt x="79215" y="26609"/>
                  </a:lnTo>
                  <a:lnTo>
                    <a:pt x="57018" y="48061"/>
                  </a:lnTo>
                  <a:lnTo>
                    <a:pt x="30003" y="63006"/>
                  </a:lnTo>
                  <a:lnTo>
                    <a:pt x="0" y="70091"/>
                  </a:lnTo>
                  <a:lnTo>
                    <a:pt x="2374" y="94589"/>
                  </a:lnTo>
                  <a:lnTo>
                    <a:pt x="27826" y="89770"/>
                  </a:lnTo>
                  <a:lnTo>
                    <a:pt x="53414" y="85732"/>
                  </a:lnTo>
                  <a:lnTo>
                    <a:pt x="79114" y="82479"/>
                  </a:lnTo>
                  <a:lnTo>
                    <a:pt x="104901" y="80009"/>
                  </a:lnTo>
                  <a:lnTo>
                    <a:pt x="103502" y="59878"/>
                  </a:lnTo>
                  <a:lnTo>
                    <a:pt x="101344" y="39814"/>
                  </a:lnTo>
                  <a:lnTo>
                    <a:pt x="98431" y="19845"/>
                  </a:lnTo>
                  <a:lnTo>
                    <a:pt x="94767" y="0"/>
                  </a:lnTo>
                  <a:close/>
                </a:path>
              </a:pathLst>
            </a:custGeom>
            <a:solidFill>
              <a:srgbClr val="1334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3" name="object 93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1875434" y="5296878"/>
              <a:ext cx="544152" cy="582879"/>
            </a:xfrm>
            <a:prstGeom prst="rect">
              <a:avLst/>
            </a:prstGeom>
          </p:spPr>
        </p:pic>
        <p:sp>
          <p:nvSpPr>
            <p:cNvPr id="94" name="object 94"/>
            <p:cNvSpPr/>
            <p:nvPr/>
          </p:nvSpPr>
          <p:spPr>
            <a:xfrm>
              <a:off x="1906837" y="5323639"/>
              <a:ext cx="455930" cy="161290"/>
            </a:xfrm>
            <a:custGeom>
              <a:avLst/>
              <a:gdLst/>
              <a:ahLst/>
              <a:cxnLst/>
              <a:rect l="l" t="t" r="r" b="b"/>
              <a:pathLst>
                <a:path w="455930" h="161289">
                  <a:moveTo>
                    <a:pt x="405079" y="0"/>
                  </a:moveTo>
                  <a:lnTo>
                    <a:pt x="349554" y="4233"/>
                  </a:lnTo>
                  <a:lnTo>
                    <a:pt x="300541" y="14797"/>
                  </a:lnTo>
                  <a:lnTo>
                    <a:pt x="252307" y="28464"/>
                  </a:lnTo>
                  <a:lnTo>
                    <a:pt x="204770" y="44625"/>
                  </a:lnTo>
                  <a:lnTo>
                    <a:pt x="157847" y="62672"/>
                  </a:lnTo>
                  <a:lnTo>
                    <a:pt x="111455" y="81995"/>
                  </a:lnTo>
                  <a:lnTo>
                    <a:pt x="48888" y="113464"/>
                  </a:lnTo>
                  <a:lnTo>
                    <a:pt x="0" y="160812"/>
                  </a:lnTo>
                  <a:lnTo>
                    <a:pt x="20902" y="142038"/>
                  </a:lnTo>
                  <a:lnTo>
                    <a:pt x="45262" y="125501"/>
                  </a:lnTo>
                  <a:lnTo>
                    <a:pt x="97155" y="99877"/>
                  </a:lnTo>
                  <a:lnTo>
                    <a:pt x="139326" y="83017"/>
                  </a:lnTo>
                  <a:lnTo>
                    <a:pt x="179277" y="67521"/>
                  </a:lnTo>
                  <a:lnTo>
                    <a:pt x="219493" y="52753"/>
                  </a:lnTo>
                  <a:lnTo>
                    <a:pt x="262458" y="38079"/>
                  </a:lnTo>
                  <a:lnTo>
                    <a:pt x="309225" y="24581"/>
                  </a:lnTo>
                  <a:lnTo>
                    <a:pt x="358544" y="14998"/>
                  </a:lnTo>
                  <a:lnTo>
                    <a:pt x="408185" y="11581"/>
                  </a:lnTo>
                  <a:lnTo>
                    <a:pt x="455917" y="16578"/>
                  </a:lnTo>
                  <a:lnTo>
                    <a:pt x="431775" y="4753"/>
                  </a:lnTo>
                  <a:lnTo>
                    <a:pt x="4050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5" name="object 95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1984695" y="5926061"/>
              <a:ext cx="670164" cy="452723"/>
            </a:xfrm>
            <a:prstGeom prst="rect">
              <a:avLst/>
            </a:prstGeom>
          </p:spPr>
        </p:pic>
        <p:sp>
          <p:nvSpPr>
            <p:cNvPr id="96" name="object 96"/>
            <p:cNvSpPr/>
            <p:nvPr/>
          </p:nvSpPr>
          <p:spPr>
            <a:xfrm>
              <a:off x="2054504" y="5940305"/>
              <a:ext cx="408940" cy="187960"/>
            </a:xfrm>
            <a:custGeom>
              <a:avLst/>
              <a:gdLst/>
              <a:ahLst/>
              <a:cxnLst/>
              <a:rect l="l" t="t" r="r" b="b"/>
              <a:pathLst>
                <a:path w="408939" h="187960">
                  <a:moveTo>
                    <a:pt x="265140" y="0"/>
                  </a:moveTo>
                  <a:lnTo>
                    <a:pt x="216815" y="5047"/>
                  </a:lnTo>
                  <a:lnTo>
                    <a:pt x="170103" y="18011"/>
                  </a:lnTo>
                  <a:lnTo>
                    <a:pt x="126317" y="38806"/>
                  </a:lnTo>
                  <a:lnTo>
                    <a:pt x="86495" y="66641"/>
                  </a:lnTo>
                  <a:lnTo>
                    <a:pt x="51625" y="100556"/>
                  </a:lnTo>
                  <a:lnTo>
                    <a:pt x="22697" y="139589"/>
                  </a:lnTo>
                  <a:lnTo>
                    <a:pt x="698" y="182781"/>
                  </a:lnTo>
                  <a:lnTo>
                    <a:pt x="0" y="184508"/>
                  </a:lnTo>
                  <a:lnTo>
                    <a:pt x="838" y="186464"/>
                  </a:lnTo>
                  <a:lnTo>
                    <a:pt x="2565" y="187175"/>
                  </a:lnTo>
                  <a:lnTo>
                    <a:pt x="3822" y="187416"/>
                  </a:lnTo>
                  <a:lnTo>
                    <a:pt x="5156" y="187416"/>
                  </a:lnTo>
                  <a:lnTo>
                    <a:pt x="6413" y="186616"/>
                  </a:lnTo>
                  <a:lnTo>
                    <a:pt x="28439" y="143107"/>
                  </a:lnTo>
                  <a:lnTo>
                    <a:pt x="56702" y="104970"/>
                  </a:lnTo>
                  <a:lnTo>
                    <a:pt x="90770" y="71838"/>
                  </a:lnTo>
                  <a:lnTo>
                    <a:pt x="129680" y="44647"/>
                  </a:lnTo>
                  <a:lnTo>
                    <a:pt x="172465" y="24336"/>
                  </a:lnTo>
                  <a:lnTo>
                    <a:pt x="218098" y="11663"/>
                  </a:lnTo>
                  <a:lnTo>
                    <a:pt x="265311" y="6728"/>
                  </a:lnTo>
                  <a:lnTo>
                    <a:pt x="312758" y="9455"/>
                  </a:lnTo>
                  <a:lnTo>
                    <a:pt x="359093" y="19769"/>
                  </a:lnTo>
                  <a:lnTo>
                    <a:pt x="402970" y="37595"/>
                  </a:lnTo>
                  <a:lnTo>
                    <a:pt x="404634" y="38445"/>
                  </a:lnTo>
                  <a:lnTo>
                    <a:pt x="406666" y="37785"/>
                  </a:lnTo>
                  <a:lnTo>
                    <a:pt x="408355" y="34470"/>
                  </a:lnTo>
                  <a:lnTo>
                    <a:pt x="407695" y="32426"/>
                  </a:lnTo>
                  <a:lnTo>
                    <a:pt x="406031" y="31587"/>
                  </a:lnTo>
                  <a:lnTo>
                    <a:pt x="361124" y="13346"/>
                  </a:lnTo>
                  <a:lnTo>
                    <a:pt x="313702" y="2791"/>
                  </a:lnTo>
                  <a:lnTo>
                    <a:pt x="2651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7" name="object 97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2447642" y="6261859"/>
              <a:ext cx="117977" cy="75091"/>
            </a:xfrm>
            <a:prstGeom prst="rect">
              <a:avLst/>
            </a:prstGeom>
          </p:spPr>
        </p:pic>
        <p:pic>
          <p:nvPicPr>
            <p:cNvPr id="98" name="object 98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3008387" y="5497284"/>
              <a:ext cx="370150" cy="770527"/>
            </a:xfrm>
            <a:prstGeom prst="rect">
              <a:avLst/>
            </a:prstGeom>
          </p:spPr>
        </p:pic>
        <p:pic>
          <p:nvPicPr>
            <p:cNvPr id="99" name="object 99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3156492" y="5583174"/>
              <a:ext cx="79088" cy="149593"/>
            </a:xfrm>
            <a:prstGeom prst="rect">
              <a:avLst/>
            </a:prstGeom>
          </p:spPr>
        </p:pic>
        <p:sp>
          <p:nvSpPr>
            <p:cNvPr id="100" name="object 100"/>
            <p:cNvSpPr/>
            <p:nvPr/>
          </p:nvSpPr>
          <p:spPr>
            <a:xfrm>
              <a:off x="3032183" y="5499499"/>
              <a:ext cx="190500" cy="720725"/>
            </a:xfrm>
            <a:custGeom>
              <a:avLst/>
              <a:gdLst/>
              <a:ahLst/>
              <a:cxnLst/>
              <a:rect l="l" t="t" r="r" b="b"/>
              <a:pathLst>
                <a:path w="190500" h="720725">
                  <a:moveTo>
                    <a:pt x="185178" y="0"/>
                  </a:moveTo>
                  <a:lnTo>
                    <a:pt x="183375" y="1104"/>
                  </a:lnTo>
                  <a:lnTo>
                    <a:pt x="182918" y="2895"/>
                  </a:lnTo>
                  <a:lnTo>
                    <a:pt x="175313" y="25157"/>
                  </a:lnTo>
                  <a:lnTo>
                    <a:pt x="165584" y="43586"/>
                  </a:lnTo>
                  <a:lnTo>
                    <a:pt x="154323" y="59595"/>
                  </a:lnTo>
                  <a:lnTo>
                    <a:pt x="136489" y="81400"/>
                  </a:lnTo>
                  <a:lnTo>
                    <a:pt x="125189" y="95807"/>
                  </a:lnTo>
                  <a:lnTo>
                    <a:pt x="119646" y="103644"/>
                  </a:lnTo>
                  <a:lnTo>
                    <a:pt x="106288" y="131221"/>
                  </a:lnTo>
                  <a:lnTo>
                    <a:pt x="100104" y="160794"/>
                  </a:lnTo>
                  <a:lnTo>
                    <a:pt x="98697" y="191519"/>
                  </a:lnTo>
                  <a:lnTo>
                    <a:pt x="100771" y="261677"/>
                  </a:lnTo>
                  <a:lnTo>
                    <a:pt x="101114" y="327934"/>
                  </a:lnTo>
                  <a:lnTo>
                    <a:pt x="101548" y="346243"/>
                  </a:lnTo>
                  <a:lnTo>
                    <a:pt x="102374" y="364490"/>
                  </a:lnTo>
                  <a:lnTo>
                    <a:pt x="103541" y="403237"/>
                  </a:lnTo>
                  <a:lnTo>
                    <a:pt x="102227" y="445113"/>
                  </a:lnTo>
                  <a:lnTo>
                    <a:pt x="97700" y="489278"/>
                  </a:lnTo>
                  <a:lnTo>
                    <a:pt x="89227" y="534895"/>
                  </a:lnTo>
                  <a:lnTo>
                    <a:pt x="76072" y="581125"/>
                  </a:lnTo>
                  <a:lnTo>
                    <a:pt x="57504" y="627129"/>
                  </a:lnTo>
                  <a:lnTo>
                    <a:pt x="32789" y="672071"/>
                  </a:lnTo>
                  <a:lnTo>
                    <a:pt x="0" y="716534"/>
                  </a:lnTo>
                  <a:lnTo>
                    <a:pt x="177" y="718667"/>
                  </a:lnTo>
                  <a:lnTo>
                    <a:pt x="2235" y="720394"/>
                  </a:lnTo>
                  <a:lnTo>
                    <a:pt x="2997" y="720661"/>
                  </a:lnTo>
                  <a:lnTo>
                    <a:pt x="3771" y="720661"/>
                  </a:lnTo>
                  <a:lnTo>
                    <a:pt x="4724" y="720661"/>
                  </a:lnTo>
                  <a:lnTo>
                    <a:pt x="38428" y="675784"/>
                  </a:lnTo>
                  <a:lnTo>
                    <a:pt x="63523" y="630197"/>
                  </a:lnTo>
                  <a:lnTo>
                    <a:pt x="82378" y="583552"/>
                  </a:lnTo>
                  <a:lnTo>
                    <a:pt x="95737" y="536695"/>
                  </a:lnTo>
                  <a:lnTo>
                    <a:pt x="104345" y="490475"/>
                  </a:lnTo>
                  <a:lnTo>
                    <a:pt x="108946" y="445737"/>
                  </a:lnTo>
                  <a:lnTo>
                    <a:pt x="110285" y="403328"/>
                  </a:lnTo>
                  <a:lnTo>
                    <a:pt x="109105" y="364096"/>
                  </a:lnTo>
                  <a:lnTo>
                    <a:pt x="108279" y="345975"/>
                  </a:lnTo>
                  <a:lnTo>
                    <a:pt x="107846" y="327764"/>
                  </a:lnTo>
                  <a:lnTo>
                    <a:pt x="107255" y="246411"/>
                  </a:lnTo>
                  <a:lnTo>
                    <a:pt x="105446" y="192057"/>
                  </a:lnTo>
                  <a:lnTo>
                    <a:pt x="106751" y="162244"/>
                  </a:lnTo>
                  <a:lnTo>
                    <a:pt x="125247" y="107416"/>
                  </a:lnTo>
                  <a:lnTo>
                    <a:pt x="159872" y="63450"/>
                  </a:lnTo>
                  <a:lnTo>
                    <a:pt x="171486" y="46909"/>
                  </a:lnTo>
                  <a:lnTo>
                    <a:pt x="181545" y="27788"/>
                  </a:lnTo>
                  <a:lnTo>
                    <a:pt x="189445" y="4584"/>
                  </a:lnTo>
                  <a:lnTo>
                    <a:pt x="189903" y="2768"/>
                  </a:lnTo>
                  <a:lnTo>
                    <a:pt x="188823" y="939"/>
                  </a:lnTo>
                  <a:lnTo>
                    <a:pt x="18517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2" name="Picture 101">
            <a:extLst>
              <a:ext uri="{FF2B5EF4-FFF2-40B4-BE49-F238E27FC236}">
                <a16:creationId xmlns:a16="http://schemas.microsoft.com/office/drawing/2014/main" id="{2A8C2AC7-1107-40B7-B629-23AC20CBFE69}"/>
              </a:ext>
            </a:extLst>
          </p:cNvPr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7341" y="104776"/>
            <a:ext cx="702259" cy="670560"/>
          </a:xfrm>
          <a:prstGeom prst="rect">
            <a:avLst/>
          </a:prstGeom>
        </p:spPr>
      </p:pic>
      <p:sp>
        <p:nvSpPr>
          <p:cNvPr id="105" name="Title 104">
            <a:extLst>
              <a:ext uri="{FF2B5EF4-FFF2-40B4-BE49-F238E27FC236}">
                <a16:creationId xmlns:a16="http://schemas.microsoft.com/office/drawing/2014/main" id="{62481D2F-0BF8-44AC-8FCA-95D904E95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1779" y="2764425"/>
            <a:ext cx="4327196" cy="1338828"/>
          </a:xfrm>
        </p:spPr>
        <p:txBody>
          <a:bodyPr/>
          <a:lstStyle/>
          <a:p>
            <a:r>
              <a:rPr lang="en-US" dirty="0"/>
              <a:t>Delivery App</a:t>
            </a:r>
            <a:br>
              <a:rPr lang="en-US" dirty="0"/>
            </a:br>
            <a:r>
              <a:rPr lang="en-US" dirty="0"/>
              <a:t>Pitch Deck -  2021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56980" y="2880096"/>
            <a:ext cx="1973286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spc="-15" dirty="0"/>
              <a:t>Thank You!</a:t>
            </a:r>
            <a:endParaRPr sz="2800" dirty="0"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57677" y="5277224"/>
            <a:ext cx="131203" cy="201625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0" y="5419725"/>
            <a:ext cx="12204700" cy="1457325"/>
            <a:chOff x="0" y="5419725"/>
            <a:chExt cx="12204700" cy="1457325"/>
          </a:xfrm>
        </p:grpSpPr>
        <p:sp>
          <p:nvSpPr>
            <p:cNvPr id="9" name="object 9"/>
            <p:cNvSpPr/>
            <p:nvPr/>
          </p:nvSpPr>
          <p:spPr>
            <a:xfrm>
              <a:off x="97467" y="5630997"/>
              <a:ext cx="1141095" cy="1246505"/>
            </a:xfrm>
            <a:custGeom>
              <a:avLst/>
              <a:gdLst/>
              <a:ahLst/>
              <a:cxnLst/>
              <a:rect l="l" t="t" r="r" b="b"/>
              <a:pathLst>
                <a:path w="1141095" h="1246504">
                  <a:moveTo>
                    <a:pt x="308343" y="0"/>
                  </a:moveTo>
                  <a:lnTo>
                    <a:pt x="138442" y="0"/>
                  </a:lnTo>
                  <a:lnTo>
                    <a:pt x="138442" y="364972"/>
                  </a:lnTo>
                  <a:lnTo>
                    <a:pt x="0" y="364972"/>
                  </a:lnTo>
                  <a:lnTo>
                    <a:pt x="0" y="1245971"/>
                  </a:lnTo>
                  <a:lnTo>
                    <a:pt x="1141095" y="1245971"/>
                  </a:lnTo>
                  <a:lnTo>
                    <a:pt x="1141095" y="161505"/>
                  </a:lnTo>
                  <a:lnTo>
                    <a:pt x="966990" y="161505"/>
                  </a:lnTo>
                  <a:lnTo>
                    <a:pt x="966990" y="560057"/>
                  </a:lnTo>
                  <a:lnTo>
                    <a:pt x="883094" y="560057"/>
                  </a:lnTo>
                  <a:lnTo>
                    <a:pt x="883094" y="421614"/>
                  </a:lnTo>
                  <a:lnTo>
                    <a:pt x="742556" y="562152"/>
                  </a:lnTo>
                  <a:lnTo>
                    <a:pt x="742556" y="679615"/>
                  </a:lnTo>
                  <a:lnTo>
                    <a:pt x="633476" y="679615"/>
                  </a:lnTo>
                  <a:lnTo>
                    <a:pt x="633476" y="369176"/>
                  </a:lnTo>
                  <a:lnTo>
                    <a:pt x="467766" y="369176"/>
                  </a:lnTo>
                  <a:lnTo>
                    <a:pt x="467766" y="207657"/>
                  </a:lnTo>
                  <a:lnTo>
                    <a:pt x="350304" y="207657"/>
                  </a:lnTo>
                  <a:lnTo>
                    <a:pt x="350304" y="371271"/>
                  </a:lnTo>
                  <a:lnTo>
                    <a:pt x="308343" y="371271"/>
                  </a:lnTo>
                  <a:lnTo>
                    <a:pt x="308343" y="0"/>
                  </a:lnTo>
                  <a:close/>
                </a:path>
              </a:pathLst>
            </a:custGeom>
            <a:solidFill>
              <a:srgbClr val="FFFFFF">
                <a:alpha val="46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2894" y="5572276"/>
              <a:ext cx="131203" cy="20162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7153" y="5419725"/>
              <a:ext cx="106273" cy="163309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262826" y="5756008"/>
              <a:ext cx="1646555" cy="821690"/>
            </a:xfrm>
            <a:custGeom>
              <a:avLst/>
              <a:gdLst/>
              <a:ahLst/>
              <a:cxnLst/>
              <a:rect l="l" t="t" r="r" b="b"/>
              <a:pathLst>
                <a:path w="1646555" h="821690">
                  <a:moveTo>
                    <a:pt x="1646529" y="0"/>
                  </a:moveTo>
                  <a:lnTo>
                    <a:pt x="0" y="0"/>
                  </a:lnTo>
                  <a:lnTo>
                    <a:pt x="0" y="821359"/>
                  </a:lnTo>
                  <a:lnTo>
                    <a:pt x="1646529" y="821359"/>
                  </a:lnTo>
                  <a:lnTo>
                    <a:pt x="1646529" y="0"/>
                  </a:lnTo>
                  <a:close/>
                </a:path>
              </a:pathLst>
            </a:custGeom>
            <a:solidFill>
              <a:srgbClr val="B0C8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83362" y="5756008"/>
              <a:ext cx="1606550" cy="821690"/>
            </a:xfrm>
            <a:custGeom>
              <a:avLst/>
              <a:gdLst/>
              <a:ahLst/>
              <a:cxnLst/>
              <a:rect l="l" t="t" r="r" b="b"/>
              <a:pathLst>
                <a:path w="1606549" h="821690">
                  <a:moveTo>
                    <a:pt x="11709" y="0"/>
                  </a:moveTo>
                  <a:lnTo>
                    <a:pt x="0" y="0"/>
                  </a:lnTo>
                  <a:lnTo>
                    <a:pt x="0" y="821359"/>
                  </a:lnTo>
                  <a:lnTo>
                    <a:pt x="11709" y="821359"/>
                  </a:lnTo>
                  <a:lnTo>
                    <a:pt x="11709" y="0"/>
                  </a:lnTo>
                  <a:close/>
                </a:path>
                <a:path w="1606549" h="821690">
                  <a:moveTo>
                    <a:pt x="44932" y="0"/>
                  </a:moveTo>
                  <a:lnTo>
                    <a:pt x="33223" y="0"/>
                  </a:lnTo>
                  <a:lnTo>
                    <a:pt x="33223" y="821359"/>
                  </a:lnTo>
                  <a:lnTo>
                    <a:pt x="44932" y="821359"/>
                  </a:lnTo>
                  <a:lnTo>
                    <a:pt x="44932" y="0"/>
                  </a:lnTo>
                  <a:close/>
                </a:path>
                <a:path w="1606549" h="821690">
                  <a:moveTo>
                    <a:pt x="78143" y="0"/>
                  </a:moveTo>
                  <a:lnTo>
                    <a:pt x="66433" y="0"/>
                  </a:lnTo>
                  <a:lnTo>
                    <a:pt x="66433" y="821359"/>
                  </a:lnTo>
                  <a:lnTo>
                    <a:pt x="78143" y="821359"/>
                  </a:lnTo>
                  <a:lnTo>
                    <a:pt x="78143" y="0"/>
                  </a:lnTo>
                  <a:close/>
                </a:path>
                <a:path w="1606549" h="821690">
                  <a:moveTo>
                    <a:pt x="111366" y="0"/>
                  </a:moveTo>
                  <a:lnTo>
                    <a:pt x="99656" y="0"/>
                  </a:lnTo>
                  <a:lnTo>
                    <a:pt x="99656" y="821359"/>
                  </a:lnTo>
                  <a:lnTo>
                    <a:pt x="111366" y="821359"/>
                  </a:lnTo>
                  <a:lnTo>
                    <a:pt x="111366" y="0"/>
                  </a:lnTo>
                  <a:close/>
                </a:path>
                <a:path w="1606549" h="821690">
                  <a:moveTo>
                    <a:pt x="144576" y="0"/>
                  </a:moveTo>
                  <a:lnTo>
                    <a:pt x="132867" y="0"/>
                  </a:lnTo>
                  <a:lnTo>
                    <a:pt x="132867" y="821359"/>
                  </a:lnTo>
                  <a:lnTo>
                    <a:pt x="144576" y="821359"/>
                  </a:lnTo>
                  <a:lnTo>
                    <a:pt x="144576" y="0"/>
                  </a:lnTo>
                  <a:close/>
                </a:path>
                <a:path w="1606549" h="821690">
                  <a:moveTo>
                    <a:pt x="177800" y="0"/>
                  </a:moveTo>
                  <a:lnTo>
                    <a:pt x="166090" y="0"/>
                  </a:lnTo>
                  <a:lnTo>
                    <a:pt x="166090" y="821359"/>
                  </a:lnTo>
                  <a:lnTo>
                    <a:pt x="177800" y="821359"/>
                  </a:lnTo>
                  <a:lnTo>
                    <a:pt x="177800" y="0"/>
                  </a:lnTo>
                  <a:close/>
                </a:path>
                <a:path w="1606549" h="821690">
                  <a:moveTo>
                    <a:pt x="211010" y="0"/>
                  </a:moveTo>
                  <a:lnTo>
                    <a:pt x="199301" y="0"/>
                  </a:lnTo>
                  <a:lnTo>
                    <a:pt x="199301" y="821359"/>
                  </a:lnTo>
                  <a:lnTo>
                    <a:pt x="211010" y="821359"/>
                  </a:lnTo>
                  <a:lnTo>
                    <a:pt x="211010" y="0"/>
                  </a:lnTo>
                  <a:close/>
                </a:path>
                <a:path w="1606549" h="821690">
                  <a:moveTo>
                    <a:pt x="244233" y="0"/>
                  </a:moveTo>
                  <a:lnTo>
                    <a:pt x="232524" y="0"/>
                  </a:lnTo>
                  <a:lnTo>
                    <a:pt x="232524" y="821359"/>
                  </a:lnTo>
                  <a:lnTo>
                    <a:pt x="244233" y="821359"/>
                  </a:lnTo>
                  <a:lnTo>
                    <a:pt x="244233" y="0"/>
                  </a:lnTo>
                  <a:close/>
                </a:path>
                <a:path w="1606549" h="821690">
                  <a:moveTo>
                    <a:pt x="277444" y="0"/>
                  </a:moveTo>
                  <a:lnTo>
                    <a:pt x="265734" y="0"/>
                  </a:lnTo>
                  <a:lnTo>
                    <a:pt x="265734" y="821359"/>
                  </a:lnTo>
                  <a:lnTo>
                    <a:pt x="277444" y="821359"/>
                  </a:lnTo>
                  <a:lnTo>
                    <a:pt x="277444" y="0"/>
                  </a:lnTo>
                  <a:close/>
                </a:path>
                <a:path w="1606549" h="821690">
                  <a:moveTo>
                    <a:pt x="310667" y="0"/>
                  </a:moveTo>
                  <a:lnTo>
                    <a:pt x="298958" y="0"/>
                  </a:lnTo>
                  <a:lnTo>
                    <a:pt x="298958" y="821359"/>
                  </a:lnTo>
                  <a:lnTo>
                    <a:pt x="310667" y="821359"/>
                  </a:lnTo>
                  <a:lnTo>
                    <a:pt x="310667" y="0"/>
                  </a:lnTo>
                  <a:close/>
                </a:path>
                <a:path w="1606549" h="821690">
                  <a:moveTo>
                    <a:pt x="343877" y="0"/>
                  </a:moveTo>
                  <a:lnTo>
                    <a:pt x="332168" y="0"/>
                  </a:lnTo>
                  <a:lnTo>
                    <a:pt x="332168" y="821359"/>
                  </a:lnTo>
                  <a:lnTo>
                    <a:pt x="343877" y="821359"/>
                  </a:lnTo>
                  <a:lnTo>
                    <a:pt x="343877" y="0"/>
                  </a:lnTo>
                  <a:close/>
                </a:path>
                <a:path w="1606549" h="821690">
                  <a:moveTo>
                    <a:pt x="377101" y="0"/>
                  </a:moveTo>
                  <a:lnTo>
                    <a:pt x="365391" y="0"/>
                  </a:lnTo>
                  <a:lnTo>
                    <a:pt x="365391" y="821359"/>
                  </a:lnTo>
                  <a:lnTo>
                    <a:pt x="377101" y="821359"/>
                  </a:lnTo>
                  <a:lnTo>
                    <a:pt x="377101" y="0"/>
                  </a:lnTo>
                  <a:close/>
                </a:path>
                <a:path w="1606549" h="821690">
                  <a:moveTo>
                    <a:pt x="410311" y="0"/>
                  </a:moveTo>
                  <a:lnTo>
                    <a:pt x="398602" y="0"/>
                  </a:lnTo>
                  <a:lnTo>
                    <a:pt x="398602" y="821359"/>
                  </a:lnTo>
                  <a:lnTo>
                    <a:pt x="410311" y="821359"/>
                  </a:lnTo>
                  <a:lnTo>
                    <a:pt x="410311" y="0"/>
                  </a:lnTo>
                  <a:close/>
                </a:path>
                <a:path w="1606549" h="821690">
                  <a:moveTo>
                    <a:pt x="443534" y="0"/>
                  </a:moveTo>
                  <a:lnTo>
                    <a:pt x="431825" y="0"/>
                  </a:lnTo>
                  <a:lnTo>
                    <a:pt x="431825" y="821359"/>
                  </a:lnTo>
                  <a:lnTo>
                    <a:pt x="443534" y="821359"/>
                  </a:lnTo>
                  <a:lnTo>
                    <a:pt x="443534" y="0"/>
                  </a:lnTo>
                  <a:close/>
                </a:path>
                <a:path w="1606549" h="821690">
                  <a:moveTo>
                    <a:pt x="476745" y="0"/>
                  </a:moveTo>
                  <a:lnTo>
                    <a:pt x="465035" y="0"/>
                  </a:lnTo>
                  <a:lnTo>
                    <a:pt x="465035" y="821359"/>
                  </a:lnTo>
                  <a:lnTo>
                    <a:pt x="476745" y="821359"/>
                  </a:lnTo>
                  <a:lnTo>
                    <a:pt x="476745" y="0"/>
                  </a:lnTo>
                  <a:close/>
                </a:path>
                <a:path w="1606549" h="821690">
                  <a:moveTo>
                    <a:pt x="509968" y="0"/>
                  </a:moveTo>
                  <a:lnTo>
                    <a:pt x="498259" y="0"/>
                  </a:lnTo>
                  <a:lnTo>
                    <a:pt x="498259" y="821359"/>
                  </a:lnTo>
                  <a:lnTo>
                    <a:pt x="509968" y="821359"/>
                  </a:lnTo>
                  <a:lnTo>
                    <a:pt x="509968" y="0"/>
                  </a:lnTo>
                  <a:close/>
                </a:path>
                <a:path w="1606549" h="821690">
                  <a:moveTo>
                    <a:pt x="543166" y="0"/>
                  </a:moveTo>
                  <a:lnTo>
                    <a:pt x="531469" y="0"/>
                  </a:lnTo>
                  <a:lnTo>
                    <a:pt x="531469" y="821359"/>
                  </a:lnTo>
                  <a:lnTo>
                    <a:pt x="543166" y="821359"/>
                  </a:lnTo>
                  <a:lnTo>
                    <a:pt x="543166" y="0"/>
                  </a:lnTo>
                  <a:close/>
                </a:path>
                <a:path w="1606549" h="821690">
                  <a:moveTo>
                    <a:pt x="576402" y="0"/>
                  </a:moveTo>
                  <a:lnTo>
                    <a:pt x="564692" y="0"/>
                  </a:lnTo>
                  <a:lnTo>
                    <a:pt x="564692" y="821359"/>
                  </a:lnTo>
                  <a:lnTo>
                    <a:pt x="576402" y="821359"/>
                  </a:lnTo>
                  <a:lnTo>
                    <a:pt x="576402" y="0"/>
                  </a:lnTo>
                  <a:close/>
                </a:path>
                <a:path w="1606549" h="821690">
                  <a:moveTo>
                    <a:pt x="609612" y="0"/>
                  </a:moveTo>
                  <a:lnTo>
                    <a:pt x="597903" y="0"/>
                  </a:lnTo>
                  <a:lnTo>
                    <a:pt x="597903" y="821359"/>
                  </a:lnTo>
                  <a:lnTo>
                    <a:pt x="609612" y="821359"/>
                  </a:lnTo>
                  <a:lnTo>
                    <a:pt x="609612" y="0"/>
                  </a:lnTo>
                  <a:close/>
                </a:path>
                <a:path w="1606549" h="821690">
                  <a:moveTo>
                    <a:pt x="642835" y="0"/>
                  </a:moveTo>
                  <a:lnTo>
                    <a:pt x="631126" y="0"/>
                  </a:lnTo>
                  <a:lnTo>
                    <a:pt x="631126" y="821359"/>
                  </a:lnTo>
                  <a:lnTo>
                    <a:pt x="642835" y="821359"/>
                  </a:lnTo>
                  <a:lnTo>
                    <a:pt x="642835" y="0"/>
                  </a:lnTo>
                  <a:close/>
                </a:path>
                <a:path w="1606549" h="821690">
                  <a:moveTo>
                    <a:pt x="676046" y="0"/>
                  </a:moveTo>
                  <a:lnTo>
                    <a:pt x="664337" y="0"/>
                  </a:lnTo>
                  <a:lnTo>
                    <a:pt x="664337" y="821359"/>
                  </a:lnTo>
                  <a:lnTo>
                    <a:pt x="676046" y="821359"/>
                  </a:lnTo>
                  <a:lnTo>
                    <a:pt x="676046" y="0"/>
                  </a:lnTo>
                  <a:close/>
                </a:path>
                <a:path w="1606549" h="821690">
                  <a:moveTo>
                    <a:pt x="709269" y="0"/>
                  </a:moveTo>
                  <a:lnTo>
                    <a:pt x="697560" y="0"/>
                  </a:lnTo>
                  <a:lnTo>
                    <a:pt x="697560" y="821359"/>
                  </a:lnTo>
                  <a:lnTo>
                    <a:pt x="709269" y="821359"/>
                  </a:lnTo>
                  <a:lnTo>
                    <a:pt x="709269" y="0"/>
                  </a:lnTo>
                  <a:close/>
                </a:path>
                <a:path w="1606549" h="821690">
                  <a:moveTo>
                    <a:pt x="742480" y="0"/>
                  </a:moveTo>
                  <a:lnTo>
                    <a:pt x="730770" y="0"/>
                  </a:lnTo>
                  <a:lnTo>
                    <a:pt x="730770" y="821359"/>
                  </a:lnTo>
                  <a:lnTo>
                    <a:pt x="742480" y="821359"/>
                  </a:lnTo>
                  <a:lnTo>
                    <a:pt x="742480" y="0"/>
                  </a:lnTo>
                  <a:close/>
                </a:path>
                <a:path w="1606549" h="821690">
                  <a:moveTo>
                    <a:pt x="775703" y="0"/>
                  </a:moveTo>
                  <a:lnTo>
                    <a:pt x="763993" y="0"/>
                  </a:lnTo>
                  <a:lnTo>
                    <a:pt x="763993" y="821359"/>
                  </a:lnTo>
                  <a:lnTo>
                    <a:pt x="775703" y="821359"/>
                  </a:lnTo>
                  <a:lnTo>
                    <a:pt x="775703" y="0"/>
                  </a:lnTo>
                  <a:close/>
                </a:path>
                <a:path w="1606549" h="821690">
                  <a:moveTo>
                    <a:pt x="808926" y="0"/>
                  </a:moveTo>
                  <a:lnTo>
                    <a:pt x="797217" y="0"/>
                  </a:lnTo>
                  <a:lnTo>
                    <a:pt x="797217" y="821359"/>
                  </a:lnTo>
                  <a:lnTo>
                    <a:pt x="808926" y="821359"/>
                  </a:lnTo>
                  <a:lnTo>
                    <a:pt x="808926" y="0"/>
                  </a:lnTo>
                  <a:close/>
                </a:path>
                <a:path w="1606549" h="821690">
                  <a:moveTo>
                    <a:pt x="842137" y="0"/>
                  </a:moveTo>
                  <a:lnTo>
                    <a:pt x="830427" y="0"/>
                  </a:lnTo>
                  <a:lnTo>
                    <a:pt x="830427" y="821359"/>
                  </a:lnTo>
                  <a:lnTo>
                    <a:pt x="842137" y="821359"/>
                  </a:lnTo>
                  <a:lnTo>
                    <a:pt x="842137" y="0"/>
                  </a:lnTo>
                  <a:close/>
                </a:path>
                <a:path w="1606549" h="821690">
                  <a:moveTo>
                    <a:pt x="875360" y="0"/>
                  </a:moveTo>
                  <a:lnTo>
                    <a:pt x="863650" y="0"/>
                  </a:lnTo>
                  <a:lnTo>
                    <a:pt x="863650" y="821359"/>
                  </a:lnTo>
                  <a:lnTo>
                    <a:pt x="875360" y="821359"/>
                  </a:lnTo>
                  <a:lnTo>
                    <a:pt x="875360" y="0"/>
                  </a:lnTo>
                  <a:close/>
                </a:path>
                <a:path w="1606549" h="821690">
                  <a:moveTo>
                    <a:pt x="908570" y="0"/>
                  </a:moveTo>
                  <a:lnTo>
                    <a:pt x="896861" y="0"/>
                  </a:lnTo>
                  <a:lnTo>
                    <a:pt x="896861" y="821359"/>
                  </a:lnTo>
                  <a:lnTo>
                    <a:pt x="908570" y="821359"/>
                  </a:lnTo>
                  <a:lnTo>
                    <a:pt x="908570" y="0"/>
                  </a:lnTo>
                  <a:close/>
                </a:path>
                <a:path w="1606549" h="821690">
                  <a:moveTo>
                    <a:pt x="941793" y="0"/>
                  </a:moveTo>
                  <a:lnTo>
                    <a:pt x="930084" y="0"/>
                  </a:lnTo>
                  <a:lnTo>
                    <a:pt x="930084" y="821359"/>
                  </a:lnTo>
                  <a:lnTo>
                    <a:pt x="941793" y="821359"/>
                  </a:lnTo>
                  <a:lnTo>
                    <a:pt x="941793" y="0"/>
                  </a:lnTo>
                  <a:close/>
                </a:path>
                <a:path w="1606549" h="821690">
                  <a:moveTo>
                    <a:pt x="975004" y="0"/>
                  </a:moveTo>
                  <a:lnTo>
                    <a:pt x="963295" y="0"/>
                  </a:lnTo>
                  <a:lnTo>
                    <a:pt x="963295" y="821359"/>
                  </a:lnTo>
                  <a:lnTo>
                    <a:pt x="975004" y="821359"/>
                  </a:lnTo>
                  <a:lnTo>
                    <a:pt x="975004" y="0"/>
                  </a:lnTo>
                  <a:close/>
                </a:path>
                <a:path w="1606549" h="821690">
                  <a:moveTo>
                    <a:pt x="1008227" y="0"/>
                  </a:moveTo>
                  <a:lnTo>
                    <a:pt x="996518" y="0"/>
                  </a:lnTo>
                  <a:lnTo>
                    <a:pt x="996518" y="821359"/>
                  </a:lnTo>
                  <a:lnTo>
                    <a:pt x="1008227" y="821359"/>
                  </a:lnTo>
                  <a:lnTo>
                    <a:pt x="1008227" y="0"/>
                  </a:lnTo>
                  <a:close/>
                </a:path>
                <a:path w="1606549" h="821690">
                  <a:moveTo>
                    <a:pt x="1041438" y="0"/>
                  </a:moveTo>
                  <a:lnTo>
                    <a:pt x="1029728" y="0"/>
                  </a:lnTo>
                  <a:lnTo>
                    <a:pt x="1029728" y="821359"/>
                  </a:lnTo>
                  <a:lnTo>
                    <a:pt x="1041438" y="821359"/>
                  </a:lnTo>
                  <a:lnTo>
                    <a:pt x="1041438" y="0"/>
                  </a:lnTo>
                  <a:close/>
                </a:path>
                <a:path w="1606549" h="821690">
                  <a:moveTo>
                    <a:pt x="1074661" y="0"/>
                  </a:moveTo>
                  <a:lnTo>
                    <a:pt x="1062951" y="0"/>
                  </a:lnTo>
                  <a:lnTo>
                    <a:pt x="1062951" y="821359"/>
                  </a:lnTo>
                  <a:lnTo>
                    <a:pt x="1074661" y="821359"/>
                  </a:lnTo>
                  <a:lnTo>
                    <a:pt x="1074661" y="0"/>
                  </a:lnTo>
                  <a:close/>
                </a:path>
                <a:path w="1606549" h="821690">
                  <a:moveTo>
                    <a:pt x="1107871" y="0"/>
                  </a:moveTo>
                  <a:lnTo>
                    <a:pt x="1096162" y="0"/>
                  </a:lnTo>
                  <a:lnTo>
                    <a:pt x="1096162" y="821359"/>
                  </a:lnTo>
                  <a:lnTo>
                    <a:pt x="1107871" y="821359"/>
                  </a:lnTo>
                  <a:lnTo>
                    <a:pt x="1107871" y="0"/>
                  </a:lnTo>
                  <a:close/>
                </a:path>
                <a:path w="1606549" h="821690">
                  <a:moveTo>
                    <a:pt x="1141095" y="0"/>
                  </a:moveTo>
                  <a:lnTo>
                    <a:pt x="1129385" y="0"/>
                  </a:lnTo>
                  <a:lnTo>
                    <a:pt x="1129385" y="821359"/>
                  </a:lnTo>
                  <a:lnTo>
                    <a:pt x="1141095" y="821359"/>
                  </a:lnTo>
                  <a:lnTo>
                    <a:pt x="1141095" y="0"/>
                  </a:lnTo>
                  <a:close/>
                </a:path>
                <a:path w="1606549" h="821690">
                  <a:moveTo>
                    <a:pt x="1174305" y="0"/>
                  </a:moveTo>
                  <a:lnTo>
                    <a:pt x="1162596" y="0"/>
                  </a:lnTo>
                  <a:lnTo>
                    <a:pt x="1162596" y="821359"/>
                  </a:lnTo>
                  <a:lnTo>
                    <a:pt x="1174305" y="821359"/>
                  </a:lnTo>
                  <a:lnTo>
                    <a:pt x="1174305" y="0"/>
                  </a:lnTo>
                  <a:close/>
                </a:path>
                <a:path w="1606549" h="821690">
                  <a:moveTo>
                    <a:pt x="1207528" y="0"/>
                  </a:moveTo>
                  <a:lnTo>
                    <a:pt x="1195819" y="0"/>
                  </a:lnTo>
                  <a:lnTo>
                    <a:pt x="1195819" y="821359"/>
                  </a:lnTo>
                  <a:lnTo>
                    <a:pt x="1207528" y="821359"/>
                  </a:lnTo>
                  <a:lnTo>
                    <a:pt x="1207528" y="0"/>
                  </a:lnTo>
                  <a:close/>
                </a:path>
                <a:path w="1606549" h="821690">
                  <a:moveTo>
                    <a:pt x="1240739" y="0"/>
                  </a:moveTo>
                  <a:lnTo>
                    <a:pt x="1229029" y="0"/>
                  </a:lnTo>
                  <a:lnTo>
                    <a:pt x="1229029" y="821359"/>
                  </a:lnTo>
                  <a:lnTo>
                    <a:pt x="1240739" y="821359"/>
                  </a:lnTo>
                  <a:lnTo>
                    <a:pt x="1240739" y="0"/>
                  </a:lnTo>
                  <a:close/>
                </a:path>
                <a:path w="1606549" h="821690">
                  <a:moveTo>
                    <a:pt x="1273962" y="0"/>
                  </a:moveTo>
                  <a:lnTo>
                    <a:pt x="1262253" y="0"/>
                  </a:lnTo>
                  <a:lnTo>
                    <a:pt x="1262253" y="821359"/>
                  </a:lnTo>
                  <a:lnTo>
                    <a:pt x="1273962" y="821359"/>
                  </a:lnTo>
                  <a:lnTo>
                    <a:pt x="1273962" y="0"/>
                  </a:lnTo>
                  <a:close/>
                </a:path>
                <a:path w="1606549" h="821690">
                  <a:moveTo>
                    <a:pt x="1307172" y="0"/>
                  </a:moveTo>
                  <a:lnTo>
                    <a:pt x="1295463" y="0"/>
                  </a:lnTo>
                  <a:lnTo>
                    <a:pt x="1295463" y="821359"/>
                  </a:lnTo>
                  <a:lnTo>
                    <a:pt x="1307172" y="821359"/>
                  </a:lnTo>
                  <a:lnTo>
                    <a:pt x="1307172" y="0"/>
                  </a:lnTo>
                  <a:close/>
                </a:path>
                <a:path w="1606549" h="821690">
                  <a:moveTo>
                    <a:pt x="1340396" y="0"/>
                  </a:moveTo>
                  <a:lnTo>
                    <a:pt x="1328686" y="0"/>
                  </a:lnTo>
                  <a:lnTo>
                    <a:pt x="1328686" y="821359"/>
                  </a:lnTo>
                  <a:lnTo>
                    <a:pt x="1340396" y="821359"/>
                  </a:lnTo>
                  <a:lnTo>
                    <a:pt x="1340396" y="0"/>
                  </a:lnTo>
                  <a:close/>
                </a:path>
                <a:path w="1606549" h="821690">
                  <a:moveTo>
                    <a:pt x="1373619" y="0"/>
                  </a:moveTo>
                  <a:lnTo>
                    <a:pt x="1361909" y="0"/>
                  </a:lnTo>
                  <a:lnTo>
                    <a:pt x="1361909" y="821359"/>
                  </a:lnTo>
                  <a:lnTo>
                    <a:pt x="1373619" y="821359"/>
                  </a:lnTo>
                  <a:lnTo>
                    <a:pt x="1373619" y="0"/>
                  </a:lnTo>
                  <a:close/>
                </a:path>
                <a:path w="1606549" h="821690">
                  <a:moveTo>
                    <a:pt x="1406829" y="0"/>
                  </a:moveTo>
                  <a:lnTo>
                    <a:pt x="1395120" y="0"/>
                  </a:lnTo>
                  <a:lnTo>
                    <a:pt x="1395120" y="821359"/>
                  </a:lnTo>
                  <a:lnTo>
                    <a:pt x="1406829" y="821359"/>
                  </a:lnTo>
                  <a:lnTo>
                    <a:pt x="1406829" y="0"/>
                  </a:lnTo>
                  <a:close/>
                </a:path>
                <a:path w="1606549" h="821690">
                  <a:moveTo>
                    <a:pt x="1440053" y="0"/>
                  </a:moveTo>
                  <a:lnTo>
                    <a:pt x="1428343" y="0"/>
                  </a:lnTo>
                  <a:lnTo>
                    <a:pt x="1428343" y="821359"/>
                  </a:lnTo>
                  <a:lnTo>
                    <a:pt x="1440053" y="821359"/>
                  </a:lnTo>
                  <a:lnTo>
                    <a:pt x="1440053" y="0"/>
                  </a:lnTo>
                  <a:close/>
                </a:path>
                <a:path w="1606549" h="821690">
                  <a:moveTo>
                    <a:pt x="1473263" y="0"/>
                  </a:moveTo>
                  <a:lnTo>
                    <a:pt x="1461554" y="0"/>
                  </a:lnTo>
                  <a:lnTo>
                    <a:pt x="1461554" y="821359"/>
                  </a:lnTo>
                  <a:lnTo>
                    <a:pt x="1473263" y="821359"/>
                  </a:lnTo>
                  <a:lnTo>
                    <a:pt x="1473263" y="0"/>
                  </a:lnTo>
                  <a:close/>
                </a:path>
                <a:path w="1606549" h="821690">
                  <a:moveTo>
                    <a:pt x="1506486" y="0"/>
                  </a:moveTo>
                  <a:lnTo>
                    <a:pt x="1494777" y="0"/>
                  </a:lnTo>
                  <a:lnTo>
                    <a:pt x="1494777" y="821359"/>
                  </a:lnTo>
                  <a:lnTo>
                    <a:pt x="1506486" y="821359"/>
                  </a:lnTo>
                  <a:lnTo>
                    <a:pt x="1506486" y="0"/>
                  </a:lnTo>
                  <a:close/>
                </a:path>
                <a:path w="1606549" h="821690">
                  <a:moveTo>
                    <a:pt x="1539697" y="0"/>
                  </a:moveTo>
                  <a:lnTo>
                    <a:pt x="1527987" y="0"/>
                  </a:lnTo>
                  <a:lnTo>
                    <a:pt x="1527987" y="821359"/>
                  </a:lnTo>
                  <a:lnTo>
                    <a:pt x="1539697" y="821359"/>
                  </a:lnTo>
                  <a:lnTo>
                    <a:pt x="1539697" y="0"/>
                  </a:lnTo>
                  <a:close/>
                </a:path>
                <a:path w="1606549" h="821690">
                  <a:moveTo>
                    <a:pt x="1572920" y="0"/>
                  </a:moveTo>
                  <a:lnTo>
                    <a:pt x="1561211" y="0"/>
                  </a:lnTo>
                  <a:lnTo>
                    <a:pt x="1561211" y="821359"/>
                  </a:lnTo>
                  <a:lnTo>
                    <a:pt x="1572920" y="821359"/>
                  </a:lnTo>
                  <a:lnTo>
                    <a:pt x="1572920" y="0"/>
                  </a:lnTo>
                  <a:close/>
                </a:path>
                <a:path w="1606549" h="821690">
                  <a:moveTo>
                    <a:pt x="1606130" y="0"/>
                  </a:moveTo>
                  <a:lnTo>
                    <a:pt x="1594421" y="0"/>
                  </a:lnTo>
                  <a:lnTo>
                    <a:pt x="1594421" y="821359"/>
                  </a:lnTo>
                  <a:lnTo>
                    <a:pt x="1606130" y="821359"/>
                  </a:lnTo>
                  <a:lnTo>
                    <a:pt x="16061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909353" y="6727140"/>
              <a:ext cx="29209" cy="93345"/>
            </a:xfrm>
            <a:custGeom>
              <a:avLst/>
              <a:gdLst/>
              <a:ahLst/>
              <a:cxnLst/>
              <a:rect l="l" t="t" r="r" b="b"/>
              <a:pathLst>
                <a:path w="29210" h="93345">
                  <a:moveTo>
                    <a:pt x="28892" y="0"/>
                  </a:moveTo>
                  <a:lnTo>
                    <a:pt x="0" y="0"/>
                  </a:lnTo>
                  <a:lnTo>
                    <a:pt x="0" y="93103"/>
                  </a:lnTo>
                  <a:lnTo>
                    <a:pt x="11249" y="90832"/>
                  </a:lnTo>
                  <a:lnTo>
                    <a:pt x="20432" y="84639"/>
                  </a:lnTo>
                  <a:lnTo>
                    <a:pt x="26622" y="75455"/>
                  </a:lnTo>
                  <a:lnTo>
                    <a:pt x="28892" y="64211"/>
                  </a:lnTo>
                  <a:lnTo>
                    <a:pt x="28892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2953" y="6080518"/>
              <a:ext cx="2154961" cy="665251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908708" y="6114961"/>
              <a:ext cx="347980" cy="450215"/>
            </a:xfrm>
            <a:custGeom>
              <a:avLst/>
              <a:gdLst/>
              <a:ahLst/>
              <a:cxnLst/>
              <a:rect l="l" t="t" r="r" b="b"/>
              <a:pathLst>
                <a:path w="347980" h="450215">
                  <a:moveTo>
                    <a:pt x="305435" y="263461"/>
                  </a:moveTo>
                  <a:lnTo>
                    <a:pt x="299440" y="263461"/>
                  </a:lnTo>
                  <a:lnTo>
                    <a:pt x="299440" y="443801"/>
                  </a:lnTo>
                  <a:lnTo>
                    <a:pt x="0" y="443801"/>
                  </a:lnTo>
                  <a:lnTo>
                    <a:pt x="0" y="450151"/>
                  </a:lnTo>
                  <a:lnTo>
                    <a:pt x="305435" y="450151"/>
                  </a:lnTo>
                  <a:lnTo>
                    <a:pt x="305435" y="443801"/>
                  </a:lnTo>
                  <a:lnTo>
                    <a:pt x="305435" y="263461"/>
                  </a:lnTo>
                  <a:close/>
                </a:path>
                <a:path w="347980" h="450215">
                  <a:moveTo>
                    <a:pt x="347395" y="3048"/>
                  </a:moveTo>
                  <a:lnTo>
                    <a:pt x="342239" y="0"/>
                  </a:lnTo>
                  <a:lnTo>
                    <a:pt x="312661" y="49847"/>
                  </a:lnTo>
                  <a:lnTo>
                    <a:pt x="317817" y="52895"/>
                  </a:lnTo>
                  <a:lnTo>
                    <a:pt x="347395" y="3048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62953" y="6712381"/>
              <a:ext cx="541375" cy="33388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828019" y="6615081"/>
              <a:ext cx="231140" cy="231140"/>
            </a:xfrm>
            <a:custGeom>
              <a:avLst/>
              <a:gdLst/>
              <a:ahLst/>
              <a:cxnLst/>
              <a:rect l="l" t="t" r="r" b="b"/>
              <a:pathLst>
                <a:path w="231140" h="231140">
                  <a:moveTo>
                    <a:pt x="115252" y="0"/>
                  </a:moveTo>
                  <a:lnTo>
                    <a:pt x="70390" y="9059"/>
                  </a:lnTo>
                  <a:lnTo>
                    <a:pt x="33756" y="33762"/>
                  </a:lnTo>
                  <a:lnTo>
                    <a:pt x="9057" y="70401"/>
                  </a:lnTo>
                  <a:lnTo>
                    <a:pt x="0" y="115265"/>
                  </a:lnTo>
                  <a:lnTo>
                    <a:pt x="9057" y="160128"/>
                  </a:lnTo>
                  <a:lnTo>
                    <a:pt x="33756" y="196767"/>
                  </a:lnTo>
                  <a:lnTo>
                    <a:pt x="70390" y="221471"/>
                  </a:lnTo>
                  <a:lnTo>
                    <a:pt x="115252" y="230530"/>
                  </a:lnTo>
                  <a:lnTo>
                    <a:pt x="160121" y="221471"/>
                  </a:lnTo>
                  <a:lnTo>
                    <a:pt x="196759" y="196767"/>
                  </a:lnTo>
                  <a:lnTo>
                    <a:pt x="221460" y="160128"/>
                  </a:lnTo>
                  <a:lnTo>
                    <a:pt x="230517" y="115265"/>
                  </a:lnTo>
                  <a:lnTo>
                    <a:pt x="221460" y="70401"/>
                  </a:lnTo>
                  <a:lnTo>
                    <a:pt x="196759" y="33762"/>
                  </a:lnTo>
                  <a:lnTo>
                    <a:pt x="160121" y="9059"/>
                  </a:lnTo>
                  <a:lnTo>
                    <a:pt x="115252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83246" y="6670306"/>
              <a:ext cx="120065" cy="120078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921435" y="6615087"/>
              <a:ext cx="1270635" cy="231140"/>
            </a:xfrm>
            <a:custGeom>
              <a:avLst/>
              <a:gdLst/>
              <a:ahLst/>
              <a:cxnLst/>
              <a:rect l="l" t="t" r="r" b="b"/>
              <a:pathLst>
                <a:path w="1270635" h="231140">
                  <a:moveTo>
                    <a:pt x="43662" y="115265"/>
                  </a:moveTo>
                  <a:lnTo>
                    <a:pt x="41948" y="106768"/>
                  </a:lnTo>
                  <a:lnTo>
                    <a:pt x="37274" y="99834"/>
                  </a:lnTo>
                  <a:lnTo>
                    <a:pt x="30327" y="95148"/>
                  </a:lnTo>
                  <a:lnTo>
                    <a:pt x="21831" y="93433"/>
                  </a:lnTo>
                  <a:lnTo>
                    <a:pt x="13335" y="95148"/>
                  </a:lnTo>
                  <a:lnTo>
                    <a:pt x="6400" y="99834"/>
                  </a:lnTo>
                  <a:lnTo>
                    <a:pt x="1714" y="106768"/>
                  </a:lnTo>
                  <a:lnTo>
                    <a:pt x="0" y="115265"/>
                  </a:lnTo>
                  <a:lnTo>
                    <a:pt x="1714" y="123761"/>
                  </a:lnTo>
                  <a:lnTo>
                    <a:pt x="6400" y="130695"/>
                  </a:lnTo>
                  <a:lnTo>
                    <a:pt x="13335" y="135382"/>
                  </a:lnTo>
                  <a:lnTo>
                    <a:pt x="21831" y="137096"/>
                  </a:lnTo>
                  <a:lnTo>
                    <a:pt x="30327" y="135382"/>
                  </a:lnTo>
                  <a:lnTo>
                    <a:pt x="37274" y="130695"/>
                  </a:lnTo>
                  <a:lnTo>
                    <a:pt x="41948" y="123761"/>
                  </a:lnTo>
                  <a:lnTo>
                    <a:pt x="43662" y="115265"/>
                  </a:lnTo>
                  <a:close/>
                </a:path>
                <a:path w="1270635" h="231140">
                  <a:moveTo>
                    <a:pt x="1270342" y="115265"/>
                  </a:moveTo>
                  <a:lnTo>
                    <a:pt x="1261287" y="70408"/>
                  </a:lnTo>
                  <a:lnTo>
                    <a:pt x="1236586" y="33769"/>
                  </a:lnTo>
                  <a:lnTo>
                    <a:pt x="1199946" y="9055"/>
                  </a:lnTo>
                  <a:lnTo>
                    <a:pt x="1155077" y="0"/>
                  </a:lnTo>
                  <a:lnTo>
                    <a:pt x="1110208" y="9055"/>
                  </a:lnTo>
                  <a:lnTo>
                    <a:pt x="1073581" y="33769"/>
                  </a:lnTo>
                  <a:lnTo>
                    <a:pt x="1048880" y="70408"/>
                  </a:lnTo>
                  <a:lnTo>
                    <a:pt x="1039825" y="115265"/>
                  </a:lnTo>
                  <a:lnTo>
                    <a:pt x="1048880" y="160134"/>
                  </a:lnTo>
                  <a:lnTo>
                    <a:pt x="1073581" y="196773"/>
                  </a:lnTo>
                  <a:lnTo>
                    <a:pt x="1110208" y="221475"/>
                  </a:lnTo>
                  <a:lnTo>
                    <a:pt x="1155077" y="230530"/>
                  </a:lnTo>
                  <a:lnTo>
                    <a:pt x="1199946" y="221475"/>
                  </a:lnTo>
                  <a:lnTo>
                    <a:pt x="1236586" y="196773"/>
                  </a:lnTo>
                  <a:lnTo>
                    <a:pt x="1261287" y="160134"/>
                  </a:lnTo>
                  <a:lnTo>
                    <a:pt x="1270342" y="115265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016480" y="6670306"/>
              <a:ext cx="120078" cy="120078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2054689" y="6705305"/>
              <a:ext cx="43815" cy="43815"/>
            </a:xfrm>
            <a:custGeom>
              <a:avLst/>
              <a:gdLst/>
              <a:ahLst/>
              <a:cxnLst/>
              <a:rect l="l" t="t" r="r" b="b"/>
              <a:pathLst>
                <a:path w="43814" h="43815">
                  <a:moveTo>
                    <a:pt x="21831" y="0"/>
                  </a:moveTo>
                  <a:lnTo>
                    <a:pt x="13335" y="1716"/>
                  </a:lnTo>
                  <a:lnTo>
                    <a:pt x="6396" y="6396"/>
                  </a:lnTo>
                  <a:lnTo>
                    <a:pt x="1716" y="13335"/>
                  </a:lnTo>
                  <a:lnTo>
                    <a:pt x="0" y="21831"/>
                  </a:lnTo>
                  <a:lnTo>
                    <a:pt x="1716" y="30327"/>
                  </a:lnTo>
                  <a:lnTo>
                    <a:pt x="6396" y="37266"/>
                  </a:lnTo>
                  <a:lnTo>
                    <a:pt x="13335" y="41946"/>
                  </a:lnTo>
                  <a:lnTo>
                    <a:pt x="21831" y="43662"/>
                  </a:lnTo>
                  <a:lnTo>
                    <a:pt x="30327" y="41946"/>
                  </a:lnTo>
                  <a:lnTo>
                    <a:pt x="37266" y="37266"/>
                  </a:lnTo>
                  <a:lnTo>
                    <a:pt x="41946" y="30327"/>
                  </a:lnTo>
                  <a:lnTo>
                    <a:pt x="43662" y="21831"/>
                  </a:lnTo>
                  <a:lnTo>
                    <a:pt x="41946" y="13335"/>
                  </a:lnTo>
                  <a:lnTo>
                    <a:pt x="37266" y="6396"/>
                  </a:lnTo>
                  <a:lnTo>
                    <a:pt x="30327" y="1716"/>
                  </a:lnTo>
                  <a:lnTo>
                    <a:pt x="21831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606228" y="6541058"/>
              <a:ext cx="968516" cy="316941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3033859" y="6254316"/>
              <a:ext cx="369570" cy="587375"/>
            </a:xfrm>
            <a:custGeom>
              <a:avLst/>
              <a:gdLst/>
              <a:ahLst/>
              <a:cxnLst/>
              <a:rect l="l" t="t" r="r" b="b"/>
              <a:pathLst>
                <a:path w="369569" h="587375">
                  <a:moveTo>
                    <a:pt x="193408" y="0"/>
                  </a:moveTo>
                  <a:lnTo>
                    <a:pt x="147969" y="15568"/>
                  </a:lnTo>
                  <a:lnTo>
                    <a:pt x="120391" y="58631"/>
                  </a:lnTo>
                  <a:lnTo>
                    <a:pt x="108981" y="121937"/>
                  </a:lnTo>
                  <a:lnTo>
                    <a:pt x="108780" y="154525"/>
                  </a:lnTo>
                  <a:lnTo>
                    <a:pt x="110192" y="187091"/>
                  </a:lnTo>
                  <a:lnTo>
                    <a:pt x="91738" y="185320"/>
                  </a:lnTo>
                  <a:lnTo>
                    <a:pt x="38717" y="200020"/>
                  </a:lnTo>
                  <a:lnTo>
                    <a:pt x="19032" y="225051"/>
                  </a:lnTo>
                  <a:lnTo>
                    <a:pt x="19032" y="236951"/>
                  </a:lnTo>
                  <a:lnTo>
                    <a:pt x="23623" y="292108"/>
                  </a:lnTo>
                  <a:lnTo>
                    <a:pt x="34721" y="334172"/>
                  </a:lnTo>
                  <a:lnTo>
                    <a:pt x="56560" y="369425"/>
                  </a:lnTo>
                  <a:lnTo>
                    <a:pt x="41631" y="370229"/>
                  </a:lnTo>
                  <a:lnTo>
                    <a:pt x="7970" y="399867"/>
                  </a:lnTo>
                  <a:lnTo>
                    <a:pt x="0" y="444848"/>
                  </a:lnTo>
                  <a:lnTo>
                    <a:pt x="528" y="460319"/>
                  </a:lnTo>
                  <a:lnTo>
                    <a:pt x="8108" y="510800"/>
                  </a:lnTo>
                  <a:lnTo>
                    <a:pt x="32786" y="553270"/>
                  </a:lnTo>
                  <a:lnTo>
                    <a:pt x="79490" y="576475"/>
                  </a:lnTo>
                  <a:lnTo>
                    <a:pt x="131833" y="584373"/>
                  </a:lnTo>
                  <a:lnTo>
                    <a:pt x="160668" y="586834"/>
                  </a:lnTo>
                  <a:lnTo>
                    <a:pt x="189613" y="586586"/>
                  </a:lnTo>
                  <a:lnTo>
                    <a:pt x="246298" y="575825"/>
                  </a:lnTo>
                  <a:lnTo>
                    <a:pt x="306036" y="542348"/>
                  </a:lnTo>
                  <a:lnTo>
                    <a:pt x="347314" y="488145"/>
                  </a:lnTo>
                  <a:lnTo>
                    <a:pt x="364812" y="444328"/>
                  </a:lnTo>
                  <a:lnTo>
                    <a:pt x="369428" y="421274"/>
                  </a:lnTo>
                  <a:lnTo>
                    <a:pt x="369336" y="397759"/>
                  </a:lnTo>
                  <a:lnTo>
                    <a:pt x="362416" y="374737"/>
                  </a:lnTo>
                  <a:lnTo>
                    <a:pt x="348632" y="355050"/>
                  </a:lnTo>
                  <a:lnTo>
                    <a:pt x="329642" y="341786"/>
                  </a:lnTo>
                  <a:lnTo>
                    <a:pt x="307106" y="338031"/>
                  </a:lnTo>
                  <a:lnTo>
                    <a:pt x="324567" y="318810"/>
                  </a:lnTo>
                  <a:lnTo>
                    <a:pt x="337707" y="296397"/>
                  </a:lnTo>
                  <a:lnTo>
                    <a:pt x="346064" y="271797"/>
                  </a:lnTo>
                  <a:lnTo>
                    <a:pt x="349181" y="246019"/>
                  </a:lnTo>
                  <a:lnTo>
                    <a:pt x="348164" y="230383"/>
                  </a:lnTo>
                  <a:lnTo>
                    <a:pt x="327388" y="190203"/>
                  </a:lnTo>
                  <a:lnTo>
                    <a:pt x="302507" y="181757"/>
                  </a:lnTo>
                  <a:lnTo>
                    <a:pt x="289592" y="183805"/>
                  </a:lnTo>
                  <a:lnTo>
                    <a:pt x="278683" y="190190"/>
                  </a:lnTo>
                  <a:lnTo>
                    <a:pt x="291952" y="167235"/>
                  </a:lnTo>
                  <a:lnTo>
                    <a:pt x="299937" y="141927"/>
                  </a:lnTo>
                  <a:lnTo>
                    <a:pt x="302340" y="115509"/>
                  </a:lnTo>
                  <a:lnTo>
                    <a:pt x="298864" y="89225"/>
                  </a:lnTo>
                  <a:lnTo>
                    <a:pt x="271965" y="39038"/>
                  </a:lnTo>
                  <a:lnTo>
                    <a:pt x="225216" y="6510"/>
                  </a:lnTo>
                  <a:lnTo>
                    <a:pt x="209577" y="1916"/>
                  </a:lnTo>
                  <a:lnTo>
                    <a:pt x="193408" y="0"/>
                  </a:lnTo>
                  <a:close/>
                </a:path>
              </a:pathLst>
            </a:custGeom>
            <a:solidFill>
              <a:srgbClr val="DAE2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201724" y="6574389"/>
              <a:ext cx="30480" cy="297180"/>
            </a:xfrm>
            <a:custGeom>
              <a:avLst/>
              <a:gdLst/>
              <a:ahLst/>
              <a:cxnLst/>
              <a:rect l="l" t="t" r="r" b="b"/>
              <a:pathLst>
                <a:path w="30480" h="297179">
                  <a:moveTo>
                    <a:pt x="14979" y="0"/>
                  </a:moveTo>
                  <a:lnTo>
                    <a:pt x="4681" y="3612"/>
                  </a:lnTo>
                  <a:lnTo>
                    <a:pt x="0" y="14473"/>
                  </a:lnTo>
                  <a:lnTo>
                    <a:pt x="0" y="282240"/>
                  </a:lnTo>
                  <a:lnTo>
                    <a:pt x="4681" y="293089"/>
                  </a:lnTo>
                  <a:lnTo>
                    <a:pt x="14979" y="296713"/>
                  </a:lnTo>
                  <a:lnTo>
                    <a:pt x="25278" y="293100"/>
                  </a:lnTo>
                  <a:lnTo>
                    <a:pt x="29959" y="282240"/>
                  </a:lnTo>
                  <a:lnTo>
                    <a:pt x="29959" y="14473"/>
                  </a:lnTo>
                  <a:lnTo>
                    <a:pt x="25278" y="3623"/>
                  </a:lnTo>
                  <a:lnTo>
                    <a:pt x="14979" y="0"/>
                  </a:lnTo>
                  <a:close/>
                </a:path>
              </a:pathLst>
            </a:custGeom>
            <a:solidFill>
              <a:srgbClr val="F8F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122757" y="6625441"/>
              <a:ext cx="201123" cy="139545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0" y="5593168"/>
              <a:ext cx="12204473" cy="1264259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11551684" y="5911240"/>
              <a:ext cx="288290" cy="443230"/>
            </a:xfrm>
            <a:custGeom>
              <a:avLst/>
              <a:gdLst/>
              <a:ahLst/>
              <a:cxnLst/>
              <a:rect l="l" t="t" r="r" b="b"/>
              <a:pathLst>
                <a:path w="288290" h="443229">
                  <a:moveTo>
                    <a:pt x="270395" y="213169"/>
                  </a:moveTo>
                  <a:lnTo>
                    <a:pt x="17640" y="213169"/>
                  </a:lnTo>
                  <a:lnTo>
                    <a:pt x="144018" y="442912"/>
                  </a:lnTo>
                  <a:lnTo>
                    <a:pt x="270395" y="213169"/>
                  </a:lnTo>
                  <a:close/>
                </a:path>
                <a:path w="288290" h="443229">
                  <a:moveTo>
                    <a:pt x="144018" y="0"/>
                  </a:moveTo>
                  <a:lnTo>
                    <a:pt x="98482" y="7339"/>
                  </a:lnTo>
                  <a:lnTo>
                    <a:pt x="58945" y="27780"/>
                  </a:lnTo>
                  <a:lnTo>
                    <a:pt x="27775" y="58954"/>
                  </a:lnTo>
                  <a:lnTo>
                    <a:pt x="7338" y="98493"/>
                  </a:lnTo>
                  <a:lnTo>
                    <a:pt x="0" y="144030"/>
                  </a:lnTo>
                  <a:lnTo>
                    <a:pt x="1177" y="162518"/>
                  </a:lnTo>
                  <a:lnTo>
                    <a:pt x="4611" y="180300"/>
                  </a:lnTo>
                  <a:lnTo>
                    <a:pt x="10153" y="197231"/>
                  </a:lnTo>
                  <a:lnTo>
                    <a:pt x="17653" y="213169"/>
                  </a:lnTo>
                  <a:lnTo>
                    <a:pt x="270383" y="213169"/>
                  </a:lnTo>
                  <a:lnTo>
                    <a:pt x="276203" y="200812"/>
                  </a:lnTo>
                  <a:lnTo>
                    <a:pt x="144018" y="200812"/>
                  </a:lnTo>
                  <a:lnTo>
                    <a:pt x="121926" y="196346"/>
                  </a:lnTo>
                  <a:lnTo>
                    <a:pt x="103871" y="184170"/>
                  </a:lnTo>
                  <a:lnTo>
                    <a:pt x="91691" y="166120"/>
                  </a:lnTo>
                  <a:lnTo>
                    <a:pt x="87223" y="144030"/>
                  </a:lnTo>
                  <a:lnTo>
                    <a:pt x="91691" y="121938"/>
                  </a:lnTo>
                  <a:lnTo>
                    <a:pt x="103871" y="103884"/>
                  </a:lnTo>
                  <a:lnTo>
                    <a:pt x="121926" y="91704"/>
                  </a:lnTo>
                  <a:lnTo>
                    <a:pt x="144018" y="87236"/>
                  </a:lnTo>
                  <a:lnTo>
                    <a:pt x="274889" y="87236"/>
                  </a:lnTo>
                  <a:lnTo>
                    <a:pt x="260268" y="58954"/>
                  </a:lnTo>
                  <a:lnTo>
                    <a:pt x="229094" y="27780"/>
                  </a:lnTo>
                  <a:lnTo>
                    <a:pt x="189555" y="7339"/>
                  </a:lnTo>
                  <a:lnTo>
                    <a:pt x="144018" y="0"/>
                  </a:lnTo>
                  <a:close/>
                </a:path>
                <a:path w="288290" h="443229">
                  <a:moveTo>
                    <a:pt x="274889" y="87236"/>
                  </a:moveTo>
                  <a:lnTo>
                    <a:pt x="144018" y="87236"/>
                  </a:lnTo>
                  <a:lnTo>
                    <a:pt x="166109" y="91704"/>
                  </a:lnTo>
                  <a:lnTo>
                    <a:pt x="184164" y="103884"/>
                  </a:lnTo>
                  <a:lnTo>
                    <a:pt x="196344" y="121938"/>
                  </a:lnTo>
                  <a:lnTo>
                    <a:pt x="200812" y="144030"/>
                  </a:lnTo>
                  <a:lnTo>
                    <a:pt x="196344" y="166120"/>
                  </a:lnTo>
                  <a:lnTo>
                    <a:pt x="184164" y="184170"/>
                  </a:lnTo>
                  <a:lnTo>
                    <a:pt x="166109" y="196346"/>
                  </a:lnTo>
                  <a:lnTo>
                    <a:pt x="144018" y="200812"/>
                  </a:lnTo>
                  <a:lnTo>
                    <a:pt x="276203" y="200812"/>
                  </a:lnTo>
                  <a:lnTo>
                    <a:pt x="277890" y="197231"/>
                  </a:lnTo>
                  <a:lnTo>
                    <a:pt x="283435" y="180300"/>
                  </a:lnTo>
                  <a:lnTo>
                    <a:pt x="286870" y="162518"/>
                  </a:lnTo>
                  <a:lnTo>
                    <a:pt x="288048" y="144030"/>
                  </a:lnTo>
                  <a:lnTo>
                    <a:pt x="280709" y="98493"/>
                  </a:lnTo>
                  <a:lnTo>
                    <a:pt x="274889" y="8723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2">
            <a:extLst>
              <a:ext uri="{FF2B5EF4-FFF2-40B4-BE49-F238E27FC236}">
                <a16:creationId xmlns:a16="http://schemas.microsoft.com/office/drawing/2014/main" id="{9F32EFBB-70FE-42FC-9DDE-E4F0FF7CCCFE}"/>
              </a:ext>
            </a:extLst>
          </p:cNvPr>
          <p:cNvSpPr txBox="1">
            <a:spLocks/>
          </p:cNvSpPr>
          <p:nvPr/>
        </p:nvSpPr>
        <p:spPr>
          <a:xfrm>
            <a:off x="4067918" y="3404077"/>
            <a:ext cx="3966473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350" b="1" i="0">
                <a:solidFill>
                  <a:srgbClr val="350FA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1800" b="0" kern="0" spc="-15" dirty="0"/>
              <a:t>www.happyslide.in |info@happyslide.in </a:t>
            </a:r>
            <a:endParaRPr lang="en-US" sz="1800" b="0" kern="0" dirty="0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5D5BF076-1D7A-4F0A-AE3C-F32476F6BE9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7341" y="104776"/>
            <a:ext cx="702259" cy="67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496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5478957"/>
            <a:ext cx="12204700" cy="1378585"/>
            <a:chOff x="0" y="5478957"/>
            <a:chExt cx="12204700" cy="1378585"/>
          </a:xfrm>
        </p:grpSpPr>
        <p:pic>
          <p:nvPicPr>
            <p:cNvPr id="3" name="object 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5593168"/>
              <a:ext cx="12204473" cy="126425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68066" y="5979087"/>
              <a:ext cx="92035" cy="187079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634579" y="6294583"/>
              <a:ext cx="64769" cy="58419"/>
            </a:xfrm>
            <a:custGeom>
              <a:avLst/>
              <a:gdLst/>
              <a:ahLst/>
              <a:cxnLst/>
              <a:rect l="l" t="t" r="r" b="b"/>
              <a:pathLst>
                <a:path w="64770" h="58420">
                  <a:moveTo>
                    <a:pt x="63677" y="0"/>
                  </a:moveTo>
                  <a:lnTo>
                    <a:pt x="22011" y="3510"/>
                  </a:lnTo>
                  <a:lnTo>
                    <a:pt x="0" y="37795"/>
                  </a:lnTo>
                  <a:lnTo>
                    <a:pt x="304" y="58318"/>
                  </a:lnTo>
                  <a:lnTo>
                    <a:pt x="64528" y="57378"/>
                  </a:lnTo>
                  <a:lnTo>
                    <a:pt x="63677" y="0"/>
                  </a:lnTo>
                  <a:close/>
                </a:path>
              </a:pathLst>
            </a:custGeom>
            <a:solidFill>
              <a:srgbClr val="FF6E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46453" y="6234967"/>
              <a:ext cx="228193" cy="11615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826183" y="6519341"/>
              <a:ext cx="238760" cy="238760"/>
            </a:xfrm>
            <a:custGeom>
              <a:avLst/>
              <a:gdLst/>
              <a:ahLst/>
              <a:cxnLst/>
              <a:rect l="l" t="t" r="r" b="b"/>
              <a:pathLst>
                <a:path w="238760" h="238759">
                  <a:moveTo>
                    <a:pt x="238353" y="120154"/>
                  </a:moveTo>
                  <a:lnTo>
                    <a:pt x="238277" y="114566"/>
                  </a:lnTo>
                  <a:lnTo>
                    <a:pt x="236004" y="112331"/>
                  </a:lnTo>
                  <a:lnTo>
                    <a:pt x="146786" y="113639"/>
                  </a:lnTo>
                  <a:lnTo>
                    <a:pt x="229768" y="80975"/>
                  </a:lnTo>
                  <a:lnTo>
                    <a:pt x="231051" y="78028"/>
                  </a:lnTo>
                  <a:lnTo>
                    <a:pt x="228993" y="72796"/>
                  </a:lnTo>
                  <a:lnTo>
                    <a:pt x="226047" y="71526"/>
                  </a:lnTo>
                  <a:lnTo>
                    <a:pt x="139242" y="105740"/>
                  </a:lnTo>
                  <a:lnTo>
                    <a:pt x="204241" y="38798"/>
                  </a:lnTo>
                  <a:lnTo>
                    <a:pt x="204203" y="35572"/>
                  </a:lnTo>
                  <a:lnTo>
                    <a:pt x="200164" y="31673"/>
                  </a:lnTo>
                  <a:lnTo>
                    <a:pt x="196951" y="31699"/>
                  </a:lnTo>
                  <a:lnTo>
                    <a:pt x="133477" y="97066"/>
                  </a:lnTo>
                  <a:lnTo>
                    <a:pt x="167411" y="12534"/>
                  </a:lnTo>
                  <a:lnTo>
                    <a:pt x="166154" y="9563"/>
                  </a:lnTo>
                  <a:lnTo>
                    <a:pt x="160921" y="7454"/>
                  </a:lnTo>
                  <a:lnTo>
                    <a:pt x="157975" y="8737"/>
                  </a:lnTo>
                  <a:lnTo>
                    <a:pt x="123888" y="93675"/>
                  </a:lnTo>
                  <a:lnTo>
                    <a:pt x="122542" y="2171"/>
                  </a:lnTo>
                  <a:lnTo>
                    <a:pt x="120357" y="0"/>
                  </a:lnTo>
                  <a:lnTo>
                    <a:pt x="114617" y="0"/>
                  </a:lnTo>
                  <a:lnTo>
                    <a:pt x="112369" y="2311"/>
                  </a:lnTo>
                  <a:lnTo>
                    <a:pt x="113677" y="91274"/>
                  </a:lnTo>
                  <a:lnTo>
                    <a:pt x="81064" y="8496"/>
                  </a:lnTo>
                  <a:lnTo>
                    <a:pt x="78117" y="7226"/>
                  </a:lnTo>
                  <a:lnTo>
                    <a:pt x="72885" y="9271"/>
                  </a:lnTo>
                  <a:lnTo>
                    <a:pt x="71602" y="12230"/>
                  </a:lnTo>
                  <a:lnTo>
                    <a:pt x="105778" y="99034"/>
                  </a:lnTo>
                  <a:lnTo>
                    <a:pt x="38862" y="34048"/>
                  </a:lnTo>
                  <a:lnTo>
                    <a:pt x="35648" y="34074"/>
                  </a:lnTo>
                  <a:lnTo>
                    <a:pt x="31737" y="38112"/>
                  </a:lnTo>
                  <a:lnTo>
                    <a:pt x="31775" y="41325"/>
                  </a:lnTo>
                  <a:lnTo>
                    <a:pt x="97116" y="104787"/>
                  </a:lnTo>
                  <a:lnTo>
                    <a:pt x="12598" y="70827"/>
                  </a:lnTo>
                  <a:lnTo>
                    <a:pt x="9639" y="72110"/>
                  </a:lnTo>
                  <a:lnTo>
                    <a:pt x="7556" y="77330"/>
                  </a:lnTo>
                  <a:lnTo>
                    <a:pt x="8813" y="80302"/>
                  </a:lnTo>
                  <a:lnTo>
                    <a:pt x="93751" y="114414"/>
                  </a:lnTo>
                  <a:lnTo>
                    <a:pt x="2247" y="115735"/>
                  </a:lnTo>
                  <a:lnTo>
                    <a:pt x="0" y="118046"/>
                  </a:lnTo>
                  <a:lnTo>
                    <a:pt x="88" y="123634"/>
                  </a:lnTo>
                  <a:lnTo>
                    <a:pt x="2349" y="125869"/>
                  </a:lnTo>
                  <a:lnTo>
                    <a:pt x="5207" y="125869"/>
                  </a:lnTo>
                  <a:lnTo>
                    <a:pt x="91363" y="124599"/>
                  </a:lnTo>
                  <a:lnTo>
                    <a:pt x="8572" y="157213"/>
                  </a:lnTo>
                  <a:lnTo>
                    <a:pt x="7289" y="160172"/>
                  </a:lnTo>
                  <a:lnTo>
                    <a:pt x="9105" y="164782"/>
                  </a:lnTo>
                  <a:lnTo>
                    <a:pt x="11023" y="166001"/>
                  </a:lnTo>
                  <a:lnTo>
                    <a:pt x="13055" y="166001"/>
                  </a:lnTo>
                  <a:lnTo>
                    <a:pt x="13677" y="166001"/>
                  </a:lnTo>
                  <a:lnTo>
                    <a:pt x="99212" y="132359"/>
                  </a:lnTo>
                  <a:lnTo>
                    <a:pt x="34112" y="199402"/>
                  </a:lnTo>
                  <a:lnTo>
                    <a:pt x="34163" y="202615"/>
                  </a:lnTo>
                  <a:lnTo>
                    <a:pt x="37172" y="205536"/>
                  </a:lnTo>
                  <a:lnTo>
                    <a:pt x="38442" y="206019"/>
                  </a:lnTo>
                  <a:lnTo>
                    <a:pt x="39725" y="206019"/>
                  </a:lnTo>
                  <a:lnTo>
                    <a:pt x="41046" y="206019"/>
                  </a:lnTo>
                  <a:lnTo>
                    <a:pt x="42379" y="205498"/>
                  </a:lnTo>
                  <a:lnTo>
                    <a:pt x="104813" y="141198"/>
                  </a:lnTo>
                  <a:lnTo>
                    <a:pt x="70929" y="225666"/>
                  </a:lnTo>
                  <a:lnTo>
                    <a:pt x="72199" y="228638"/>
                  </a:lnTo>
                  <a:lnTo>
                    <a:pt x="75425" y="229933"/>
                  </a:lnTo>
                  <a:lnTo>
                    <a:pt x="76695" y="230047"/>
                  </a:lnTo>
                  <a:lnTo>
                    <a:pt x="78714" y="230047"/>
                  </a:lnTo>
                  <a:lnTo>
                    <a:pt x="80619" y="228841"/>
                  </a:lnTo>
                  <a:lnTo>
                    <a:pt x="114452" y="144500"/>
                  </a:lnTo>
                  <a:lnTo>
                    <a:pt x="115811" y="236004"/>
                  </a:lnTo>
                  <a:lnTo>
                    <a:pt x="118071" y="238239"/>
                  </a:lnTo>
                  <a:lnTo>
                    <a:pt x="120929" y="238239"/>
                  </a:lnTo>
                  <a:lnTo>
                    <a:pt x="123736" y="238201"/>
                  </a:lnTo>
                  <a:lnTo>
                    <a:pt x="125984" y="235889"/>
                  </a:lnTo>
                  <a:lnTo>
                    <a:pt x="124663" y="146951"/>
                  </a:lnTo>
                  <a:lnTo>
                    <a:pt x="157048" y="229082"/>
                  </a:lnTo>
                  <a:lnTo>
                    <a:pt x="158965" y="230301"/>
                  </a:lnTo>
                  <a:lnTo>
                    <a:pt x="160997" y="230301"/>
                  </a:lnTo>
                  <a:lnTo>
                    <a:pt x="161620" y="230301"/>
                  </a:lnTo>
                  <a:lnTo>
                    <a:pt x="165481" y="228917"/>
                  </a:lnTo>
                  <a:lnTo>
                    <a:pt x="166763" y="225958"/>
                  </a:lnTo>
                  <a:lnTo>
                    <a:pt x="132562" y="139192"/>
                  </a:lnTo>
                  <a:lnTo>
                    <a:pt x="198450" y="203161"/>
                  </a:lnTo>
                  <a:lnTo>
                    <a:pt x="199720" y="203644"/>
                  </a:lnTo>
                  <a:lnTo>
                    <a:pt x="201002" y="203644"/>
                  </a:lnTo>
                  <a:lnTo>
                    <a:pt x="202323" y="203644"/>
                  </a:lnTo>
                  <a:lnTo>
                    <a:pt x="203657" y="203123"/>
                  </a:lnTo>
                  <a:lnTo>
                    <a:pt x="206616" y="200088"/>
                  </a:lnTo>
                  <a:lnTo>
                    <a:pt x="206565" y="196862"/>
                  </a:lnTo>
                  <a:lnTo>
                    <a:pt x="141236" y="133451"/>
                  </a:lnTo>
                  <a:lnTo>
                    <a:pt x="223761" y="166547"/>
                  </a:lnTo>
                  <a:lnTo>
                    <a:pt x="225031" y="166662"/>
                  </a:lnTo>
                  <a:lnTo>
                    <a:pt x="227050" y="166662"/>
                  </a:lnTo>
                  <a:lnTo>
                    <a:pt x="228955" y="165455"/>
                  </a:lnTo>
                  <a:lnTo>
                    <a:pt x="230797" y="160858"/>
                  </a:lnTo>
                  <a:lnTo>
                    <a:pt x="229527" y="157899"/>
                  </a:lnTo>
                  <a:lnTo>
                    <a:pt x="144564" y="123825"/>
                  </a:lnTo>
                  <a:lnTo>
                    <a:pt x="236118" y="122466"/>
                  </a:lnTo>
                  <a:lnTo>
                    <a:pt x="238353" y="120154"/>
                  </a:lnTo>
                  <a:close/>
                </a:path>
              </a:pathLst>
            </a:custGeom>
            <a:solidFill>
              <a:srgbClr val="5F99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97583" y="6590639"/>
              <a:ext cx="95567" cy="95580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777111" y="6470205"/>
              <a:ext cx="336550" cy="336550"/>
            </a:xfrm>
            <a:custGeom>
              <a:avLst/>
              <a:gdLst/>
              <a:ahLst/>
              <a:cxnLst/>
              <a:rect l="l" t="t" r="r" b="b"/>
              <a:pathLst>
                <a:path w="336550" h="336550">
                  <a:moveTo>
                    <a:pt x="188963" y="167932"/>
                  </a:moveTo>
                  <a:lnTo>
                    <a:pt x="187210" y="159893"/>
                  </a:lnTo>
                  <a:lnTo>
                    <a:pt x="182676" y="153377"/>
                  </a:lnTo>
                  <a:lnTo>
                    <a:pt x="176034" y="149034"/>
                  </a:lnTo>
                  <a:lnTo>
                    <a:pt x="167944" y="147523"/>
                  </a:lnTo>
                  <a:lnTo>
                    <a:pt x="159905" y="149263"/>
                  </a:lnTo>
                  <a:lnTo>
                    <a:pt x="153390" y="153797"/>
                  </a:lnTo>
                  <a:lnTo>
                    <a:pt x="149047" y="160451"/>
                  </a:lnTo>
                  <a:lnTo>
                    <a:pt x="147535" y="168541"/>
                  </a:lnTo>
                  <a:lnTo>
                    <a:pt x="149275" y="176580"/>
                  </a:lnTo>
                  <a:lnTo>
                    <a:pt x="153809" y="183095"/>
                  </a:lnTo>
                  <a:lnTo>
                    <a:pt x="160464" y="187439"/>
                  </a:lnTo>
                  <a:lnTo>
                    <a:pt x="168554" y="188950"/>
                  </a:lnTo>
                  <a:lnTo>
                    <a:pt x="176593" y="187210"/>
                  </a:lnTo>
                  <a:lnTo>
                    <a:pt x="183108" y="182664"/>
                  </a:lnTo>
                  <a:lnTo>
                    <a:pt x="187452" y="176022"/>
                  </a:lnTo>
                  <a:lnTo>
                    <a:pt x="188963" y="167932"/>
                  </a:lnTo>
                  <a:close/>
                </a:path>
                <a:path w="336550" h="336550">
                  <a:moveTo>
                    <a:pt x="336486" y="165747"/>
                  </a:moveTo>
                  <a:lnTo>
                    <a:pt x="329819" y="121119"/>
                  </a:lnTo>
                  <a:lnTo>
                    <a:pt x="312267" y="81178"/>
                  </a:lnTo>
                  <a:lnTo>
                    <a:pt x="285457" y="47523"/>
                  </a:lnTo>
                  <a:lnTo>
                    <a:pt x="282359" y="45212"/>
                  </a:lnTo>
                  <a:lnTo>
                    <a:pt x="282359" y="166547"/>
                  </a:lnTo>
                  <a:lnTo>
                    <a:pt x="274040" y="211099"/>
                  </a:lnTo>
                  <a:lnTo>
                    <a:pt x="250126" y="247726"/>
                  </a:lnTo>
                  <a:lnTo>
                    <a:pt x="214223" y="272719"/>
                  </a:lnTo>
                  <a:lnTo>
                    <a:pt x="169938" y="282333"/>
                  </a:lnTo>
                  <a:lnTo>
                    <a:pt x="125387" y="274027"/>
                  </a:lnTo>
                  <a:lnTo>
                    <a:pt x="88760" y="250101"/>
                  </a:lnTo>
                  <a:lnTo>
                    <a:pt x="63779" y="214198"/>
                  </a:lnTo>
                  <a:lnTo>
                    <a:pt x="54165" y="169913"/>
                  </a:lnTo>
                  <a:lnTo>
                    <a:pt x="62471" y="125374"/>
                  </a:lnTo>
                  <a:lnTo>
                    <a:pt x="86398" y="88747"/>
                  </a:lnTo>
                  <a:lnTo>
                    <a:pt x="122301" y="63754"/>
                  </a:lnTo>
                  <a:lnTo>
                    <a:pt x="166573" y="54127"/>
                  </a:lnTo>
                  <a:lnTo>
                    <a:pt x="211112" y="62445"/>
                  </a:lnTo>
                  <a:lnTo>
                    <a:pt x="247751" y="86360"/>
                  </a:lnTo>
                  <a:lnTo>
                    <a:pt x="272732" y="122275"/>
                  </a:lnTo>
                  <a:lnTo>
                    <a:pt x="282359" y="166547"/>
                  </a:lnTo>
                  <a:lnTo>
                    <a:pt x="282359" y="45212"/>
                  </a:lnTo>
                  <a:lnTo>
                    <a:pt x="251028" y="21717"/>
                  </a:lnTo>
                  <a:lnTo>
                    <a:pt x="210591" y="5359"/>
                  </a:lnTo>
                  <a:lnTo>
                    <a:pt x="165785" y="0"/>
                  </a:lnTo>
                  <a:lnTo>
                    <a:pt x="121132" y="6680"/>
                  </a:lnTo>
                  <a:lnTo>
                    <a:pt x="81191" y="24231"/>
                  </a:lnTo>
                  <a:lnTo>
                    <a:pt x="47523" y="51028"/>
                  </a:lnTo>
                  <a:lnTo>
                    <a:pt x="21717" y="85471"/>
                  </a:lnTo>
                  <a:lnTo>
                    <a:pt x="5346" y="125907"/>
                  </a:lnTo>
                  <a:lnTo>
                    <a:pt x="0" y="170713"/>
                  </a:lnTo>
                  <a:lnTo>
                    <a:pt x="6667" y="215353"/>
                  </a:lnTo>
                  <a:lnTo>
                    <a:pt x="24218" y="255282"/>
                  </a:lnTo>
                  <a:lnTo>
                    <a:pt x="51028" y="288950"/>
                  </a:lnTo>
                  <a:lnTo>
                    <a:pt x="85471" y="314744"/>
                  </a:lnTo>
                  <a:lnTo>
                    <a:pt x="125907" y="331114"/>
                  </a:lnTo>
                  <a:lnTo>
                    <a:pt x="170738" y="336461"/>
                  </a:lnTo>
                  <a:lnTo>
                    <a:pt x="215366" y="329793"/>
                  </a:lnTo>
                  <a:lnTo>
                    <a:pt x="255308" y="312242"/>
                  </a:lnTo>
                  <a:lnTo>
                    <a:pt x="288963" y="285432"/>
                  </a:lnTo>
                  <a:lnTo>
                    <a:pt x="314769" y="251002"/>
                  </a:lnTo>
                  <a:lnTo>
                    <a:pt x="331139" y="210566"/>
                  </a:lnTo>
                  <a:lnTo>
                    <a:pt x="336486" y="165747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46803" y="6286301"/>
              <a:ext cx="396875" cy="258445"/>
            </a:xfrm>
            <a:custGeom>
              <a:avLst/>
              <a:gdLst/>
              <a:ahLst/>
              <a:cxnLst/>
              <a:rect l="l" t="t" r="r" b="b"/>
              <a:pathLst>
                <a:path w="396875" h="258445">
                  <a:moveTo>
                    <a:pt x="340182" y="0"/>
                  </a:moveTo>
                  <a:lnTo>
                    <a:pt x="151460" y="8280"/>
                  </a:lnTo>
                  <a:lnTo>
                    <a:pt x="93908" y="43005"/>
                  </a:lnTo>
                  <a:lnTo>
                    <a:pt x="58947" y="80581"/>
                  </a:lnTo>
                  <a:lnTo>
                    <a:pt x="32377" y="144408"/>
                  </a:lnTo>
                  <a:lnTo>
                    <a:pt x="0" y="257886"/>
                  </a:lnTo>
                  <a:lnTo>
                    <a:pt x="19481" y="255803"/>
                  </a:lnTo>
                  <a:lnTo>
                    <a:pt x="36036" y="166711"/>
                  </a:lnTo>
                  <a:lnTo>
                    <a:pt x="55338" y="113707"/>
                  </a:lnTo>
                  <a:lnTo>
                    <a:pt x="89792" y="75818"/>
                  </a:lnTo>
                  <a:lnTo>
                    <a:pt x="151803" y="32067"/>
                  </a:lnTo>
                  <a:lnTo>
                    <a:pt x="396875" y="28778"/>
                  </a:lnTo>
                  <a:lnTo>
                    <a:pt x="340182" y="0"/>
                  </a:lnTo>
                  <a:close/>
                </a:path>
              </a:pathLst>
            </a:custGeom>
            <a:solidFill>
              <a:srgbClr val="C131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25957" y="6514541"/>
              <a:ext cx="238760" cy="238760"/>
            </a:xfrm>
            <a:custGeom>
              <a:avLst/>
              <a:gdLst/>
              <a:ahLst/>
              <a:cxnLst/>
              <a:rect l="l" t="t" r="r" b="b"/>
              <a:pathLst>
                <a:path w="238760" h="238759">
                  <a:moveTo>
                    <a:pt x="238353" y="120446"/>
                  </a:moveTo>
                  <a:lnTo>
                    <a:pt x="238277" y="114833"/>
                  </a:lnTo>
                  <a:lnTo>
                    <a:pt x="235826" y="112750"/>
                  </a:lnTo>
                  <a:lnTo>
                    <a:pt x="233159" y="112623"/>
                  </a:lnTo>
                  <a:lnTo>
                    <a:pt x="146862" y="113906"/>
                  </a:lnTo>
                  <a:lnTo>
                    <a:pt x="229781" y="81267"/>
                  </a:lnTo>
                  <a:lnTo>
                    <a:pt x="231076" y="78320"/>
                  </a:lnTo>
                  <a:lnTo>
                    <a:pt x="229006" y="73088"/>
                  </a:lnTo>
                  <a:lnTo>
                    <a:pt x="226072" y="71818"/>
                  </a:lnTo>
                  <a:lnTo>
                    <a:pt x="139242" y="106032"/>
                  </a:lnTo>
                  <a:lnTo>
                    <a:pt x="204241" y="39090"/>
                  </a:lnTo>
                  <a:lnTo>
                    <a:pt x="204203" y="35864"/>
                  </a:lnTo>
                  <a:lnTo>
                    <a:pt x="200164" y="31965"/>
                  </a:lnTo>
                  <a:lnTo>
                    <a:pt x="196951" y="31991"/>
                  </a:lnTo>
                  <a:lnTo>
                    <a:pt x="133502" y="97332"/>
                  </a:lnTo>
                  <a:lnTo>
                    <a:pt x="167424" y="12827"/>
                  </a:lnTo>
                  <a:lnTo>
                    <a:pt x="166166" y="9855"/>
                  </a:lnTo>
                  <a:lnTo>
                    <a:pt x="160934" y="7747"/>
                  </a:lnTo>
                  <a:lnTo>
                    <a:pt x="157988" y="9029"/>
                  </a:lnTo>
                  <a:lnTo>
                    <a:pt x="123901" y="93954"/>
                  </a:lnTo>
                  <a:lnTo>
                    <a:pt x="122555" y="2463"/>
                  </a:lnTo>
                  <a:lnTo>
                    <a:pt x="120294" y="0"/>
                  </a:lnTo>
                  <a:lnTo>
                    <a:pt x="114630" y="292"/>
                  </a:lnTo>
                  <a:lnTo>
                    <a:pt x="112382" y="2616"/>
                  </a:lnTo>
                  <a:lnTo>
                    <a:pt x="113690" y="91617"/>
                  </a:lnTo>
                  <a:lnTo>
                    <a:pt x="81064" y="8788"/>
                  </a:lnTo>
                  <a:lnTo>
                    <a:pt x="78130" y="7518"/>
                  </a:lnTo>
                  <a:lnTo>
                    <a:pt x="72885" y="9563"/>
                  </a:lnTo>
                  <a:lnTo>
                    <a:pt x="71602" y="12522"/>
                  </a:lnTo>
                  <a:lnTo>
                    <a:pt x="105778" y="99314"/>
                  </a:lnTo>
                  <a:lnTo>
                    <a:pt x="38874" y="34340"/>
                  </a:lnTo>
                  <a:lnTo>
                    <a:pt x="35661" y="34366"/>
                  </a:lnTo>
                  <a:lnTo>
                    <a:pt x="31737" y="38404"/>
                  </a:lnTo>
                  <a:lnTo>
                    <a:pt x="31788" y="41630"/>
                  </a:lnTo>
                  <a:lnTo>
                    <a:pt x="97116" y="105067"/>
                  </a:lnTo>
                  <a:lnTo>
                    <a:pt x="12598" y="71132"/>
                  </a:lnTo>
                  <a:lnTo>
                    <a:pt x="9652" y="72402"/>
                  </a:lnTo>
                  <a:lnTo>
                    <a:pt x="7569" y="77622"/>
                  </a:lnTo>
                  <a:lnTo>
                    <a:pt x="8826" y="80594"/>
                  </a:lnTo>
                  <a:lnTo>
                    <a:pt x="93726" y="114681"/>
                  </a:lnTo>
                  <a:lnTo>
                    <a:pt x="2247" y="116027"/>
                  </a:lnTo>
                  <a:lnTo>
                    <a:pt x="0" y="118338"/>
                  </a:lnTo>
                  <a:lnTo>
                    <a:pt x="88" y="123926"/>
                  </a:lnTo>
                  <a:lnTo>
                    <a:pt x="2349" y="126161"/>
                  </a:lnTo>
                  <a:lnTo>
                    <a:pt x="5207" y="126161"/>
                  </a:lnTo>
                  <a:lnTo>
                    <a:pt x="91376" y="124891"/>
                  </a:lnTo>
                  <a:lnTo>
                    <a:pt x="8585" y="157505"/>
                  </a:lnTo>
                  <a:lnTo>
                    <a:pt x="7302" y="160464"/>
                  </a:lnTo>
                  <a:lnTo>
                    <a:pt x="9118" y="165074"/>
                  </a:lnTo>
                  <a:lnTo>
                    <a:pt x="11036" y="166293"/>
                  </a:lnTo>
                  <a:lnTo>
                    <a:pt x="13068" y="166293"/>
                  </a:lnTo>
                  <a:lnTo>
                    <a:pt x="13690" y="166293"/>
                  </a:lnTo>
                  <a:lnTo>
                    <a:pt x="99199" y="132664"/>
                  </a:lnTo>
                  <a:lnTo>
                    <a:pt x="34112" y="199694"/>
                  </a:lnTo>
                  <a:lnTo>
                    <a:pt x="34163" y="202907"/>
                  </a:lnTo>
                  <a:lnTo>
                    <a:pt x="37172" y="205828"/>
                  </a:lnTo>
                  <a:lnTo>
                    <a:pt x="38442" y="206311"/>
                  </a:lnTo>
                  <a:lnTo>
                    <a:pt x="39725" y="206311"/>
                  </a:lnTo>
                  <a:lnTo>
                    <a:pt x="41046" y="206311"/>
                  </a:lnTo>
                  <a:lnTo>
                    <a:pt x="42379" y="205790"/>
                  </a:lnTo>
                  <a:lnTo>
                    <a:pt x="104838" y="141465"/>
                  </a:lnTo>
                  <a:lnTo>
                    <a:pt x="70942" y="225958"/>
                  </a:lnTo>
                  <a:lnTo>
                    <a:pt x="72212" y="228930"/>
                  </a:lnTo>
                  <a:lnTo>
                    <a:pt x="75438" y="230225"/>
                  </a:lnTo>
                  <a:lnTo>
                    <a:pt x="76708" y="230339"/>
                  </a:lnTo>
                  <a:lnTo>
                    <a:pt x="78727" y="230339"/>
                  </a:lnTo>
                  <a:lnTo>
                    <a:pt x="80632" y="229133"/>
                  </a:lnTo>
                  <a:lnTo>
                    <a:pt x="114465" y="144767"/>
                  </a:lnTo>
                  <a:lnTo>
                    <a:pt x="115824" y="236296"/>
                  </a:lnTo>
                  <a:lnTo>
                    <a:pt x="118097" y="238531"/>
                  </a:lnTo>
                  <a:lnTo>
                    <a:pt x="120942" y="238531"/>
                  </a:lnTo>
                  <a:lnTo>
                    <a:pt x="123748" y="238493"/>
                  </a:lnTo>
                  <a:lnTo>
                    <a:pt x="125996" y="236181"/>
                  </a:lnTo>
                  <a:lnTo>
                    <a:pt x="124675" y="147281"/>
                  </a:lnTo>
                  <a:lnTo>
                    <a:pt x="157048" y="229374"/>
                  </a:lnTo>
                  <a:lnTo>
                    <a:pt x="158965" y="230593"/>
                  </a:lnTo>
                  <a:lnTo>
                    <a:pt x="160997" y="230593"/>
                  </a:lnTo>
                  <a:lnTo>
                    <a:pt x="161620" y="230593"/>
                  </a:lnTo>
                  <a:lnTo>
                    <a:pt x="165481" y="229209"/>
                  </a:lnTo>
                  <a:lnTo>
                    <a:pt x="166763" y="226250"/>
                  </a:lnTo>
                  <a:lnTo>
                    <a:pt x="132549" y="139471"/>
                  </a:lnTo>
                  <a:lnTo>
                    <a:pt x="198462" y="203454"/>
                  </a:lnTo>
                  <a:lnTo>
                    <a:pt x="199732" y="203936"/>
                  </a:lnTo>
                  <a:lnTo>
                    <a:pt x="201015" y="203936"/>
                  </a:lnTo>
                  <a:lnTo>
                    <a:pt x="202336" y="203936"/>
                  </a:lnTo>
                  <a:lnTo>
                    <a:pt x="203669" y="203415"/>
                  </a:lnTo>
                  <a:lnTo>
                    <a:pt x="206629" y="200380"/>
                  </a:lnTo>
                  <a:lnTo>
                    <a:pt x="206578" y="197154"/>
                  </a:lnTo>
                  <a:lnTo>
                    <a:pt x="141262" y="133756"/>
                  </a:lnTo>
                  <a:lnTo>
                    <a:pt x="223774" y="166839"/>
                  </a:lnTo>
                  <a:lnTo>
                    <a:pt x="225044" y="166954"/>
                  </a:lnTo>
                  <a:lnTo>
                    <a:pt x="227063" y="166954"/>
                  </a:lnTo>
                  <a:lnTo>
                    <a:pt x="228968" y="165747"/>
                  </a:lnTo>
                  <a:lnTo>
                    <a:pt x="230809" y="161150"/>
                  </a:lnTo>
                  <a:lnTo>
                    <a:pt x="229539" y="158191"/>
                  </a:lnTo>
                  <a:lnTo>
                    <a:pt x="144526" y="124117"/>
                  </a:lnTo>
                  <a:lnTo>
                    <a:pt x="236118" y="122758"/>
                  </a:lnTo>
                  <a:lnTo>
                    <a:pt x="238353" y="120446"/>
                  </a:lnTo>
                  <a:close/>
                </a:path>
              </a:pathLst>
            </a:custGeom>
            <a:solidFill>
              <a:srgbClr val="5F99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97356" y="6586143"/>
              <a:ext cx="95580" cy="95567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676884" y="6465709"/>
              <a:ext cx="336550" cy="336550"/>
            </a:xfrm>
            <a:custGeom>
              <a:avLst/>
              <a:gdLst/>
              <a:ahLst/>
              <a:cxnLst/>
              <a:rect l="l" t="t" r="r" b="b"/>
              <a:pathLst>
                <a:path w="336550" h="336550">
                  <a:moveTo>
                    <a:pt x="188963" y="167919"/>
                  </a:moveTo>
                  <a:lnTo>
                    <a:pt x="187223" y="159880"/>
                  </a:lnTo>
                  <a:lnTo>
                    <a:pt x="182689" y="153365"/>
                  </a:lnTo>
                  <a:lnTo>
                    <a:pt x="176034" y="149021"/>
                  </a:lnTo>
                  <a:lnTo>
                    <a:pt x="167944" y="147510"/>
                  </a:lnTo>
                  <a:lnTo>
                    <a:pt x="159905" y="149250"/>
                  </a:lnTo>
                  <a:lnTo>
                    <a:pt x="153390" y="153784"/>
                  </a:lnTo>
                  <a:lnTo>
                    <a:pt x="149047" y="160439"/>
                  </a:lnTo>
                  <a:lnTo>
                    <a:pt x="147535" y="168529"/>
                  </a:lnTo>
                  <a:lnTo>
                    <a:pt x="149288" y="176568"/>
                  </a:lnTo>
                  <a:lnTo>
                    <a:pt x="153822" y="183083"/>
                  </a:lnTo>
                  <a:lnTo>
                    <a:pt x="160464" y="187426"/>
                  </a:lnTo>
                  <a:lnTo>
                    <a:pt x="168554" y="188937"/>
                  </a:lnTo>
                  <a:lnTo>
                    <a:pt x="176593" y="187198"/>
                  </a:lnTo>
                  <a:lnTo>
                    <a:pt x="183121" y="182651"/>
                  </a:lnTo>
                  <a:lnTo>
                    <a:pt x="187452" y="176009"/>
                  </a:lnTo>
                  <a:lnTo>
                    <a:pt x="188963" y="167919"/>
                  </a:lnTo>
                  <a:close/>
                </a:path>
                <a:path w="336550" h="336550">
                  <a:moveTo>
                    <a:pt x="336486" y="165747"/>
                  </a:moveTo>
                  <a:lnTo>
                    <a:pt x="329831" y="121107"/>
                  </a:lnTo>
                  <a:lnTo>
                    <a:pt x="312280" y="81165"/>
                  </a:lnTo>
                  <a:lnTo>
                    <a:pt x="290728" y="54127"/>
                  </a:lnTo>
                  <a:lnTo>
                    <a:pt x="285470" y="47510"/>
                  </a:lnTo>
                  <a:lnTo>
                    <a:pt x="282359" y="45186"/>
                  </a:lnTo>
                  <a:lnTo>
                    <a:pt x="282359" y="166547"/>
                  </a:lnTo>
                  <a:lnTo>
                    <a:pt x="274053" y="211086"/>
                  </a:lnTo>
                  <a:lnTo>
                    <a:pt x="250126" y="247713"/>
                  </a:lnTo>
                  <a:lnTo>
                    <a:pt x="214223" y="272707"/>
                  </a:lnTo>
                  <a:lnTo>
                    <a:pt x="169938" y="282333"/>
                  </a:lnTo>
                  <a:lnTo>
                    <a:pt x="125399" y="274015"/>
                  </a:lnTo>
                  <a:lnTo>
                    <a:pt x="88773" y="250088"/>
                  </a:lnTo>
                  <a:lnTo>
                    <a:pt x="63792" y="214185"/>
                  </a:lnTo>
                  <a:lnTo>
                    <a:pt x="54165" y="169913"/>
                  </a:lnTo>
                  <a:lnTo>
                    <a:pt x="62484" y="125361"/>
                  </a:lnTo>
                  <a:lnTo>
                    <a:pt x="86398" y="88734"/>
                  </a:lnTo>
                  <a:lnTo>
                    <a:pt x="122301" y="63741"/>
                  </a:lnTo>
                  <a:lnTo>
                    <a:pt x="166573" y="54127"/>
                  </a:lnTo>
                  <a:lnTo>
                    <a:pt x="211124" y="62433"/>
                  </a:lnTo>
                  <a:lnTo>
                    <a:pt x="247751" y="86347"/>
                  </a:lnTo>
                  <a:lnTo>
                    <a:pt x="272745" y="122262"/>
                  </a:lnTo>
                  <a:lnTo>
                    <a:pt x="282359" y="166547"/>
                  </a:lnTo>
                  <a:lnTo>
                    <a:pt x="282359" y="45186"/>
                  </a:lnTo>
                  <a:lnTo>
                    <a:pt x="251028" y="21704"/>
                  </a:lnTo>
                  <a:lnTo>
                    <a:pt x="210591" y="5346"/>
                  </a:lnTo>
                  <a:lnTo>
                    <a:pt x="165785" y="0"/>
                  </a:lnTo>
                  <a:lnTo>
                    <a:pt x="121145" y="6667"/>
                  </a:lnTo>
                  <a:lnTo>
                    <a:pt x="81191" y="24218"/>
                  </a:lnTo>
                  <a:lnTo>
                    <a:pt x="47536" y="51028"/>
                  </a:lnTo>
                  <a:lnTo>
                    <a:pt x="21717" y="85458"/>
                  </a:lnTo>
                  <a:lnTo>
                    <a:pt x="5359" y="125895"/>
                  </a:lnTo>
                  <a:lnTo>
                    <a:pt x="0" y="170713"/>
                  </a:lnTo>
                  <a:lnTo>
                    <a:pt x="6667" y="215341"/>
                  </a:lnTo>
                  <a:lnTo>
                    <a:pt x="24231" y="255270"/>
                  </a:lnTo>
                  <a:lnTo>
                    <a:pt x="51041" y="288937"/>
                  </a:lnTo>
                  <a:lnTo>
                    <a:pt x="85471" y="314744"/>
                  </a:lnTo>
                  <a:lnTo>
                    <a:pt x="125920" y="331101"/>
                  </a:lnTo>
                  <a:lnTo>
                    <a:pt x="170738" y="336461"/>
                  </a:lnTo>
                  <a:lnTo>
                    <a:pt x="215379" y="329780"/>
                  </a:lnTo>
                  <a:lnTo>
                    <a:pt x="255308" y="312229"/>
                  </a:lnTo>
                  <a:lnTo>
                    <a:pt x="288975" y="285432"/>
                  </a:lnTo>
                  <a:lnTo>
                    <a:pt x="314769" y="250990"/>
                  </a:lnTo>
                  <a:lnTo>
                    <a:pt x="331139" y="210553"/>
                  </a:lnTo>
                  <a:lnTo>
                    <a:pt x="336486" y="165747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83510" y="6309626"/>
              <a:ext cx="800230" cy="349364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66927" y="5938011"/>
              <a:ext cx="301231" cy="274294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603205" y="6215367"/>
              <a:ext cx="247015" cy="23495"/>
            </a:xfrm>
            <a:custGeom>
              <a:avLst/>
              <a:gdLst/>
              <a:ahLst/>
              <a:cxnLst/>
              <a:rect l="l" t="t" r="r" b="b"/>
              <a:pathLst>
                <a:path w="247014" h="23495">
                  <a:moveTo>
                    <a:pt x="246303" y="0"/>
                  </a:moveTo>
                  <a:lnTo>
                    <a:pt x="0" y="3632"/>
                  </a:lnTo>
                  <a:lnTo>
                    <a:pt x="292" y="23228"/>
                  </a:lnTo>
                  <a:lnTo>
                    <a:pt x="246595" y="19596"/>
                  </a:lnTo>
                  <a:lnTo>
                    <a:pt x="246303" y="0"/>
                  </a:lnTo>
                  <a:close/>
                </a:path>
              </a:pathLst>
            </a:custGeom>
            <a:solidFill>
              <a:srgbClr val="7822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10488" y="6226340"/>
              <a:ext cx="20955" cy="125095"/>
            </a:xfrm>
            <a:custGeom>
              <a:avLst/>
              <a:gdLst/>
              <a:ahLst/>
              <a:cxnLst/>
              <a:rect l="l" t="t" r="r" b="b"/>
              <a:pathLst>
                <a:path w="20954" h="125095">
                  <a:moveTo>
                    <a:pt x="18580" y="0"/>
                  </a:moveTo>
                  <a:lnTo>
                    <a:pt x="0" y="266"/>
                  </a:lnTo>
                  <a:lnTo>
                    <a:pt x="1828" y="124828"/>
                  </a:lnTo>
                  <a:lnTo>
                    <a:pt x="20408" y="124548"/>
                  </a:lnTo>
                  <a:lnTo>
                    <a:pt x="18580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20966" y="6378436"/>
              <a:ext cx="336550" cy="243204"/>
            </a:xfrm>
            <a:custGeom>
              <a:avLst/>
              <a:gdLst/>
              <a:ahLst/>
              <a:cxnLst/>
              <a:rect l="l" t="t" r="r" b="b"/>
              <a:pathLst>
                <a:path w="336550" h="243204">
                  <a:moveTo>
                    <a:pt x="237212" y="0"/>
                  </a:moveTo>
                  <a:lnTo>
                    <a:pt x="169240" y="8177"/>
                  </a:lnTo>
                  <a:lnTo>
                    <a:pt x="53578" y="45404"/>
                  </a:lnTo>
                  <a:lnTo>
                    <a:pt x="14989" y="123058"/>
                  </a:lnTo>
                  <a:lnTo>
                    <a:pt x="0" y="169484"/>
                  </a:lnTo>
                  <a:lnTo>
                    <a:pt x="6693" y="203168"/>
                  </a:lnTo>
                  <a:lnTo>
                    <a:pt x="33156" y="242596"/>
                  </a:lnTo>
                  <a:lnTo>
                    <a:pt x="69870" y="166191"/>
                  </a:lnTo>
                  <a:lnTo>
                    <a:pt x="113653" y="124413"/>
                  </a:lnTo>
                  <a:lnTo>
                    <a:pt x="192896" y="102586"/>
                  </a:lnTo>
                  <a:lnTo>
                    <a:pt x="335988" y="86031"/>
                  </a:lnTo>
                  <a:lnTo>
                    <a:pt x="283969" y="24681"/>
                  </a:lnTo>
                  <a:lnTo>
                    <a:pt x="237212" y="0"/>
                  </a:lnTo>
                  <a:close/>
                </a:path>
              </a:pathLst>
            </a:custGeom>
            <a:solidFill>
              <a:srgbClr val="7533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718361" y="6166162"/>
              <a:ext cx="236051" cy="479163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135032" y="6063843"/>
              <a:ext cx="763897" cy="621830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1636092" y="6077892"/>
              <a:ext cx="36830" cy="52705"/>
            </a:xfrm>
            <a:custGeom>
              <a:avLst/>
              <a:gdLst/>
              <a:ahLst/>
              <a:cxnLst/>
              <a:rect l="l" t="t" r="r" b="b"/>
              <a:pathLst>
                <a:path w="36830" h="52704">
                  <a:moveTo>
                    <a:pt x="17808" y="0"/>
                  </a:moveTo>
                  <a:lnTo>
                    <a:pt x="9806" y="1166"/>
                  </a:lnTo>
                  <a:lnTo>
                    <a:pt x="5013" y="6253"/>
                  </a:lnTo>
                  <a:lnTo>
                    <a:pt x="478" y="16702"/>
                  </a:lnTo>
                  <a:lnTo>
                    <a:pt x="0" y="29958"/>
                  </a:lnTo>
                  <a:lnTo>
                    <a:pt x="5969" y="41427"/>
                  </a:lnTo>
                  <a:lnTo>
                    <a:pt x="13288" y="49493"/>
                  </a:lnTo>
                  <a:lnTo>
                    <a:pt x="16861" y="52541"/>
                  </a:lnTo>
                  <a:lnTo>
                    <a:pt x="36469" y="11202"/>
                  </a:lnTo>
                  <a:lnTo>
                    <a:pt x="31974" y="1309"/>
                  </a:lnTo>
                  <a:lnTo>
                    <a:pt x="17808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630555" y="6106060"/>
              <a:ext cx="47625" cy="41910"/>
            </a:xfrm>
            <a:custGeom>
              <a:avLst/>
              <a:gdLst/>
              <a:ahLst/>
              <a:cxnLst/>
              <a:rect l="l" t="t" r="r" b="b"/>
              <a:pathLst>
                <a:path w="47625" h="41910">
                  <a:moveTo>
                    <a:pt x="39357" y="0"/>
                  </a:moveTo>
                  <a:lnTo>
                    <a:pt x="0" y="20929"/>
                  </a:lnTo>
                  <a:lnTo>
                    <a:pt x="4267" y="41744"/>
                  </a:lnTo>
                  <a:lnTo>
                    <a:pt x="42557" y="19723"/>
                  </a:lnTo>
                  <a:lnTo>
                    <a:pt x="47243" y="16344"/>
                  </a:lnTo>
                  <a:lnTo>
                    <a:pt x="45885" y="3276"/>
                  </a:lnTo>
                  <a:lnTo>
                    <a:pt x="39357" y="0"/>
                  </a:lnTo>
                  <a:close/>
                </a:path>
              </a:pathLst>
            </a:custGeom>
            <a:solidFill>
              <a:srgbClr val="4140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40003" y="5954013"/>
              <a:ext cx="857885" cy="376555"/>
            </a:xfrm>
            <a:custGeom>
              <a:avLst/>
              <a:gdLst/>
              <a:ahLst/>
              <a:cxnLst/>
              <a:rect l="l" t="t" r="r" b="b"/>
              <a:pathLst>
                <a:path w="857884" h="376554">
                  <a:moveTo>
                    <a:pt x="479259" y="344106"/>
                  </a:moveTo>
                  <a:lnTo>
                    <a:pt x="474027" y="304723"/>
                  </a:lnTo>
                  <a:lnTo>
                    <a:pt x="442214" y="274574"/>
                  </a:lnTo>
                  <a:lnTo>
                    <a:pt x="377583" y="268008"/>
                  </a:lnTo>
                  <a:lnTo>
                    <a:pt x="325564" y="264845"/>
                  </a:lnTo>
                  <a:lnTo>
                    <a:pt x="266636" y="261861"/>
                  </a:lnTo>
                  <a:lnTo>
                    <a:pt x="205473" y="259168"/>
                  </a:lnTo>
                  <a:lnTo>
                    <a:pt x="55473" y="253568"/>
                  </a:lnTo>
                  <a:lnTo>
                    <a:pt x="38100" y="255752"/>
                  </a:lnTo>
                  <a:lnTo>
                    <a:pt x="22606" y="263004"/>
                  </a:lnTo>
                  <a:lnTo>
                    <a:pt x="10160" y="274662"/>
                  </a:lnTo>
                  <a:lnTo>
                    <a:pt x="2006" y="290029"/>
                  </a:lnTo>
                  <a:lnTo>
                    <a:pt x="0" y="309384"/>
                  </a:lnTo>
                  <a:lnTo>
                    <a:pt x="9639" y="328993"/>
                  </a:lnTo>
                  <a:lnTo>
                    <a:pt x="35979" y="346862"/>
                  </a:lnTo>
                  <a:lnTo>
                    <a:pt x="84035" y="361035"/>
                  </a:lnTo>
                  <a:lnTo>
                    <a:pt x="197408" y="374548"/>
                  </a:lnTo>
                  <a:lnTo>
                    <a:pt x="302031" y="376377"/>
                  </a:lnTo>
                  <a:lnTo>
                    <a:pt x="378802" y="372846"/>
                  </a:lnTo>
                  <a:lnTo>
                    <a:pt x="408635" y="370255"/>
                  </a:lnTo>
                  <a:lnTo>
                    <a:pt x="474370" y="356095"/>
                  </a:lnTo>
                  <a:lnTo>
                    <a:pt x="479044" y="350608"/>
                  </a:lnTo>
                  <a:lnTo>
                    <a:pt x="479259" y="344106"/>
                  </a:lnTo>
                  <a:close/>
                </a:path>
                <a:path w="857884" h="376554">
                  <a:moveTo>
                    <a:pt x="857770" y="30429"/>
                  </a:moveTo>
                  <a:lnTo>
                    <a:pt x="856284" y="25869"/>
                  </a:lnTo>
                  <a:lnTo>
                    <a:pt x="852068" y="17678"/>
                  </a:lnTo>
                  <a:lnTo>
                    <a:pt x="845921" y="8255"/>
                  </a:lnTo>
                  <a:lnTo>
                    <a:pt x="838657" y="0"/>
                  </a:lnTo>
                  <a:lnTo>
                    <a:pt x="835558" y="56807"/>
                  </a:lnTo>
                  <a:lnTo>
                    <a:pt x="847496" y="52933"/>
                  </a:lnTo>
                  <a:lnTo>
                    <a:pt x="853795" y="48895"/>
                  </a:lnTo>
                  <a:lnTo>
                    <a:pt x="856513" y="42214"/>
                  </a:lnTo>
                  <a:lnTo>
                    <a:pt x="857770" y="30429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36890" y="5622505"/>
              <a:ext cx="168275" cy="113030"/>
            </a:xfrm>
            <a:custGeom>
              <a:avLst/>
              <a:gdLst/>
              <a:ahLst/>
              <a:cxnLst/>
              <a:rect l="l" t="t" r="r" b="b"/>
              <a:pathLst>
                <a:path w="168275" h="113029">
                  <a:moveTo>
                    <a:pt x="89916" y="59550"/>
                  </a:moveTo>
                  <a:lnTo>
                    <a:pt x="41503" y="0"/>
                  </a:lnTo>
                  <a:lnTo>
                    <a:pt x="34036" y="18338"/>
                  </a:lnTo>
                  <a:lnTo>
                    <a:pt x="24561" y="35598"/>
                  </a:lnTo>
                  <a:lnTo>
                    <a:pt x="13169" y="51828"/>
                  </a:lnTo>
                  <a:lnTo>
                    <a:pt x="0" y="67094"/>
                  </a:lnTo>
                  <a:lnTo>
                    <a:pt x="47345" y="112903"/>
                  </a:lnTo>
                  <a:lnTo>
                    <a:pt x="56451" y="95859"/>
                  </a:lnTo>
                  <a:lnTo>
                    <a:pt x="66675" y="81495"/>
                  </a:lnTo>
                  <a:lnTo>
                    <a:pt x="77876" y="69494"/>
                  </a:lnTo>
                  <a:lnTo>
                    <a:pt x="89916" y="59550"/>
                  </a:lnTo>
                  <a:close/>
                </a:path>
                <a:path w="168275" h="113029">
                  <a:moveTo>
                    <a:pt x="168135" y="58674"/>
                  </a:moveTo>
                  <a:lnTo>
                    <a:pt x="166738" y="50685"/>
                  </a:lnTo>
                  <a:lnTo>
                    <a:pt x="160616" y="13665"/>
                  </a:lnTo>
                  <a:lnTo>
                    <a:pt x="148666" y="56438"/>
                  </a:lnTo>
                  <a:lnTo>
                    <a:pt x="168135" y="58674"/>
                  </a:lnTo>
                  <a:close/>
                </a:path>
              </a:pathLst>
            </a:custGeom>
            <a:solidFill>
              <a:srgbClr val="F8A4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362778" y="5526369"/>
              <a:ext cx="147320" cy="192405"/>
            </a:xfrm>
            <a:custGeom>
              <a:avLst/>
              <a:gdLst/>
              <a:ahLst/>
              <a:cxnLst/>
              <a:rect l="l" t="t" r="r" b="b"/>
              <a:pathLst>
                <a:path w="147319" h="192404">
                  <a:moveTo>
                    <a:pt x="63808" y="0"/>
                  </a:moveTo>
                  <a:lnTo>
                    <a:pt x="19522" y="19986"/>
                  </a:lnTo>
                  <a:lnTo>
                    <a:pt x="739" y="63535"/>
                  </a:lnTo>
                  <a:lnTo>
                    <a:pt x="0" y="87921"/>
                  </a:lnTo>
                  <a:lnTo>
                    <a:pt x="2940" y="106655"/>
                  </a:lnTo>
                  <a:lnTo>
                    <a:pt x="27851" y="157124"/>
                  </a:lnTo>
                  <a:lnTo>
                    <a:pt x="74546" y="188288"/>
                  </a:lnTo>
                  <a:lnTo>
                    <a:pt x="100259" y="192253"/>
                  </a:lnTo>
                  <a:lnTo>
                    <a:pt x="106605" y="191226"/>
                  </a:lnTo>
                  <a:lnTo>
                    <a:pt x="128764" y="157261"/>
                  </a:lnTo>
                  <a:lnTo>
                    <a:pt x="145391" y="89186"/>
                  </a:lnTo>
                  <a:lnTo>
                    <a:pt x="147105" y="58078"/>
                  </a:lnTo>
                  <a:lnTo>
                    <a:pt x="139496" y="31571"/>
                  </a:lnTo>
                  <a:lnTo>
                    <a:pt x="120374" y="13405"/>
                  </a:lnTo>
                  <a:lnTo>
                    <a:pt x="93189" y="2695"/>
                  </a:lnTo>
                  <a:lnTo>
                    <a:pt x="63808" y="0"/>
                  </a:lnTo>
                  <a:close/>
                </a:path>
              </a:pathLst>
            </a:custGeom>
            <a:solidFill>
              <a:srgbClr val="F79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469796" y="5554630"/>
              <a:ext cx="92710" cy="34925"/>
            </a:xfrm>
            <a:custGeom>
              <a:avLst/>
              <a:gdLst/>
              <a:ahLst/>
              <a:cxnLst/>
              <a:rect l="l" t="t" r="r" b="b"/>
              <a:pathLst>
                <a:path w="92709" h="34925">
                  <a:moveTo>
                    <a:pt x="49745" y="0"/>
                  </a:moveTo>
                  <a:lnTo>
                    <a:pt x="0" y="24345"/>
                  </a:lnTo>
                  <a:lnTo>
                    <a:pt x="91770" y="34874"/>
                  </a:lnTo>
                  <a:lnTo>
                    <a:pt x="92417" y="29159"/>
                  </a:lnTo>
                  <a:lnTo>
                    <a:pt x="49745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563284" y="6082451"/>
              <a:ext cx="125730" cy="80645"/>
            </a:xfrm>
            <a:custGeom>
              <a:avLst/>
              <a:gdLst/>
              <a:ahLst/>
              <a:cxnLst/>
              <a:rect l="l" t="t" r="r" b="b"/>
              <a:pathLst>
                <a:path w="125730" h="80645">
                  <a:moveTo>
                    <a:pt x="13601" y="0"/>
                  </a:moveTo>
                  <a:lnTo>
                    <a:pt x="0" y="36664"/>
                  </a:lnTo>
                  <a:lnTo>
                    <a:pt x="10922" y="44730"/>
                  </a:lnTo>
                  <a:lnTo>
                    <a:pt x="23271" y="50399"/>
                  </a:lnTo>
                  <a:lnTo>
                    <a:pt x="36502" y="53488"/>
                  </a:lnTo>
                  <a:lnTo>
                    <a:pt x="50076" y="53809"/>
                  </a:lnTo>
                  <a:lnTo>
                    <a:pt x="47409" y="47574"/>
                  </a:lnTo>
                  <a:lnTo>
                    <a:pt x="51638" y="39623"/>
                  </a:lnTo>
                  <a:lnTo>
                    <a:pt x="64643" y="35712"/>
                  </a:lnTo>
                  <a:lnTo>
                    <a:pt x="72110" y="39395"/>
                  </a:lnTo>
                  <a:lnTo>
                    <a:pt x="78397" y="51434"/>
                  </a:lnTo>
                  <a:lnTo>
                    <a:pt x="77431" y="59131"/>
                  </a:lnTo>
                  <a:lnTo>
                    <a:pt x="73596" y="64731"/>
                  </a:lnTo>
                  <a:lnTo>
                    <a:pt x="67805" y="64007"/>
                  </a:lnTo>
                  <a:lnTo>
                    <a:pt x="61950" y="63753"/>
                  </a:lnTo>
                  <a:lnTo>
                    <a:pt x="56121" y="63969"/>
                  </a:lnTo>
                  <a:lnTo>
                    <a:pt x="60981" y="72228"/>
                  </a:lnTo>
                  <a:lnTo>
                    <a:pt x="68981" y="77727"/>
                  </a:lnTo>
                  <a:lnTo>
                    <a:pt x="78708" y="80268"/>
                  </a:lnTo>
                  <a:lnTo>
                    <a:pt x="88747" y="79654"/>
                  </a:lnTo>
                  <a:lnTo>
                    <a:pt x="124358" y="53924"/>
                  </a:lnTo>
                  <a:lnTo>
                    <a:pt x="125450" y="48437"/>
                  </a:lnTo>
                  <a:lnTo>
                    <a:pt x="123532" y="45288"/>
                  </a:lnTo>
                  <a:lnTo>
                    <a:pt x="90284" y="8102"/>
                  </a:lnTo>
                  <a:lnTo>
                    <a:pt x="78638" y="3352"/>
                  </a:lnTo>
                  <a:lnTo>
                    <a:pt x="69799" y="5346"/>
                  </a:lnTo>
                  <a:lnTo>
                    <a:pt x="56312" y="6522"/>
                  </a:lnTo>
                  <a:lnTo>
                    <a:pt x="41619" y="5540"/>
                  </a:lnTo>
                  <a:lnTo>
                    <a:pt x="26967" y="3124"/>
                  </a:lnTo>
                  <a:lnTo>
                    <a:pt x="13601" y="0"/>
                  </a:lnTo>
                  <a:close/>
                </a:path>
              </a:pathLst>
            </a:custGeom>
            <a:solidFill>
              <a:srgbClr val="F79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320368" y="5478957"/>
              <a:ext cx="207664" cy="181063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1423683" y="5646834"/>
              <a:ext cx="25400" cy="69215"/>
            </a:xfrm>
            <a:custGeom>
              <a:avLst/>
              <a:gdLst/>
              <a:ahLst/>
              <a:cxnLst/>
              <a:rect l="l" t="t" r="r" b="b"/>
              <a:pathLst>
                <a:path w="25400" h="69214">
                  <a:moveTo>
                    <a:pt x="7150" y="0"/>
                  </a:moveTo>
                  <a:lnTo>
                    <a:pt x="0" y="62369"/>
                  </a:lnTo>
                  <a:lnTo>
                    <a:pt x="17475" y="68935"/>
                  </a:lnTo>
                  <a:lnTo>
                    <a:pt x="25146" y="2057"/>
                  </a:lnTo>
                  <a:lnTo>
                    <a:pt x="7150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457248" y="6545736"/>
              <a:ext cx="190030" cy="113411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123294" y="5683923"/>
              <a:ext cx="524151" cy="872680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1608949" y="6120305"/>
              <a:ext cx="33655" cy="33655"/>
            </a:xfrm>
            <a:custGeom>
              <a:avLst/>
              <a:gdLst/>
              <a:ahLst/>
              <a:cxnLst/>
              <a:rect l="l" t="t" r="r" b="b"/>
              <a:pathLst>
                <a:path w="33655" h="33654">
                  <a:moveTo>
                    <a:pt x="25755" y="0"/>
                  </a:moveTo>
                  <a:lnTo>
                    <a:pt x="7353" y="266"/>
                  </a:lnTo>
                  <a:lnTo>
                    <a:pt x="0" y="7835"/>
                  </a:lnTo>
                  <a:lnTo>
                    <a:pt x="279" y="26238"/>
                  </a:lnTo>
                  <a:lnTo>
                    <a:pt x="7848" y="33591"/>
                  </a:lnTo>
                  <a:lnTo>
                    <a:pt x="26250" y="33324"/>
                  </a:lnTo>
                  <a:lnTo>
                    <a:pt x="33604" y="25755"/>
                  </a:lnTo>
                  <a:lnTo>
                    <a:pt x="33464" y="16548"/>
                  </a:lnTo>
                  <a:lnTo>
                    <a:pt x="33324" y="7340"/>
                  </a:lnTo>
                  <a:lnTo>
                    <a:pt x="25755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48285" y="6236411"/>
              <a:ext cx="392430" cy="123825"/>
            </a:xfrm>
            <a:custGeom>
              <a:avLst/>
              <a:gdLst/>
              <a:ahLst/>
              <a:cxnLst/>
              <a:rect l="l" t="t" r="r" b="b"/>
              <a:pathLst>
                <a:path w="392429" h="123825">
                  <a:moveTo>
                    <a:pt x="369214" y="120421"/>
                  </a:moveTo>
                  <a:lnTo>
                    <a:pt x="96227" y="120421"/>
                  </a:lnTo>
                  <a:lnTo>
                    <a:pt x="96227" y="123507"/>
                  </a:lnTo>
                  <a:lnTo>
                    <a:pt x="369214" y="123507"/>
                  </a:lnTo>
                  <a:lnTo>
                    <a:pt x="369214" y="120421"/>
                  </a:lnTo>
                  <a:close/>
                </a:path>
                <a:path w="392429" h="123825">
                  <a:moveTo>
                    <a:pt x="376085" y="59283"/>
                  </a:moveTo>
                  <a:lnTo>
                    <a:pt x="0" y="59283"/>
                  </a:lnTo>
                  <a:lnTo>
                    <a:pt x="0" y="62369"/>
                  </a:lnTo>
                  <a:lnTo>
                    <a:pt x="376085" y="62369"/>
                  </a:lnTo>
                  <a:lnTo>
                    <a:pt x="376085" y="59283"/>
                  </a:lnTo>
                  <a:close/>
                </a:path>
                <a:path w="392429" h="123825">
                  <a:moveTo>
                    <a:pt x="392150" y="0"/>
                  </a:moveTo>
                  <a:lnTo>
                    <a:pt x="119176" y="0"/>
                  </a:lnTo>
                  <a:lnTo>
                    <a:pt x="119176" y="3086"/>
                  </a:lnTo>
                  <a:lnTo>
                    <a:pt x="392150" y="3086"/>
                  </a:lnTo>
                  <a:lnTo>
                    <a:pt x="392150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1551684" y="5911240"/>
              <a:ext cx="288290" cy="443230"/>
            </a:xfrm>
            <a:custGeom>
              <a:avLst/>
              <a:gdLst/>
              <a:ahLst/>
              <a:cxnLst/>
              <a:rect l="l" t="t" r="r" b="b"/>
              <a:pathLst>
                <a:path w="288290" h="443229">
                  <a:moveTo>
                    <a:pt x="270395" y="213169"/>
                  </a:moveTo>
                  <a:lnTo>
                    <a:pt x="17640" y="213169"/>
                  </a:lnTo>
                  <a:lnTo>
                    <a:pt x="144018" y="442912"/>
                  </a:lnTo>
                  <a:lnTo>
                    <a:pt x="270395" y="213169"/>
                  </a:lnTo>
                  <a:close/>
                </a:path>
                <a:path w="288290" h="443229">
                  <a:moveTo>
                    <a:pt x="144018" y="0"/>
                  </a:moveTo>
                  <a:lnTo>
                    <a:pt x="98482" y="7339"/>
                  </a:lnTo>
                  <a:lnTo>
                    <a:pt x="58945" y="27780"/>
                  </a:lnTo>
                  <a:lnTo>
                    <a:pt x="27775" y="58954"/>
                  </a:lnTo>
                  <a:lnTo>
                    <a:pt x="7338" y="98493"/>
                  </a:lnTo>
                  <a:lnTo>
                    <a:pt x="0" y="144030"/>
                  </a:lnTo>
                  <a:lnTo>
                    <a:pt x="1177" y="162518"/>
                  </a:lnTo>
                  <a:lnTo>
                    <a:pt x="4611" y="180300"/>
                  </a:lnTo>
                  <a:lnTo>
                    <a:pt x="10153" y="197231"/>
                  </a:lnTo>
                  <a:lnTo>
                    <a:pt x="17653" y="213169"/>
                  </a:lnTo>
                  <a:lnTo>
                    <a:pt x="270383" y="213169"/>
                  </a:lnTo>
                  <a:lnTo>
                    <a:pt x="276203" y="200812"/>
                  </a:lnTo>
                  <a:lnTo>
                    <a:pt x="144018" y="200812"/>
                  </a:lnTo>
                  <a:lnTo>
                    <a:pt x="121926" y="196346"/>
                  </a:lnTo>
                  <a:lnTo>
                    <a:pt x="103871" y="184170"/>
                  </a:lnTo>
                  <a:lnTo>
                    <a:pt x="91691" y="166120"/>
                  </a:lnTo>
                  <a:lnTo>
                    <a:pt x="87223" y="144030"/>
                  </a:lnTo>
                  <a:lnTo>
                    <a:pt x="91691" y="121938"/>
                  </a:lnTo>
                  <a:lnTo>
                    <a:pt x="103871" y="103884"/>
                  </a:lnTo>
                  <a:lnTo>
                    <a:pt x="121926" y="91704"/>
                  </a:lnTo>
                  <a:lnTo>
                    <a:pt x="144018" y="87236"/>
                  </a:lnTo>
                  <a:lnTo>
                    <a:pt x="274889" y="87236"/>
                  </a:lnTo>
                  <a:lnTo>
                    <a:pt x="260268" y="58954"/>
                  </a:lnTo>
                  <a:lnTo>
                    <a:pt x="229094" y="27780"/>
                  </a:lnTo>
                  <a:lnTo>
                    <a:pt x="189555" y="7339"/>
                  </a:lnTo>
                  <a:lnTo>
                    <a:pt x="144018" y="0"/>
                  </a:lnTo>
                  <a:close/>
                </a:path>
                <a:path w="288290" h="443229">
                  <a:moveTo>
                    <a:pt x="274889" y="87236"/>
                  </a:moveTo>
                  <a:lnTo>
                    <a:pt x="144018" y="87236"/>
                  </a:lnTo>
                  <a:lnTo>
                    <a:pt x="166109" y="91704"/>
                  </a:lnTo>
                  <a:lnTo>
                    <a:pt x="184164" y="103884"/>
                  </a:lnTo>
                  <a:lnTo>
                    <a:pt x="196344" y="121938"/>
                  </a:lnTo>
                  <a:lnTo>
                    <a:pt x="200812" y="144030"/>
                  </a:lnTo>
                  <a:lnTo>
                    <a:pt x="196344" y="166120"/>
                  </a:lnTo>
                  <a:lnTo>
                    <a:pt x="184164" y="184170"/>
                  </a:lnTo>
                  <a:lnTo>
                    <a:pt x="166109" y="196346"/>
                  </a:lnTo>
                  <a:lnTo>
                    <a:pt x="144018" y="200812"/>
                  </a:lnTo>
                  <a:lnTo>
                    <a:pt x="276203" y="200812"/>
                  </a:lnTo>
                  <a:lnTo>
                    <a:pt x="277890" y="197231"/>
                  </a:lnTo>
                  <a:lnTo>
                    <a:pt x="283435" y="180300"/>
                  </a:lnTo>
                  <a:lnTo>
                    <a:pt x="286870" y="162518"/>
                  </a:lnTo>
                  <a:lnTo>
                    <a:pt x="288048" y="144030"/>
                  </a:lnTo>
                  <a:lnTo>
                    <a:pt x="280709" y="98493"/>
                  </a:lnTo>
                  <a:lnTo>
                    <a:pt x="274889" y="8723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>
            <a:spLocks noGrp="1"/>
          </p:cNvSpPr>
          <p:nvPr>
            <p:ph type="title"/>
          </p:nvPr>
        </p:nvSpPr>
        <p:spPr>
          <a:xfrm>
            <a:off x="626076" y="753359"/>
            <a:ext cx="9522460" cy="859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290"/>
              </a:lnSpc>
              <a:spcBef>
                <a:spcPts val="100"/>
              </a:spcBef>
            </a:pPr>
            <a:r>
              <a:rPr lang="en-IN" sz="2800" i="0" dirty="0">
                <a:effectLst/>
                <a:latin typeface="+mj-lt"/>
              </a:rPr>
              <a:t>Lorem </a:t>
            </a:r>
            <a:r>
              <a:rPr lang="en-IN" sz="2800" dirty="0">
                <a:latin typeface="+mj-lt"/>
              </a:rPr>
              <a:t>I</a:t>
            </a:r>
            <a:r>
              <a:rPr lang="en-IN" sz="2800" i="0" dirty="0">
                <a:effectLst/>
                <a:latin typeface="+mj-lt"/>
              </a:rPr>
              <a:t>psum </a:t>
            </a:r>
            <a:r>
              <a:rPr lang="en-IN" sz="2800" dirty="0" err="1">
                <a:latin typeface="+mj-lt"/>
              </a:rPr>
              <a:t>D</a:t>
            </a:r>
            <a:r>
              <a:rPr lang="en-IN" sz="2800" i="0" dirty="0" err="1">
                <a:effectLst/>
                <a:latin typeface="+mj-lt"/>
              </a:rPr>
              <a:t>olor</a:t>
            </a:r>
            <a:r>
              <a:rPr lang="en-IN" sz="2800" i="0" dirty="0">
                <a:effectLst/>
                <a:latin typeface="+mj-lt"/>
              </a:rPr>
              <a:t> Sit </a:t>
            </a:r>
            <a:r>
              <a:rPr lang="en-IN" sz="2800" dirty="0" err="1">
                <a:latin typeface="+mj-lt"/>
              </a:rPr>
              <a:t>A</a:t>
            </a:r>
            <a:r>
              <a:rPr lang="en-IN" sz="2800" i="0" dirty="0" err="1">
                <a:effectLst/>
                <a:latin typeface="+mj-lt"/>
              </a:rPr>
              <a:t>met</a:t>
            </a:r>
            <a:r>
              <a:rPr lang="en-IN" sz="2800" i="0" dirty="0">
                <a:effectLst/>
                <a:latin typeface="+mj-lt"/>
              </a:rPr>
              <a:t>, </a:t>
            </a:r>
            <a:br>
              <a:rPr lang="en-IN" sz="2800" i="0" dirty="0">
                <a:effectLst/>
                <a:latin typeface="+mj-lt"/>
              </a:rPr>
            </a:br>
            <a:r>
              <a:rPr lang="en-IN" sz="2800" dirty="0" err="1">
                <a:latin typeface="+mj-lt"/>
              </a:rPr>
              <a:t>C</a:t>
            </a:r>
            <a:r>
              <a:rPr lang="en-IN" sz="2800" i="0" dirty="0" err="1">
                <a:effectLst/>
                <a:latin typeface="+mj-lt"/>
              </a:rPr>
              <a:t>onsectetur</a:t>
            </a:r>
            <a:r>
              <a:rPr lang="en-IN" sz="2800" i="0" dirty="0">
                <a:effectLst/>
                <a:latin typeface="+mj-lt"/>
              </a:rPr>
              <a:t> </a:t>
            </a:r>
            <a:r>
              <a:rPr lang="en-IN" sz="2800" dirty="0" err="1">
                <a:latin typeface="+mj-lt"/>
              </a:rPr>
              <a:t>A</a:t>
            </a:r>
            <a:r>
              <a:rPr lang="en-IN" sz="2800" i="0" dirty="0" err="1">
                <a:effectLst/>
                <a:latin typeface="+mj-lt"/>
              </a:rPr>
              <a:t>dipiscing</a:t>
            </a:r>
            <a:r>
              <a:rPr lang="en-IN" sz="2800" i="0" dirty="0">
                <a:effectLst/>
                <a:latin typeface="+mj-lt"/>
              </a:rPr>
              <a:t> </a:t>
            </a:r>
            <a:r>
              <a:rPr lang="en-IN" sz="2800" dirty="0" err="1">
                <a:latin typeface="+mj-lt"/>
              </a:rPr>
              <a:t>E</a:t>
            </a:r>
            <a:r>
              <a:rPr lang="en-IN" sz="2800" i="0" dirty="0" err="1">
                <a:effectLst/>
                <a:latin typeface="+mj-lt"/>
              </a:rPr>
              <a:t>lit</a:t>
            </a:r>
            <a:endParaRPr lang="en-IN" sz="2800" dirty="0">
              <a:latin typeface="+mj-lt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26070" y="1834287"/>
            <a:ext cx="1052957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Lorem ipsum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dolor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sit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amet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,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consectetur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adipiscing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elit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,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sed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do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eiusmod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tempor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incididunt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ut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labore et dolore magna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aliqua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. Ut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enim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ad minim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veniam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,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quis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nostrud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exercitation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ullamco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laboris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nisi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ut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aliquip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ex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ea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commodo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consequat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.</a:t>
            </a:r>
            <a:endParaRPr lang="en-IN" sz="15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26043" y="3268727"/>
            <a:ext cx="2079625" cy="1045158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2700" marR="5080">
              <a:lnSpc>
                <a:spcPts val="1810"/>
              </a:lnSpc>
              <a:spcBef>
                <a:spcPts val="450"/>
              </a:spcBef>
            </a:pPr>
            <a:r>
              <a:rPr lang="en-US" b="1" spc="-5" dirty="0">
                <a:solidFill>
                  <a:srgbClr val="221F1F"/>
                </a:solidFill>
                <a:latin typeface="Calibri"/>
                <a:cs typeface="Calibri"/>
              </a:rPr>
              <a:t>Lorem Ipsum </a:t>
            </a:r>
            <a:r>
              <a:rPr lang="en-IN" sz="1500" dirty="0">
                <a:solidFill>
                  <a:srgbClr val="5F5D7E"/>
                </a:solidFill>
                <a:latin typeface="Calibri"/>
                <a:cs typeface="Calibri"/>
              </a:rPr>
              <a:t>–</a:t>
            </a:r>
            <a:endParaRPr lang="en-US" sz="1500" dirty="0">
              <a:solidFill>
                <a:srgbClr val="5F5D7E"/>
              </a:solidFill>
              <a:latin typeface="Calibri"/>
              <a:cs typeface="Calibri"/>
            </a:endParaRPr>
          </a:p>
          <a:p>
            <a:pPr marL="12700" marR="5080">
              <a:lnSpc>
                <a:spcPts val="1810"/>
              </a:lnSpc>
              <a:spcBef>
                <a:spcPts val="450"/>
              </a:spcBef>
            </a:pP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Lorem ipsum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dolor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sit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amet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,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consectetur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adipiscing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elit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443279" y="3382463"/>
            <a:ext cx="1502410" cy="3365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2000" b="1" spc="15" dirty="0">
                <a:solidFill>
                  <a:srgbClr val="221F1F"/>
                </a:solidFill>
                <a:latin typeface="Calibri"/>
                <a:cs typeface="Calibri"/>
              </a:rPr>
              <a:t>Major</a:t>
            </a:r>
            <a:r>
              <a:rPr sz="2000" b="1" spc="-6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21F1F"/>
                </a:solidFill>
                <a:latin typeface="Calibri"/>
                <a:cs typeface="Calibri"/>
              </a:rPr>
              <a:t>Players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2728632" y="2828950"/>
            <a:ext cx="3353435" cy="3508375"/>
            <a:chOff x="2728632" y="2828950"/>
            <a:chExt cx="3353435" cy="3508375"/>
          </a:xfrm>
        </p:grpSpPr>
        <p:sp>
          <p:nvSpPr>
            <p:cNvPr id="43" name="object 43"/>
            <p:cNvSpPr/>
            <p:nvPr/>
          </p:nvSpPr>
          <p:spPr>
            <a:xfrm>
              <a:off x="3843552" y="4081488"/>
              <a:ext cx="996950" cy="996950"/>
            </a:xfrm>
            <a:custGeom>
              <a:avLst/>
              <a:gdLst/>
              <a:ahLst/>
              <a:cxnLst/>
              <a:rect l="l" t="t" r="r" b="b"/>
              <a:pathLst>
                <a:path w="996950" h="996950">
                  <a:moveTo>
                    <a:pt x="996645" y="498322"/>
                  </a:moveTo>
                  <a:lnTo>
                    <a:pt x="994364" y="546313"/>
                  </a:lnTo>
                  <a:lnTo>
                    <a:pt x="987659" y="593013"/>
                  </a:lnTo>
                  <a:lnTo>
                    <a:pt x="976741" y="638214"/>
                  </a:lnTo>
                  <a:lnTo>
                    <a:pt x="961817" y="681707"/>
                  </a:lnTo>
                  <a:lnTo>
                    <a:pt x="943097" y="723283"/>
                  </a:lnTo>
                  <a:lnTo>
                    <a:pt x="920788" y="762733"/>
                  </a:lnTo>
                  <a:lnTo>
                    <a:pt x="895101" y="799848"/>
                  </a:lnTo>
                  <a:lnTo>
                    <a:pt x="866244" y="834420"/>
                  </a:lnTo>
                  <a:lnTo>
                    <a:pt x="834425" y="866239"/>
                  </a:lnTo>
                  <a:lnTo>
                    <a:pt x="799854" y="895097"/>
                  </a:lnTo>
                  <a:lnTo>
                    <a:pt x="762739" y="920785"/>
                  </a:lnTo>
                  <a:lnTo>
                    <a:pt x="723288" y="943094"/>
                  </a:lnTo>
                  <a:lnTo>
                    <a:pt x="681712" y="961816"/>
                  </a:lnTo>
                  <a:lnTo>
                    <a:pt x="638219" y="976740"/>
                  </a:lnTo>
                  <a:lnTo>
                    <a:pt x="593017" y="987659"/>
                  </a:lnTo>
                  <a:lnTo>
                    <a:pt x="546315" y="994363"/>
                  </a:lnTo>
                  <a:lnTo>
                    <a:pt x="498322" y="996645"/>
                  </a:lnTo>
                  <a:lnTo>
                    <a:pt x="450331" y="994363"/>
                  </a:lnTo>
                  <a:lnTo>
                    <a:pt x="403631" y="987659"/>
                  </a:lnTo>
                  <a:lnTo>
                    <a:pt x="358430" y="976740"/>
                  </a:lnTo>
                  <a:lnTo>
                    <a:pt x="314937" y="961816"/>
                  </a:lnTo>
                  <a:lnTo>
                    <a:pt x="273361" y="943094"/>
                  </a:lnTo>
                  <a:lnTo>
                    <a:pt x="233911" y="920785"/>
                  </a:lnTo>
                  <a:lnTo>
                    <a:pt x="196796" y="895097"/>
                  </a:lnTo>
                  <a:lnTo>
                    <a:pt x="162224" y="866239"/>
                  </a:lnTo>
                  <a:lnTo>
                    <a:pt x="130405" y="834420"/>
                  </a:lnTo>
                  <a:lnTo>
                    <a:pt x="101547" y="799848"/>
                  </a:lnTo>
                  <a:lnTo>
                    <a:pt x="75859" y="762733"/>
                  </a:lnTo>
                  <a:lnTo>
                    <a:pt x="53550" y="723283"/>
                  </a:lnTo>
                  <a:lnTo>
                    <a:pt x="34829" y="681707"/>
                  </a:lnTo>
                  <a:lnTo>
                    <a:pt x="19904" y="638214"/>
                  </a:lnTo>
                  <a:lnTo>
                    <a:pt x="8985" y="593013"/>
                  </a:lnTo>
                  <a:lnTo>
                    <a:pt x="2281" y="546313"/>
                  </a:lnTo>
                  <a:lnTo>
                    <a:pt x="0" y="498322"/>
                  </a:lnTo>
                  <a:lnTo>
                    <a:pt x="2281" y="450331"/>
                  </a:lnTo>
                  <a:lnTo>
                    <a:pt x="8985" y="403631"/>
                  </a:lnTo>
                  <a:lnTo>
                    <a:pt x="19904" y="358430"/>
                  </a:lnTo>
                  <a:lnTo>
                    <a:pt x="34829" y="314937"/>
                  </a:lnTo>
                  <a:lnTo>
                    <a:pt x="53550" y="273361"/>
                  </a:lnTo>
                  <a:lnTo>
                    <a:pt x="75859" y="233911"/>
                  </a:lnTo>
                  <a:lnTo>
                    <a:pt x="101547" y="196796"/>
                  </a:lnTo>
                  <a:lnTo>
                    <a:pt x="130405" y="162224"/>
                  </a:lnTo>
                  <a:lnTo>
                    <a:pt x="162224" y="130405"/>
                  </a:lnTo>
                  <a:lnTo>
                    <a:pt x="196796" y="101547"/>
                  </a:lnTo>
                  <a:lnTo>
                    <a:pt x="233911" y="75859"/>
                  </a:lnTo>
                  <a:lnTo>
                    <a:pt x="273361" y="53550"/>
                  </a:lnTo>
                  <a:lnTo>
                    <a:pt x="314937" y="34829"/>
                  </a:lnTo>
                  <a:lnTo>
                    <a:pt x="358430" y="19904"/>
                  </a:lnTo>
                  <a:lnTo>
                    <a:pt x="403631" y="8985"/>
                  </a:lnTo>
                  <a:lnTo>
                    <a:pt x="450331" y="2281"/>
                  </a:lnTo>
                  <a:lnTo>
                    <a:pt x="498322" y="0"/>
                  </a:lnTo>
                  <a:lnTo>
                    <a:pt x="546315" y="2281"/>
                  </a:lnTo>
                  <a:lnTo>
                    <a:pt x="593017" y="8985"/>
                  </a:lnTo>
                  <a:lnTo>
                    <a:pt x="638219" y="19904"/>
                  </a:lnTo>
                  <a:lnTo>
                    <a:pt x="681712" y="34829"/>
                  </a:lnTo>
                  <a:lnTo>
                    <a:pt x="723288" y="53550"/>
                  </a:lnTo>
                  <a:lnTo>
                    <a:pt x="762739" y="75859"/>
                  </a:lnTo>
                  <a:lnTo>
                    <a:pt x="799854" y="101547"/>
                  </a:lnTo>
                  <a:lnTo>
                    <a:pt x="834425" y="130405"/>
                  </a:lnTo>
                  <a:lnTo>
                    <a:pt x="866244" y="162224"/>
                  </a:lnTo>
                  <a:lnTo>
                    <a:pt x="895101" y="196796"/>
                  </a:lnTo>
                  <a:lnTo>
                    <a:pt x="920788" y="233911"/>
                  </a:lnTo>
                  <a:lnTo>
                    <a:pt x="943097" y="273361"/>
                  </a:lnTo>
                  <a:lnTo>
                    <a:pt x="961817" y="314937"/>
                  </a:lnTo>
                  <a:lnTo>
                    <a:pt x="976741" y="358430"/>
                  </a:lnTo>
                  <a:lnTo>
                    <a:pt x="987659" y="403631"/>
                  </a:lnTo>
                  <a:lnTo>
                    <a:pt x="994364" y="450331"/>
                  </a:lnTo>
                  <a:lnTo>
                    <a:pt x="996645" y="49832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728632" y="3308147"/>
              <a:ext cx="3107016" cy="3029153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316363" y="2828950"/>
              <a:ext cx="2765310" cy="2392185"/>
            </a:xfrm>
            <a:prstGeom prst="rect">
              <a:avLst/>
            </a:prstGeom>
          </p:spPr>
        </p:pic>
      </p:grpSp>
      <p:sp>
        <p:nvSpPr>
          <p:cNvPr id="46" name="object 46"/>
          <p:cNvSpPr txBox="1"/>
          <p:nvPr/>
        </p:nvSpPr>
        <p:spPr>
          <a:xfrm>
            <a:off x="4070348" y="4346239"/>
            <a:ext cx="543560" cy="43370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 marR="5080" indent="40005">
              <a:lnSpc>
                <a:spcPct val="78100"/>
              </a:lnSpc>
              <a:spcBef>
                <a:spcPts val="495"/>
              </a:spcBef>
            </a:pPr>
            <a:r>
              <a:rPr sz="1500" b="1" dirty="0">
                <a:solidFill>
                  <a:srgbClr val="5F5D7E"/>
                </a:solidFill>
                <a:latin typeface="Calibri"/>
                <a:cs typeface="Calibri"/>
              </a:rPr>
              <a:t>Saudi </a:t>
            </a:r>
            <a:r>
              <a:rPr sz="1500" b="1" spc="-325" dirty="0">
                <a:solidFill>
                  <a:srgbClr val="5F5D7E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5F5D7E"/>
                </a:solidFill>
                <a:latin typeface="Calibri"/>
                <a:cs typeface="Calibri"/>
              </a:rPr>
              <a:t>A</a:t>
            </a:r>
            <a:r>
              <a:rPr sz="1500" b="1" spc="-35" dirty="0">
                <a:solidFill>
                  <a:srgbClr val="5F5D7E"/>
                </a:solidFill>
                <a:latin typeface="Calibri"/>
                <a:cs typeface="Calibri"/>
              </a:rPr>
              <a:t>r</a:t>
            </a:r>
            <a:r>
              <a:rPr sz="1500" b="1" dirty="0">
                <a:solidFill>
                  <a:srgbClr val="5F5D7E"/>
                </a:solidFill>
                <a:latin typeface="Calibri"/>
                <a:cs typeface="Calibri"/>
              </a:rPr>
              <a:t>abia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7031711" y="3225509"/>
            <a:ext cx="2294890" cy="2559685"/>
          </a:xfrm>
          <a:custGeom>
            <a:avLst/>
            <a:gdLst/>
            <a:ahLst/>
            <a:cxnLst/>
            <a:rect l="l" t="t" r="r" b="b"/>
            <a:pathLst>
              <a:path w="2294890" h="2559685">
                <a:moveTo>
                  <a:pt x="2093798" y="2559646"/>
                </a:moveTo>
                <a:lnTo>
                  <a:pt x="200659" y="2559646"/>
                </a:lnTo>
                <a:lnTo>
                  <a:pt x="154650" y="2554347"/>
                </a:lnTo>
                <a:lnTo>
                  <a:pt x="112415" y="2539251"/>
                </a:lnTo>
                <a:lnTo>
                  <a:pt x="75157" y="2515563"/>
                </a:lnTo>
                <a:lnTo>
                  <a:pt x="44083" y="2484488"/>
                </a:lnTo>
                <a:lnTo>
                  <a:pt x="20395" y="2447231"/>
                </a:lnTo>
                <a:lnTo>
                  <a:pt x="5299" y="2404996"/>
                </a:lnTo>
                <a:lnTo>
                  <a:pt x="0" y="2358986"/>
                </a:lnTo>
                <a:lnTo>
                  <a:pt x="0" y="200659"/>
                </a:lnTo>
                <a:lnTo>
                  <a:pt x="5299" y="154650"/>
                </a:lnTo>
                <a:lnTo>
                  <a:pt x="20395" y="112415"/>
                </a:lnTo>
                <a:lnTo>
                  <a:pt x="44083" y="75157"/>
                </a:lnTo>
                <a:lnTo>
                  <a:pt x="75157" y="44083"/>
                </a:lnTo>
                <a:lnTo>
                  <a:pt x="112415" y="20395"/>
                </a:lnTo>
                <a:lnTo>
                  <a:pt x="154650" y="5299"/>
                </a:lnTo>
                <a:lnTo>
                  <a:pt x="200659" y="0"/>
                </a:lnTo>
                <a:lnTo>
                  <a:pt x="2093798" y="0"/>
                </a:lnTo>
                <a:lnTo>
                  <a:pt x="2139807" y="5299"/>
                </a:lnTo>
                <a:lnTo>
                  <a:pt x="2182042" y="20395"/>
                </a:lnTo>
                <a:lnTo>
                  <a:pt x="2219300" y="44083"/>
                </a:lnTo>
                <a:lnTo>
                  <a:pt x="2250375" y="75157"/>
                </a:lnTo>
                <a:lnTo>
                  <a:pt x="2274062" y="112415"/>
                </a:lnTo>
                <a:lnTo>
                  <a:pt x="2289158" y="154650"/>
                </a:lnTo>
                <a:lnTo>
                  <a:pt x="2294458" y="200659"/>
                </a:lnTo>
                <a:lnTo>
                  <a:pt x="2294458" y="2358986"/>
                </a:lnTo>
                <a:lnTo>
                  <a:pt x="2289158" y="2404996"/>
                </a:lnTo>
                <a:lnTo>
                  <a:pt x="2274062" y="2447231"/>
                </a:lnTo>
                <a:lnTo>
                  <a:pt x="2250375" y="2484488"/>
                </a:lnTo>
                <a:lnTo>
                  <a:pt x="2219300" y="2515563"/>
                </a:lnTo>
                <a:lnTo>
                  <a:pt x="2182042" y="2539251"/>
                </a:lnTo>
                <a:lnTo>
                  <a:pt x="2139807" y="2554347"/>
                </a:lnTo>
                <a:lnTo>
                  <a:pt x="2093798" y="2559646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9801FEFF-EACF-4540-926B-7AB11F8973F7}"/>
              </a:ext>
            </a:extLst>
          </p:cNvPr>
          <p:cNvGrpSpPr/>
          <p:nvPr/>
        </p:nvGrpSpPr>
        <p:grpSpPr>
          <a:xfrm>
            <a:off x="3941546" y="3130981"/>
            <a:ext cx="1660357" cy="707481"/>
            <a:chOff x="3941546" y="3130981"/>
            <a:chExt cx="1660357" cy="707481"/>
          </a:xfrm>
        </p:grpSpPr>
        <p:sp>
          <p:nvSpPr>
            <p:cNvPr id="47" name="object 47"/>
            <p:cNvSpPr txBox="1"/>
            <p:nvPr/>
          </p:nvSpPr>
          <p:spPr>
            <a:xfrm>
              <a:off x="4372543" y="3130981"/>
              <a:ext cx="641985" cy="479618"/>
            </a:xfrm>
            <a:prstGeom prst="rect">
              <a:avLst/>
            </a:prstGeom>
          </p:spPr>
          <p:txBody>
            <a:bodyPr vert="horz" wrap="square" lIns="0" tIns="48260" rIns="0" bIns="0" rtlCol="0">
              <a:spAutoFit/>
            </a:bodyPr>
            <a:lstStyle/>
            <a:p>
              <a:pPr marR="13335" algn="ctr">
                <a:lnSpc>
                  <a:spcPct val="100000"/>
                </a:lnSpc>
                <a:spcBef>
                  <a:spcPts val="380"/>
                </a:spcBef>
              </a:pPr>
              <a:r>
                <a:rPr lang="en-US" sz="28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33%</a:t>
              </a:r>
              <a:endParaRPr sz="2800" dirty="0">
                <a:latin typeface="Calibri"/>
                <a:cs typeface="Calibri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D22EA3A-2512-428C-98B8-530DE4317476}"/>
                </a:ext>
              </a:extLst>
            </p:cNvPr>
            <p:cNvSpPr txBox="1"/>
            <p:nvPr/>
          </p:nvSpPr>
          <p:spPr>
            <a:xfrm>
              <a:off x="3941546" y="3530685"/>
              <a:ext cx="166035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N" sz="1400" b="0" i="0" dirty="0">
                  <a:solidFill>
                    <a:schemeClr val="bg1"/>
                  </a:solidFill>
                  <a:effectLst/>
                  <a:latin typeface="+mj-lt"/>
                </a:rPr>
                <a:t>Lorem Ipsum </a:t>
              </a:r>
              <a:r>
                <a:rPr lang="en-IN" sz="1400" b="0" i="0" dirty="0" err="1">
                  <a:solidFill>
                    <a:schemeClr val="bg1"/>
                  </a:solidFill>
                  <a:effectLst/>
                  <a:latin typeface="+mj-lt"/>
                </a:rPr>
                <a:t>Dolor</a:t>
              </a:r>
              <a:endParaRPr lang="en-IN" sz="140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CFAF99D3-C6E5-4628-BD51-1C4DD23CC747}"/>
              </a:ext>
            </a:extLst>
          </p:cNvPr>
          <p:cNvGrpSpPr/>
          <p:nvPr/>
        </p:nvGrpSpPr>
        <p:grpSpPr>
          <a:xfrm>
            <a:off x="3035166" y="3610640"/>
            <a:ext cx="716848" cy="688230"/>
            <a:chOff x="4297680" y="3130981"/>
            <a:chExt cx="716848" cy="688230"/>
          </a:xfrm>
        </p:grpSpPr>
        <p:sp>
          <p:nvSpPr>
            <p:cNvPr id="61" name="object 47">
              <a:extLst>
                <a:ext uri="{FF2B5EF4-FFF2-40B4-BE49-F238E27FC236}">
                  <a16:creationId xmlns:a16="http://schemas.microsoft.com/office/drawing/2014/main" id="{51FD9257-CD37-4547-B5C0-BDF430DE4C51}"/>
                </a:ext>
              </a:extLst>
            </p:cNvPr>
            <p:cNvSpPr txBox="1"/>
            <p:nvPr/>
          </p:nvSpPr>
          <p:spPr>
            <a:xfrm>
              <a:off x="4372543" y="3130981"/>
              <a:ext cx="641985" cy="479618"/>
            </a:xfrm>
            <a:prstGeom prst="rect">
              <a:avLst/>
            </a:prstGeom>
          </p:spPr>
          <p:txBody>
            <a:bodyPr vert="horz" wrap="square" lIns="0" tIns="48260" rIns="0" bIns="0" rtlCol="0">
              <a:spAutoFit/>
            </a:bodyPr>
            <a:lstStyle/>
            <a:p>
              <a:pPr marR="13335" algn="ctr">
                <a:lnSpc>
                  <a:spcPct val="100000"/>
                </a:lnSpc>
                <a:spcBef>
                  <a:spcPts val="380"/>
                </a:spcBef>
              </a:pPr>
              <a:r>
                <a:rPr lang="en-US" sz="28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5%</a:t>
              </a:r>
              <a:endParaRPr sz="2800" dirty="0">
                <a:latin typeface="Calibri"/>
                <a:cs typeface="Calibri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822822CF-E5AF-4868-9BA9-BB182FA16B68}"/>
                </a:ext>
              </a:extLst>
            </p:cNvPr>
            <p:cNvSpPr txBox="1"/>
            <p:nvPr/>
          </p:nvSpPr>
          <p:spPr>
            <a:xfrm>
              <a:off x="4297680" y="3511434"/>
              <a:ext cx="65130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N" sz="1400" b="0" i="0" dirty="0">
                  <a:solidFill>
                    <a:schemeClr val="bg1"/>
                  </a:solidFill>
                  <a:effectLst/>
                  <a:latin typeface="+mj-lt"/>
                </a:rPr>
                <a:t>Lorem</a:t>
              </a:r>
              <a:endParaRPr lang="en-IN" sz="140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A1C0CD83-278E-4AA5-ADB1-F68ED9602933}"/>
              </a:ext>
            </a:extLst>
          </p:cNvPr>
          <p:cNvGrpSpPr/>
          <p:nvPr/>
        </p:nvGrpSpPr>
        <p:grpSpPr>
          <a:xfrm>
            <a:off x="2956560" y="4590813"/>
            <a:ext cx="716848" cy="688230"/>
            <a:chOff x="4297680" y="3130981"/>
            <a:chExt cx="716848" cy="688230"/>
          </a:xfrm>
        </p:grpSpPr>
        <p:sp>
          <p:nvSpPr>
            <p:cNvPr id="64" name="object 47">
              <a:extLst>
                <a:ext uri="{FF2B5EF4-FFF2-40B4-BE49-F238E27FC236}">
                  <a16:creationId xmlns:a16="http://schemas.microsoft.com/office/drawing/2014/main" id="{8B35B501-03AB-40C4-AED3-AA116732E133}"/>
                </a:ext>
              </a:extLst>
            </p:cNvPr>
            <p:cNvSpPr txBox="1"/>
            <p:nvPr/>
          </p:nvSpPr>
          <p:spPr>
            <a:xfrm>
              <a:off x="4372543" y="3130981"/>
              <a:ext cx="641985" cy="479618"/>
            </a:xfrm>
            <a:prstGeom prst="rect">
              <a:avLst/>
            </a:prstGeom>
          </p:spPr>
          <p:txBody>
            <a:bodyPr vert="horz" wrap="square" lIns="0" tIns="48260" rIns="0" bIns="0" rtlCol="0">
              <a:spAutoFit/>
            </a:bodyPr>
            <a:lstStyle/>
            <a:p>
              <a:pPr marR="13335" algn="ctr">
                <a:lnSpc>
                  <a:spcPct val="100000"/>
                </a:lnSpc>
                <a:spcBef>
                  <a:spcPts val="380"/>
                </a:spcBef>
              </a:pPr>
              <a:r>
                <a:rPr lang="en-US" sz="28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21%</a:t>
              </a:r>
              <a:endParaRPr sz="2800" dirty="0">
                <a:latin typeface="Calibri"/>
                <a:cs typeface="Calibri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C2E57CF6-E6A2-4E1D-9069-C8084163DF38}"/>
                </a:ext>
              </a:extLst>
            </p:cNvPr>
            <p:cNvSpPr txBox="1"/>
            <p:nvPr/>
          </p:nvSpPr>
          <p:spPr>
            <a:xfrm>
              <a:off x="4297680" y="3511434"/>
              <a:ext cx="65130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N" sz="1400" b="0" i="0" dirty="0">
                  <a:solidFill>
                    <a:schemeClr val="bg1"/>
                  </a:solidFill>
                  <a:effectLst/>
                  <a:latin typeface="+mj-lt"/>
                </a:rPr>
                <a:t>Lorem</a:t>
              </a:r>
              <a:endParaRPr lang="en-IN" sz="140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79A99E96-5C61-485A-B25A-2F24827C422C}"/>
              </a:ext>
            </a:extLst>
          </p:cNvPr>
          <p:cNvGrpSpPr/>
          <p:nvPr/>
        </p:nvGrpSpPr>
        <p:grpSpPr>
          <a:xfrm>
            <a:off x="4053840" y="5312707"/>
            <a:ext cx="716848" cy="688230"/>
            <a:chOff x="4297680" y="3130981"/>
            <a:chExt cx="716848" cy="688230"/>
          </a:xfrm>
        </p:grpSpPr>
        <p:sp>
          <p:nvSpPr>
            <p:cNvPr id="67" name="object 47">
              <a:extLst>
                <a:ext uri="{FF2B5EF4-FFF2-40B4-BE49-F238E27FC236}">
                  <a16:creationId xmlns:a16="http://schemas.microsoft.com/office/drawing/2014/main" id="{E31A1955-6EC0-46E5-B009-2B34AD5A8D92}"/>
                </a:ext>
              </a:extLst>
            </p:cNvPr>
            <p:cNvSpPr txBox="1"/>
            <p:nvPr/>
          </p:nvSpPr>
          <p:spPr>
            <a:xfrm>
              <a:off x="4372543" y="3130981"/>
              <a:ext cx="641985" cy="479618"/>
            </a:xfrm>
            <a:prstGeom prst="rect">
              <a:avLst/>
            </a:prstGeom>
          </p:spPr>
          <p:txBody>
            <a:bodyPr vert="horz" wrap="square" lIns="0" tIns="48260" rIns="0" bIns="0" rtlCol="0">
              <a:spAutoFit/>
            </a:bodyPr>
            <a:lstStyle/>
            <a:p>
              <a:pPr marR="13335" algn="ctr">
                <a:lnSpc>
                  <a:spcPct val="100000"/>
                </a:lnSpc>
                <a:spcBef>
                  <a:spcPts val="380"/>
                </a:spcBef>
              </a:pPr>
              <a:r>
                <a:rPr lang="en-US" sz="28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31%</a:t>
              </a:r>
              <a:endParaRPr sz="2800" dirty="0">
                <a:latin typeface="Calibri"/>
                <a:cs typeface="Calibri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7D8A689F-09CF-4A73-9858-ACC49AA68905}"/>
                </a:ext>
              </a:extLst>
            </p:cNvPr>
            <p:cNvSpPr txBox="1"/>
            <p:nvPr/>
          </p:nvSpPr>
          <p:spPr>
            <a:xfrm>
              <a:off x="4297680" y="3511434"/>
              <a:ext cx="65130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N" sz="1400" b="0" i="0" dirty="0">
                  <a:solidFill>
                    <a:schemeClr val="bg1"/>
                  </a:solidFill>
                  <a:effectLst/>
                  <a:latin typeface="+mj-lt"/>
                </a:rPr>
                <a:t>Lorem</a:t>
              </a:r>
              <a:endParaRPr lang="en-IN" sz="140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7AF7BBD-36EC-40CF-92B0-2537918359BE}"/>
              </a:ext>
            </a:extLst>
          </p:cNvPr>
          <p:cNvGrpSpPr/>
          <p:nvPr/>
        </p:nvGrpSpPr>
        <p:grpSpPr>
          <a:xfrm>
            <a:off x="4997115" y="4504185"/>
            <a:ext cx="716848" cy="688230"/>
            <a:chOff x="4297680" y="3130981"/>
            <a:chExt cx="716848" cy="688230"/>
          </a:xfrm>
        </p:grpSpPr>
        <p:sp>
          <p:nvSpPr>
            <p:cNvPr id="76" name="object 47">
              <a:extLst>
                <a:ext uri="{FF2B5EF4-FFF2-40B4-BE49-F238E27FC236}">
                  <a16:creationId xmlns:a16="http://schemas.microsoft.com/office/drawing/2014/main" id="{060F16D2-3AA2-45B4-987B-A63053A8DF1E}"/>
                </a:ext>
              </a:extLst>
            </p:cNvPr>
            <p:cNvSpPr txBox="1"/>
            <p:nvPr/>
          </p:nvSpPr>
          <p:spPr>
            <a:xfrm>
              <a:off x="4372543" y="3130981"/>
              <a:ext cx="641985" cy="479618"/>
            </a:xfrm>
            <a:prstGeom prst="rect">
              <a:avLst/>
            </a:prstGeom>
          </p:spPr>
          <p:txBody>
            <a:bodyPr vert="horz" wrap="square" lIns="0" tIns="48260" rIns="0" bIns="0" rtlCol="0">
              <a:spAutoFit/>
            </a:bodyPr>
            <a:lstStyle/>
            <a:p>
              <a:pPr marR="13335" algn="ctr">
                <a:lnSpc>
                  <a:spcPct val="100000"/>
                </a:lnSpc>
                <a:spcBef>
                  <a:spcPts val="380"/>
                </a:spcBef>
              </a:pPr>
              <a:r>
                <a:rPr lang="en-US" sz="2800" b="1" spc="15" dirty="0">
                  <a:solidFill>
                    <a:srgbClr val="FFFFFF"/>
                  </a:solidFill>
                  <a:latin typeface="Calibri"/>
                  <a:cs typeface="Calibri"/>
                </a:rPr>
                <a:t>10%</a:t>
              </a:r>
              <a:endParaRPr sz="2800" dirty="0">
                <a:latin typeface="Calibri"/>
                <a:cs typeface="Calibri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F057E194-AEF7-4C45-B133-3A42C333FF29}"/>
                </a:ext>
              </a:extLst>
            </p:cNvPr>
            <p:cNvSpPr txBox="1"/>
            <p:nvPr/>
          </p:nvSpPr>
          <p:spPr>
            <a:xfrm>
              <a:off x="4297680" y="3511434"/>
              <a:ext cx="65130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N" sz="1400" b="0" i="0" dirty="0">
                  <a:solidFill>
                    <a:schemeClr val="bg1"/>
                  </a:solidFill>
                  <a:effectLst/>
                  <a:latin typeface="+mj-lt"/>
                </a:rPr>
                <a:t>Lorem</a:t>
              </a:r>
              <a:endParaRPr lang="en-IN" sz="140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D48AC3B6-8C21-4BCA-8C70-9F60CC6602EE}"/>
              </a:ext>
            </a:extLst>
          </p:cNvPr>
          <p:cNvGrpSpPr/>
          <p:nvPr/>
        </p:nvGrpSpPr>
        <p:grpSpPr>
          <a:xfrm>
            <a:off x="7356526" y="3801979"/>
            <a:ext cx="1659556" cy="1685156"/>
            <a:chOff x="7202522" y="3773103"/>
            <a:chExt cx="1896532" cy="1925788"/>
          </a:xfrm>
        </p:grpSpPr>
        <p:pic>
          <p:nvPicPr>
            <p:cNvPr id="79" name="Picture 78">
              <a:extLst>
                <a:ext uri="{FF2B5EF4-FFF2-40B4-BE49-F238E27FC236}">
                  <a16:creationId xmlns:a16="http://schemas.microsoft.com/office/drawing/2014/main" id="{D6EB5116-4393-43A1-BC45-0B527A60939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7202522" y="3773103"/>
              <a:ext cx="1896532" cy="645628"/>
            </a:xfrm>
            <a:prstGeom prst="rect">
              <a:avLst/>
            </a:prstGeom>
          </p:spPr>
        </p:pic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96C1E872-DD3B-4776-87F4-8293E5A43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7202522" y="4398747"/>
              <a:ext cx="1896532" cy="645628"/>
            </a:xfrm>
            <a:prstGeom prst="rect">
              <a:avLst/>
            </a:prstGeom>
          </p:spPr>
        </p:pic>
        <p:pic>
          <p:nvPicPr>
            <p:cNvPr id="81" name="Picture 80">
              <a:extLst>
                <a:ext uri="{FF2B5EF4-FFF2-40B4-BE49-F238E27FC236}">
                  <a16:creationId xmlns:a16="http://schemas.microsoft.com/office/drawing/2014/main" id="{70187C01-B308-4E78-BF8A-D104CF2949A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7202522" y="5053263"/>
              <a:ext cx="1896532" cy="645628"/>
            </a:xfrm>
            <a:prstGeom prst="rect">
              <a:avLst/>
            </a:prstGeom>
          </p:spPr>
        </p:pic>
      </p:grpSp>
      <p:pic>
        <p:nvPicPr>
          <p:cNvPr id="83" name="Picture 82">
            <a:extLst>
              <a:ext uri="{FF2B5EF4-FFF2-40B4-BE49-F238E27FC236}">
                <a16:creationId xmlns:a16="http://schemas.microsoft.com/office/drawing/2014/main" id="{504086A8-D14B-49A8-AEF6-33E521632C1A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7341" y="104776"/>
            <a:ext cx="702259" cy="6705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6076" y="753359"/>
            <a:ext cx="7998160" cy="859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290"/>
              </a:lnSpc>
              <a:spcBef>
                <a:spcPts val="100"/>
              </a:spcBef>
            </a:pPr>
            <a:r>
              <a:rPr lang="en-US" sz="2800" spc="-15" dirty="0"/>
              <a:t>Lorem Ipsum Dolor Set </a:t>
            </a:r>
            <a:r>
              <a:rPr lang="en-US" sz="2800" spc="-15" dirty="0" err="1"/>
              <a:t>Amet</a:t>
            </a:r>
            <a:endParaRPr sz="2800" dirty="0"/>
          </a:p>
          <a:p>
            <a:pPr marL="12700">
              <a:lnSpc>
                <a:spcPts val="3290"/>
              </a:lnSpc>
            </a:pPr>
            <a:r>
              <a:rPr lang="en-US" sz="2800" b="0" spc="-5" dirty="0">
                <a:latin typeface="Calibri"/>
                <a:cs typeface="Calibri"/>
              </a:rPr>
              <a:t>Lorem Ipsum Dolor Set </a:t>
            </a:r>
            <a:r>
              <a:rPr lang="en-US" sz="2800" b="0" spc="-5" dirty="0" err="1">
                <a:latin typeface="Calibri"/>
                <a:cs typeface="Calibri"/>
              </a:rPr>
              <a:t>Amet</a:t>
            </a:r>
            <a:r>
              <a:rPr lang="en-US" sz="2800" b="0" spc="-5" dirty="0">
                <a:latin typeface="Calibri"/>
                <a:cs typeface="Calibri"/>
              </a:rPr>
              <a:t> </a:t>
            </a:r>
            <a:r>
              <a:rPr lang="en-US" sz="2800" b="0" spc="-5" dirty="0" err="1">
                <a:latin typeface="Calibri"/>
                <a:cs typeface="Calibri"/>
              </a:rPr>
              <a:t>Constecter</a:t>
            </a:r>
            <a:r>
              <a:rPr lang="en-US" sz="2800" b="0" spc="-5" dirty="0">
                <a:latin typeface="Calibri"/>
                <a:cs typeface="Calibri"/>
              </a:rPr>
              <a:t> </a:t>
            </a:r>
            <a:r>
              <a:rPr lang="en-US" sz="2800" b="0" spc="-5" dirty="0" err="1">
                <a:latin typeface="Calibri"/>
                <a:cs typeface="Calibri"/>
              </a:rPr>
              <a:t>Adipiscing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57744" y="4237466"/>
            <a:ext cx="6763258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Lorem ipsum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dolor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sit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amet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,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consectetur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adipiscing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elit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,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sed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do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eiusmod</a:t>
            </a:r>
            <a:r>
              <a:rPr lang="en-IN" sz="16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 </a:t>
            </a:r>
            <a:r>
              <a:rPr lang="en-IN" sz="1600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tempor</a:t>
            </a:r>
            <a:endParaRPr lang="en-IN" sz="16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76087" y="5078575"/>
            <a:ext cx="378538" cy="378538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84871" y="5078596"/>
            <a:ext cx="339866" cy="377953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405975" y="5078596"/>
            <a:ext cx="285374" cy="378505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42699" y="5078596"/>
            <a:ext cx="285380" cy="378505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479430" y="5079627"/>
            <a:ext cx="383692" cy="379341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5593169"/>
            <a:ext cx="12204473" cy="1264259"/>
          </a:xfrm>
          <a:prstGeom prst="rect">
            <a:avLst/>
          </a:prstGeom>
        </p:spPr>
      </p:pic>
      <p:sp>
        <p:nvSpPr>
          <p:cNvPr id="22" name="object 22"/>
          <p:cNvSpPr/>
          <p:nvPr/>
        </p:nvSpPr>
        <p:spPr>
          <a:xfrm>
            <a:off x="11551684" y="5911240"/>
            <a:ext cx="288290" cy="443230"/>
          </a:xfrm>
          <a:custGeom>
            <a:avLst/>
            <a:gdLst/>
            <a:ahLst/>
            <a:cxnLst/>
            <a:rect l="l" t="t" r="r" b="b"/>
            <a:pathLst>
              <a:path w="288290" h="443229">
                <a:moveTo>
                  <a:pt x="270395" y="213169"/>
                </a:moveTo>
                <a:lnTo>
                  <a:pt x="17640" y="213169"/>
                </a:lnTo>
                <a:lnTo>
                  <a:pt x="144018" y="442912"/>
                </a:lnTo>
                <a:lnTo>
                  <a:pt x="270395" y="213169"/>
                </a:lnTo>
                <a:close/>
              </a:path>
              <a:path w="288290" h="443229">
                <a:moveTo>
                  <a:pt x="144018" y="0"/>
                </a:moveTo>
                <a:lnTo>
                  <a:pt x="98482" y="7339"/>
                </a:lnTo>
                <a:lnTo>
                  <a:pt x="58945" y="27780"/>
                </a:lnTo>
                <a:lnTo>
                  <a:pt x="27775" y="58954"/>
                </a:lnTo>
                <a:lnTo>
                  <a:pt x="7338" y="98493"/>
                </a:lnTo>
                <a:lnTo>
                  <a:pt x="0" y="144030"/>
                </a:lnTo>
                <a:lnTo>
                  <a:pt x="1177" y="162518"/>
                </a:lnTo>
                <a:lnTo>
                  <a:pt x="4611" y="180300"/>
                </a:lnTo>
                <a:lnTo>
                  <a:pt x="10153" y="197231"/>
                </a:lnTo>
                <a:lnTo>
                  <a:pt x="17653" y="213169"/>
                </a:lnTo>
                <a:lnTo>
                  <a:pt x="270383" y="213169"/>
                </a:lnTo>
                <a:lnTo>
                  <a:pt x="276203" y="200812"/>
                </a:lnTo>
                <a:lnTo>
                  <a:pt x="144018" y="200812"/>
                </a:lnTo>
                <a:lnTo>
                  <a:pt x="121926" y="196346"/>
                </a:lnTo>
                <a:lnTo>
                  <a:pt x="103871" y="184170"/>
                </a:lnTo>
                <a:lnTo>
                  <a:pt x="91691" y="166120"/>
                </a:lnTo>
                <a:lnTo>
                  <a:pt x="87223" y="144030"/>
                </a:lnTo>
                <a:lnTo>
                  <a:pt x="91691" y="121938"/>
                </a:lnTo>
                <a:lnTo>
                  <a:pt x="103871" y="103884"/>
                </a:lnTo>
                <a:lnTo>
                  <a:pt x="121926" y="91704"/>
                </a:lnTo>
                <a:lnTo>
                  <a:pt x="144018" y="87236"/>
                </a:lnTo>
                <a:lnTo>
                  <a:pt x="274889" y="87236"/>
                </a:lnTo>
                <a:lnTo>
                  <a:pt x="260268" y="58954"/>
                </a:lnTo>
                <a:lnTo>
                  <a:pt x="229094" y="27780"/>
                </a:lnTo>
                <a:lnTo>
                  <a:pt x="189555" y="7339"/>
                </a:lnTo>
                <a:lnTo>
                  <a:pt x="144018" y="0"/>
                </a:lnTo>
                <a:close/>
              </a:path>
              <a:path w="288290" h="443229">
                <a:moveTo>
                  <a:pt x="274889" y="87236"/>
                </a:moveTo>
                <a:lnTo>
                  <a:pt x="144018" y="87236"/>
                </a:lnTo>
                <a:lnTo>
                  <a:pt x="166109" y="91704"/>
                </a:lnTo>
                <a:lnTo>
                  <a:pt x="184164" y="103884"/>
                </a:lnTo>
                <a:lnTo>
                  <a:pt x="196344" y="121938"/>
                </a:lnTo>
                <a:lnTo>
                  <a:pt x="200812" y="144030"/>
                </a:lnTo>
                <a:lnTo>
                  <a:pt x="196344" y="166120"/>
                </a:lnTo>
                <a:lnTo>
                  <a:pt x="184164" y="184170"/>
                </a:lnTo>
                <a:lnTo>
                  <a:pt x="166109" y="196346"/>
                </a:lnTo>
                <a:lnTo>
                  <a:pt x="144018" y="200812"/>
                </a:lnTo>
                <a:lnTo>
                  <a:pt x="276203" y="200812"/>
                </a:lnTo>
                <a:lnTo>
                  <a:pt x="277890" y="197231"/>
                </a:lnTo>
                <a:lnTo>
                  <a:pt x="283435" y="180300"/>
                </a:lnTo>
                <a:lnTo>
                  <a:pt x="286870" y="162518"/>
                </a:lnTo>
                <a:lnTo>
                  <a:pt x="288048" y="144030"/>
                </a:lnTo>
                <a:lnTo>
                  <a:pt x="280709" y="98493"/>
                </a:lnTo>
                <a:lnTo>
                  <a:pt x="274889" y="872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191964" y="5518305"/>
            <a:ext cx="1055936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34" marR="5080" indent="-13970" algn="ctr">
              <a:lnSpc>
                <a:spcPct val="100000"/>
              </a:lnSpc>
              <a:spcBef>
                <a:spcPts val="100"/>
              </a:spcBef>
            </a:pPr>
            <a:r>
              <a:rPr lang="en-US" sz="1400" dirty="0">
                <a:solidFill>
                  <a:srgbClr val="5F5D7E"/>
                </a:solidFill>
                <a:latin typeface="Calibri"/>
                <a:cs typeface="Calibri"/>
              </a:rPr>
              <a:t>Lorem Ipsum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31310" y="3822672"/>
            <a:ext cx="1132205" cy="214161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6364" marR="5080" indent="-114300">
              <a:lnSpc>
                <a:spcPts val="1410"/>
              </a:lnSpc>
              <a:spcBef>
                <a:spcPts val="270"/>
              </a:spcBef>
            </a:pPr>
            <a:r>
              <a:rPr lang="en-US" sz="1300" spc="-5" dirty="0">
                <a:solidFill>
                  <a:srgbClr val="350FA1"/>
                </a:solidFill>
                <a:latin typeface="Calibri"/>
                <a:cs typeface="Calibri"/>
              </a:rPr>
              <a:t>Process 1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96771" y="3822672"/>
            <a:ext cx="1459230" cy="214161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 indent="1905">
              <a:lnSpc>
                <a:spcPts val="1410"/>
              </a:lnSpc>
              <a:spcBef>
                <a:spcPts val="270"/>
              </a:spcBef>
            </a:pPr>
            <a:r>
              <a:rPr lang="en-US" sz="1300" spc="-10" dirty="0">
                <a:solidFill>
                  <a:srgbClr val="350FA1"/>
                </a:solidFill>
                <a:latin typeface="Calibri"/>
                <a:cs typeface="Calibri"/>
              </a:rPr>
              <a:t>Process 2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601660" y="3822672"/>
            <a:ext cx="1633855" cy="214161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73025" marR="5080" indent="-60960" algn="ctr">
              <a:lnSpc>
                <a:spcPts val="1410"/>
              </a:lnSpc>
              <a:spcBef>
                <a:spcPts val="270"/>
              </a:spcBef>
            </a:pPr>
            <a:r>
              <a:rPr lang="en-US" sz="1300" spc="-10" dirty="0">
                <a:solidFill>
                  <a:srgbClr val="350FA1"/>
                </a:solidFill>
                <a:latin typeface="Calibri"/>
                <a:cs typeface="Calibri"/>
              </a:rPr>
              <a:t>Process 3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656809" y="3822672"/>
            <a:ext cx="1720850" cy="214161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 indent="85725" algn="ctr">
              <a:lnSpc>
                <a:spcPts val="1410"/>
              </a:lnSpc>
              <a:spcBef>
                <a:spcPts val="270"/>
              </a:spcBef>
            </a:pPr>
            <a:r>
              <a:rPr lang="en-US" sz="1300" spc="-10" dirty="0">
                <a:solidFill>
                  <a:srgbClr val="350FA1"/>
                </a:solidFill>
                <a:latin typeface="Calibri"/>
                <a:cs typeface="Calibri"/>
              </a:rPr>
              <a:t>Process 4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186488" y="3822672"/>
            <a:ext cx="1287145" cy="214161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 indent="33020" algn="ctr">
              <a:lnSpc>
                <a:spcPts val="1410"/>
              </a:lnSpc>
              <a:spcBef>
                <a:spcPts val="270"/>
              </a:spcBef>
            </a:pPr>
            <a:r>
              <a:rPr lang="en-US" sz="1300" spc="-10" dirty="0">
                <a:solidFill>
                  <a:srgbClr val="350FA1"/>
                </a:solidFill>
                <a:latin typeface="Calibri"/>
                <a:cs typeface="Calibri"/>
              </a:rPr>
              <a:t>Process 5</a:t>
            </a:r>
            <a:endParaRPr sz="1300" dirty="0">
              <a:latin typeface="Calibri"/>
              <a:cs typeface="Calibri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745233" y="1839944"/>
            <a:ext cx="10303510" cy="1885314"/>
            <a:chOff x="745233" y="1839944"/>
            <a:chExt cx="10303510" cy="1885314"/>
          </a:xfrm>
        </p:grpSpPr>
        <p:pic>
          <p:nvPicPr>
            <p:cNvPr id="34" name="object 3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45233" y="2131929"/>
              <a:ext cx="10303395" cy="1592745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2520228" y="2131932"/>
              <a:ext cx="2256790" cy="1593215"/>
            </a:xfrm>
            <a:custGeom>
              <a:avLst/>
              <a:gdLst/>
              <a:ahLst/>
              <a:cxnLst/>
              <a:rect l="l" t="t" r="r" b="b"/>
              <a:pathLst>
                <a:path w="2256790" h="1593214">
                  <a:moveTo>
                    <a:pt x="2256383" y="0"/>
                  </a:moveTo>
                  <a:lnTo>
                    <a:pt x="245833" y="0"/>
                  </a:lnTo>
                  <a:lnTo>
                    <a:pt x="0" y="1592745"/>
                  </a:lnTo>
                  <a:lnTo>
                    <a:pt x="2010549" y="1592745"/>
                  </a:lnTo>
                  <a:lnTo>
                    <a:pt x="2256383" y="0"/>
                  </a:lnTo>
                  <a:close/>
                </a:path>
              </a:pathLst>
            </a:custGeom>
            <a:solidFill>
              <a:srgbClr val="EBF3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572783" y="3431772"/>
              <a:ext cx="1950720" cy="293370"/>
            </a:xfrm>
            <a:custGeom>
              <a:avLst/>
              <a:gdLst/>
              <a:ahLst/>
              <a:cxnLst/>
              <a:rect l="l" t="t" r="r" b="b"/>
              <a:pathLst>
                <a:path w="1950720" h="293370">
                  <a:moveTo>
                    <a:pt x="1950643" y="0"/>
                  </a:moveTo>
                  <a:lnTo>
                    <a:pt x="44869" y="2247"/>
                  </a:lnTo>
                  <a:lnTo>
                    <a:pt x="0" y="292900"/>
                  </a:lnTo>
                  <a:lnTo>
                    <a:pt x="1905431" y="292900"/>
                  </a:lnTo>
                  <a:lnTo>
                    <a:pt x="1950643" y="0"/>
                  </a:lnTo>
                  <a:close/>
                </a:path>
              </a:pathLst>
            </a:custGeom>
            <a:solidFill>
              <a:srgbClr val="C4DB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439998" y="3564487"/>
              <a:ext cx="2288540" cy="160655"/>
            </a:xfrm>
            <a:custGeom>
              <a:avLst/>
              <a:gdLst/>
              <a:ahLst/>
              <a:cxnLst/>
              <a:rect l="l" t="t" r="r" b="b"/>
              <a:pathLst>
                <a:path w="2288540" h="160654">
                  <a:moveTo>
                    <a:pt x="2288514" y="0"/>
                  </a:moveTo>
                  <a:lnTo>
                    <a:pt x="52628" y="1231"/>
                  </a:lnTo>
                  <a:lnTo>
                    <a:pt x="0" y="160185"/>
                  </a:lnTo>
                  <a:lnTo>
                    <a:pt x="2235479" y="160185"/>
                  </a:lnTo>
                  <a:lnTo>
                    <a:pt x="2288514" y="0"/>
                  </a:lnTo>
                  <a:close/>
                </a:path>
              </a:pathLst>
            </a:custGeom>
            <a:solidFill>
              <a:srgbClr val="2531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589959" y="2210650"/>
              <a:ext cx="114300" cy="188595"/>
            </a:xfrm>
            <a:custGeom>
              <a:avLst/>
              <a:gdLst/>
              <a:ahLst/>
              <a:cxnLst/>
              <a:rect l="l" t="t" r="r" b="b"/>
              <a:pathLst>
                <a:path w="114300" h="188594">
                  <a:moveTo>
                    <a:pt x="0" y="188201"/>
                  </a:moveTo>
                  <a:lnTo>
                    <a:pt x="114122" y="188201"/>
                  </a:lnTo>
                  <a:lnTo>
                    <a:pt x="114122" y="0"/>
                  </a:lnTo>
                  <a:lnTo>
                    <a:pt x="0" y="0"/>
                  </a:lnTo>
                  <a:lnTo>
                    <a:pt x="0" y="188201"/>
                  </a:lnTo>
                  <a:close/>
                </a:path>
              </a:pathLst>
            </a:custGeom>
            <a:solidFill>
              <a:srgbClr val="C3DA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704081" y="2210650"/>
              <a:ext cx="228600" cy="188595"/>
            </a:xfrm>
            <a:custGeom>
              <a:avLst/>
              <a:gdLst/>
              <a:ahLst/>
              <a:cxnLst/>
              <a:rect l="l" t="t" r="r" b="b"/>
              <a:pathLst>
                <a:path w="228600" h="188594">
                  <a:moveTo>
                    <a:pt x="228231" y="0"/>
                  </a:moveTo>
                  <a:lnTo>
                    <a:pt x="0" y="0"/>
                  </a:lnTo>
                  <a:lnTo>
                    <a:pt x="0" y="188201"/>
                  </a:lnTo>
                  <a:lnTo>
                    <a:pt x="228231" y="188201"/>
                  </a:lnTo>
                  <a:lnTo>
                    <a:pt x="228231" y="0"/>
                  </a:lnTo>
                  <a:close/>
                </a:path>
              </a:pathLst>
            </a:custGeom>
            <a:solidFill>
              <a:srgbClr val="D3E3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590093" y="2333675"/>
              <a:ext cx="36195" cy="17780"/>
            </a:xfrm>
            <a:custGeom>
              <a:avLst/>
              <a:gdLst/>
              <a:ahLst/>
              <a:cxnLst/>
              <a:rect l="l" t="t" r="r" b="b"/>
              <a:pathLst>
                <a:path w="36195" h="17780">
                  <a:moveTo>
                    <a:pt x="36169" y="0"/>
                  </a:moveTo>
                  <a:lnTo>
                    <a:pt x="0" y="0"/>
                  </a:lnTo>
                  <a:lnTo>
                    <a:pt x="0" y="17449"/>
                  </a:lnTo>
                  <a:lnTo>
                    <a:pt x="36169" y="17449"/>
                  </a:lnTo>
                  <a:lnTo>
                    <a:pt x="32981" y="7277"/>
                  </a:lnTo>
                  <a:lnTo>
                    <a:pt x="36169" y="0"/>
                  </a:lnTo>
                  <a:close/>
                </a:path>
              </a:pathLst>
            </a:custGeom>
            <a:solidFill>
              <a:srgbClr val="9DC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704079" y="2251448"/>
              <a:ext cx="36195" cy="17780"/>
            </a:xfrm>
            <a:custGeom>
              <a:avLst/>
              <a:gdLst/>
              <a:ahLst/>
              <a:cxnLst/>
              <a:rect l="l" t="t" r="r" b="b"/>
              <a:pathLst>
                <a:path w="36195" h="17780">
                  <a:moveTo>
                    <a:pt x="36169" y="0"/>
                  </a:moveTo>
                  <a:lnTo>
                    <a:pt x="0" y="0"/>
                  </a:lnTo>
                  <a:lnTo>
                    <a:pt x="0" y="17449"/>
                  </a:lnTo>
                  <a:lnTo>
                    <a:pt x="36169" y="17449"/>
                  </a:lnTo>
                  <a:lnTo>
                    <a:pt x="32981" y="7277"/>
                  </a:lnTo>
                  <a:lnTo>
                    <a:pt x="36169" y="0"/>
                  </a:lnTo>
                  <a:close/>
                </a:path>
              </a:pathLst>
            </a:custGeom>
            <a:solidFill>
              <a:srgbClr val="E2E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667909" y="2251449"/>
              <a:ext cx="36195" cy="17780"/>
            </a:xfrm>
            <a:custGeom>
              <a:avLst/>
              <a:gdLst/>
              <a:ahLst/>
              <a:cxnLst/>
              <a:rect l="l" t="t" r="r" b="b"/>
              <a:pathLst>
                <a:path w="36195" h="17780">
                  <a:moveTo>
                    <a:pt x="36169" y="0"/>
                  </a:moveTo>
                  <a:lnTo>
                    <a:pt x="0" y="0"/>
                  </a:lnTo>
                  <a:lnTo>
                    <a:pt x="3187" y="10172"/>
                  </a:lnTo>
                  <a:lnTo>
                    <a:pt x="0" y="17449"/>
                  </a:lnTo>
                  <a:lnTo>
                    <a:pt x="36169" y="17449"/>
                  </a:lnTo>
                  <a:lnTo>
                    <a:pt x="36169" y="0"/>
                  </a:lnTo>
                  <a:close/>
                </a:path>
              </a:pathLst>
            </a:custGeom>
            <a:solidFill>
              <a:srgbClr val="9DC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896152" y="2353146"/>
              <a:ext cx="36195" cy="17780"/>
            </a:xfrm>
            <a:custGeom>
              <a:avLst/>
              <a:gdLst/>
              <a:ahLst/>
              <a:cxnLst/>
              <a:rect l="l" t="t" r="r" b="b"/>
              <a:pathLst>
                <a:path w="36195" h="17780">
                  <a:moveTo>
                    <a:pt x="36169" y="0"/>
                  </a:moveTo>
                  <a:lnTo>
                    <a:pt x="0" y="0"/>
                  </a:lnTo>
                  <a:lnTo>
                    <a:pt x="3187" y="10172"/>
                  </a:lnTo>
                  <a:lnTo>
                    <a:pt x="0" y="17449"/>
                  </a:lnTo>
                  <a:lnTo>
                    <a:pt x="36169" y="17449"/>
                  </a:lnTo>
                  <a:lnTo>
                    <a:pt x="36169" y="0"/>
                  </a:lnTo>
                  <a:close/>
                </a:path>
              </a:pathLst>
            </a:custGeom>
            <a:solidFill>
              <a:srgbClr val="E2E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851694" y="2223414"/>
              <a:ext cx="66040" cy="26034"/>
            </a:xfrm>
            <a:custGeom>
              <a:avLst/>
              <a:gdLst/>
              <a:ahLst/>
              <a:cxnLst/>
              <a:rect l="l" t="t" r="r" b="b"/>
              <a:pathLst>
                <a:path w="66039" h="26035">
                  <a:moveTo>
                    <a:pt x="65684" y="0"/>
                  </a:moveTo>
                  <a:lnTo>
                    <a:pt x="0" y="0"/>
                  </a:lnTo>
                  <a:lnTo>
                    <a:pt x="0" y="25552"/>
                  </a:lnTo>
                  <a:lnTo>
                    <a:pt x="65684" y="25552"/>
                  </a:lnTo>
                  <a:lnTo>
                    <a:pt x="6568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186887" y="2210650"/>
              <a:ext cx="114300" cy="188595"/>
            </a:xfrm>
            <a:custGeom>
              <a:avLst/>
              <a:gdLst/>
              <a:ahLst/>
              <a:cxnLst/>
              <a:rect l="l" t="t" r="r" b="b"/>
              <a:pathLst>
                <a:path w="114300" h="188594">
                  <a:moveTo>
                    <a:pt x="0" y="188201"/>
                  </a:moveTo>
                  <a:lnTo>
                    <a:pt x="114122" y="188201"/>
                  </a:lnTo>
                  <a:lnTo>
                    <a:pt x="114122" y="0"/>
                  </a:lnTo>
                  <a:lnTo>
                    <a:pt x="0" y="0"/>
                  </a:lnTo>
                  <a:lnTo>
                    <a:pt x="0" y="188201"/>
                  </a:lnTo>
                  <a:close/>
                </a:path>
              </a:pathLst>
            </a:custGeom>
            <a:solidFill>
              <a:srgbClr val="C3DA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301009" y="2210650"/>
              <a:ext cx="228600" cy="188595"/>
            </a:xfrm>
            <a:custGeom>
              <a:avLst/>
              <a:gdLst/>
              <a:ahLst/>
              <a:cxnLst/>
              <a:rect l="l" t="t" r="r" b="b"/>
              <a:pathLst>
                <a:path w="228600" h="188594">
                  <a:moveTo>
                    <a:pt x="228231" y="0"/>
                  </a:moveTo>
                  <a:lnTo>
                    <a:pt x="0" y="0"/>
                  </a:lnTo>
                  <a:lnTo>
                    <a:pt x="0" y="188201"/>
                  </a:lnTo>
                  <a:lnTo>
                    <a:pt x="228231" y="188201"/>
                  </a:lnTo>
                  <a:lnTo>
                    <a:pt x="228231" y="0"/>
                  </a:lnTo>
                  <a:close/>
                </a:path>
              </a:pathLst>
            </a:custGeom>
            <a:solidFill>
              <a:srgbClr val="D3E3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3187025" y="2333675"/>
              <a:ext cx="36195" cy="17780"/>
            </a:xfrm>
            <a:custGeom>
              <a:avLst/>
              <a:gdLst/>
              <a:ahLst/>
              <a:cxnLst/>
              <a:rect l="l" t="t" r="r" b="b"/>
              <a:pathLst>
                <a:path w="36194" h="17780">
                  <a:moveTo>
                    <a:pt x="36169" y="0"/>
                  </a:moveTo>
                  <a:lnTo>
                    <a:pt x="0" y="0"/>
                  </a:lnTo>
                  <a:lnTo>
                    <a:pt x="0" y="17449"/>
                  </a:lnTo>
                  <a:lnTo>
                    <a:pt x="36169" y="17449"/>
                  </a:lnTo>
                  <a:lnTo>
                    <a:pt x="32981" y="7277"/>
                  </a:lnTo>
                  <a:lnTo>
                    <a:pt x="36169" y="0"/>
                  </a:lnTo>
                  <a:close/>
                </a:path>
              </a:pathLst>
            </a:custGeom>
            <a:solidFill>
              <a:srgbClr val="9DC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301011" y="2251448"/>
              <a:ext cx="36195" cy="17780"/>
            </a:xfrm>
            <a:custGeom>
              <a:avLst/>
              <a:gdLst/>
              <a:ahLst/>
              <a:cxnLst/>
              <a:rect l="l" t="t" r="r" b="b"/>
              <a:pathLst>
                <a:path w="36195" h="17780">
                  <a:moveTo>
                    <a:pt x="36169" y="0"/>
                  </a:moveTo>
                  <a:lnTo>
                    <a:pt x="0" y="0"/>
                  </a:lnTo>
                  <a:lnTo>
                    <a:pt x="0" y="17449"/>
                  </a:lnTo>
                  <a:lnTo>
                    <a:pt x="36169" y="17449"/>
                  </a:lnTo>
                  <a:lnTo>
                    <a:pt x="32981" y="7277"/>
                  </a:lnTo>
                  <a:lnTo>
                    <a:pt x="36169" y="0"/>
                  </a:lnTo>
                  <a:close/>
                </a:path>
              </a:pathLst>
            </a:custGeom>
            <a:solidFill>
              <a:srgbClr val="E2E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264842" y="2251449"/>
              <a:ext cx="36195" cy="17780"/>
            </a:xfrm>
            <a:custGeom>
              <a:avLst/>
              <a:gdLst/>
              <a:ahLst/>
              <a:cxnLst/>
              <a:rect l="l" t="t" r="r" b="b"/>
              <a:pathLst>
                <a:path w="36195" h="17780">
                  <a:moveTo>
                    <a:pt x="36169" y="0"/>
                  </a:moveTo>
                  <a:lnTo>
                    <a:pt x="0" y="0"/>
                  </a:lnTo>
                  <a:lnTo>
                    <a:pt x="3187" y="10172"/>
                  </a:lnTo>
                  <a:lnTo>
                    <a:pt x="0" y="17449"/>
                  </a:lnTo>
                  <a:lnTo>
                    <a:pt x="36169" y="17449"/>
                  </a:lnTo>
                  <a:lnTo>
                    <a:pt x="36169" y="0"/>
                  </a:lnTo>
                  <a:close/>
                </a:path>
              </a:pathLst>
            </a:custGeom>
            <a:solidFill>
              <a:srgbClr val="9DC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493084" y="2353146"/>
              <a:ext cx="36195" cy="17780"/>
            </a:xfrm>
            <a:custGeom>
              <a:avLst/>
              <a:gdLst/>
              <a:ahLst/>
              <a:cxnLst/>
              <a:rect l="l" t="t" r="r" b="b"/>
              <a:pathLst>
                <a:path w="36195" h="17780">
                  <a:moveTo>
                    <a:pt x="36169" y="0"/>
                  </a:moveTo>
                  <a:lnTo>
                    <a:pt x="0" y="0"/>
                  </a:lnTo>
                  <a:lnTo>
                    <a:pt x="3187" y="10172"/>
                  </a:lnTo>
                  <a:lnTo>
                    <a:pt x="0" y="17449"/>
                  </a:lnTo>
                  <a:lnTo>
                    <a:pt x="36169" y="17449"/>
                  </a:lnTo>
                  <a:lnTo>
                    <a:pt x="36169" y="0"/>
                  </a:lnTo>
                  <a:close/>
                </a:path>
              </a:pathLst>
            </a:custGeom>
            <a:solidFill>
              <a:srgbClr val="E2E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3448621" y="2223414"/>
              <a:ext cx="66040" cy="26034"/>
            </a:xfrm>
            <a:custGeom>
              <a:avLst/>
              <a:gdLst/>
              <a:ahLst/>
              <a:cxnLst/>
              <a:rect l="l" t="t" r="r" b="b"/>
              <a:pathLst>
                <a:path w="66039" h="26035">
                  <a:moveTo>
                    <a:pt x="65684" y="0"/>
                  </a:moveTo>
                  <a:lnTo>
                    <a:pt x="0" y="0"/>
                  </a:lnTo>
                  <a:lnTo>
                    <a:pt x="0" y="25552"/>
                  </a:lnTo>
                  <a:lnTo>
                    <a:pt x="65684" y="25552"/>
                  </a:lnTo>
                  <a:lnTo>
                    <a:pt x="6568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039249" y="2398852"/>
              <a:ext cx="1035685" cy="1047115"/>
            </a:xfrm>
            <a:custGeom>
              <a:avLst/>
              <a:gdLst/>
              <a:ahLst/>
              <a:cxnLst/>
              <a:rect l="l" t="t" r="r" b="b"/>
              <a:pathLst>
                <a:path w="1035685" h="1047114">
                  <a:moveTo>
                    <a:pt x="87795" y="0"/>
                  </a:moveTo>
                  <a:lnTo>
                    <a:pt x="0" y="0"/>
                  </a:lnTo>
                  <a:lnTo>
                    <a:pt x="0" y="1047064"/>
                  </a:lnTo>
                  <a:lnTo>
                    <a:pt x="87795" y="1047064"/>
                  </a:lnTo>
                  <a:lnTo>
                    <a:pt x="87795" y="0"/>
                  </a:lnTo>
                  <a:close/>
                </a:path>
                <a:path w="1035685" h="1047114">
                  <a:moveTo>
                    <a:pt x="1035431" y="0"/>
                  </a:moveTo>
                  <a:lnTo>
                    <a:pt x="962456" y="0"/>
                  </a:lnTo>
                  <a:lnTo>
                    <a:pt x="962456" y="712863"/>
                  </a:lnTo>
                  <a:lnTo>
                    <a:pt x="1035431" y="712863"/>
                  </a:lnTo>
                  <a:lnTo>
                    <a:pt x="1035431" y="0"/>
                  </a:lnTo>
                  <a:close/>
                </a:path>
              </a:pathLst>
            </a:custGeom>
            <a:solidFill>
              <a:srgbClr val="C3DA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127032" y="2398852"/>
              <a:ext cx="948055" cy="939800"/>
            </a:xfrm>
            <a:custGeom>
              <a:avLst/>
              <a:gdLst/>
              <a:ahLst/>
              <a:cxnLst/>
              <a:rect l="l" t="t" r="r" b="b"/>
              <a:pathLst>
                <a:path w="948054" h="939800">
                  <a:moveTo>
                    <a:pt x="591972" y="912520"/>
                  </a:moveTo>
                  <a:lnTo>
                    <a:pt x="0" y="912520"/>
                  </a:lnTo>
                  <a:lnTo>
                    <a:pt x="0" y="939774"/>
                  </a:lnTo>
                  <a:lnTo>
                    <a:pt x="591972" y="939774"/>
                  </a:lnTo>
                  <a:lnTo>
                    <a:pt x="591972" y="912520"/>
                  </a:lnTo>
                  <a:close/>
                </a:path>
                <a:path w="948054" h="939800">
                  <a:moveTo>
                    <a:pt x="947648" y="496277"/>
                  </a:moveTo>
                  <a:lnTo>
                    <a:pt x="0" y="496277"/>
                  </a:lnTo>
                  <a:lnTo>
                    <a:pt x="0" y="523532"/>
                  </a:lnTo>
                  <a:lnTo>
                    <a:pt x="947648" y="523532"/>
                  </a:lnTo>
                  <a:lnTo>
                    <a:pt x="947648" y="496277"/>
                  </a:lnTo>
                  <a:close/>
                </a:path>
                <a:path w="948054" h="939800">
                  <a:moveTo>
                    <a:pt x="947648" y="0"/>
                  </a:moveTo>
                  <a:lnTo>
                    <a:pt x="215125" y="0"/>
                  </a:lnTo>
                  <a:lnTo>
                    <a:pt x="215125" y="27254"/>
                  </a:lnTo>
                  <a:lnTo>
                    <a:pt x="947648" y="27254"/>
                  </a:lnTo>
                  <a:lnTo>
                    <a:pt x="947648" y="0"/>
                  </a:lnTo>
                  <a:close/>
                </a:path>
              </a:pathLst>
            </a:custGeom>
            <a:solidFill>
              <a:srgbClr val="699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3656888" y="2700566"/>
              <a:ext cx="67310" cy="194945"/>
            </a:xfrm>
            <a:custGeom>
              <a:avLst/>
              <a:gdLst/>
              <a:ahLst/>
              <a:cxnLst/>
              <a:rect l="l" t="t" r="r" b="b"/>
              <a:pathLst>
                <a:path w="67310" h="194944">
                  <a:moveTo>
                    <a:pt x="0" y="194576"/>
                  </a:moveTo>
                  <a:lnTo>
                    <a:pt x="66865" y="194576"/>
                  </a:lnTo>
                  <a:lnTo>
                    <a:pt x="66865" y="0"/>
                  </a:lnTo>
                  <a:lnTo>
                    <a:pt x="0" y="0"/>
                  </a:lnTo>
                  <a:lnTo>
                    <a:pt x="0" y="194576"/>
                  </a:lnTo>
                  <a:close/>
                </a:path>
              </a:pathLst>
            </a:custGeom>
            <a:solidFill>
              <a:srgbClr val="A9C7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3723754" y="2700566"/>
              <a:ext cx="236220" cy="194945"/>
            </a:xfrm>
            <a:custGeom>
              <a:avLst/>
              <a:gdLst/>
              <a:ahLst/>
              <a:cxnLst/>
              <a:rect l="l" t="t" r="r" b="b"/>
              <a:pathLst>
                <a:path w="236220" h="194944">
                  <a:moveTo>
                    <a:pt x="235965" y="0"/>
                  </a:moveTo>
                  <a:lnTo>
                    <a:pt x="0" y="0"/>
                  </a:lnTo>
                  <a:lnTo>
                    <a:pt x="0" y="194576"/>
                  </a:lnTo>
                  <a:lnTo>
                    <a:pt x="235965" y="194576"/>
                  </a:lnTo>
                  <a:lnTo>
                    <a:pt x="235965" y="0"/>
                  </a:lnTo>
                  <a:close/>
                </a:path>
              </a:pathLst>
            </a:custGeom>
            <a:solidFill>
              <a:srgbClr val="D3E3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3723749" y="2742745"/>
              <a:ext cx="37465" cy="18415"/>
            </a:xfrm>
            <a:custGeom>
              <a:avLst/>
              <a:gdLst/>
              <a:ahLst/>
              <a:cxnLst/>
              <a:rect l="l" t="t" r="r" b="b"/>
              <a:pathLst>
                <a:path w="37464" h="18414">
                  <a:moveTo>
                    <a:pt x="37388" y="0"/>
                  </a:moveTo>
                  <a:lnTo>
                    <a:pt x="0" y="0"/>
                  </a:lnTo>
                  <a:lnTo>
                    <a:pt x="0" y="18034"/>
                  </a:lnTo>
                  <a:lnTo>
                    <a:pt x="37388" y="18034"/>
                  </a:lnTo>
                  <a:lnTo>
                    <a:pt x="34099" y="7518"/>
                  </a:lnTo>
                  <a:lnTo>
                    <a:pt x="37388" y="0"/>
                  </a:lnTo>
                  <a:close/>
                </a:path>
              </a:pathLst>
            </a:custGeom>
            <a:solidFill>
              <a:srgbClr val="E2E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3686360" y="2742738"/>
              <a:ext cx="37465" cy="18415"/>
            </a:xfrm>
            <a:custGeom>
              <a:avLst/>
              <a:gdLst/>
              <a:ahLst/>
              <a:cxnLst/>
              <a:rect l="l" t="t" r="r" b="b"/>
              <a:pathLst>
                <a:path w="37464" h="18414">
                  <a:moveTo>
                    <a:pt x="37388" y="0"/>
                  </a:moveTo>
                  <a:lnTo>
                    <a:pt x="0" y="0"/>
                  </a:lnTo>
                  <a:lnTo>
                    <a:pt x="3289" y="10515"/>
                  </a:lnTo>
                  <a:lnTo>
                    <a:pt x="0" y="18034"/>
                  </a:lnTo>
                  <a:lnTo>
                    <a:pt x="37388" y="18034"/>
                  </a:lnTo>
                  <a:lnTo>
                    <a:pt x="37388" y="0"/>
                  </a:lnTo>
                  <a:close/>
                </a:path>
              </a:pathLst>
            </a:custGeom>
            <a:solidFill>
              <a:srgbClr val="9DC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3922334" y="2847881"/>
              <a:ext cx="37465" cy="18415"/>
            </a:xfrm>
            <a:custGeom>
              <a:avLst/>
              <a:gdLst/>
              <a:ahLst/>
              <a:cxnLst/>
              <a:rect l="l" t="t" r="r" b="b"/>
              <a:pathLst>
                <a:path w="37464" h="18414">
                  <a:moveTo>
                    <a:pt x="37388" y="0"/>
                  </a:moveTo>
                  <a:lnTo>
                    <a:pt x="0" y="0"/>
                  </a:lnTo>
                  <a:lnTo>
                    <a:pt x="3289" y="10515"/>
                  </a:lnTo>
                  <a:lnTo>
                    <a:pt x="0" y="18034"/>
                  </a:lnTo>
                  <a:lnTo>
                    <a:pt x="37388" y="18034"/>
                  </a:lnTo>
                  <a:lnTo>
                    <a:pt x="37388" y="0"/>
                  </a:lnTo>
                  <a:close/>
                </a:path>
              </a:pathLst>
            </a:custGeom>
            <a:solidFill>
              <a:srgbClr val="E2E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3876357" y="2713761"/>
              <a:ext cx="67945" cy="26670"/>
            </a:xfrm>
            <a:custGeom>
              <a:avLst/>
              <a:gdLst/>
              <a:ahLst/>
              <a:cxnLst/>
              <a:rect l="l" t="t" r="r" b="b"/>
              <a:pathLst>
                <a:path w="67945" h="26669">
                  <a:moveTo>
                    <a:pt x="67906" y="0"/>
                  </a:moveTo>
                  <a:lnTo>
                    <a:pt x="0" y="0"/>
                  </a:lnTo>
                  <a:lnTo>
                    <a:pt x="0" y="26415"/>
                  </a:lnTo>
                  <a:lnTo>
                    <a:pt x="67906" y="26415"/>
                  </a:lnTo>
                  <a:lnTo>
                    <a:pt x="6790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3302939" y="2700566"/>
              <a:ext cx="118110" cy="194945"/>
            </a:xfrm>
            <a:custGeom>
              <a:avLst/>
              <a:gdLst/>
              <a:ahLst/>
              <a:cxnLst/>
              <a:rect l="l" t="t" r="r" b="b"/>
              <a:pathLst>
                <a:path w="118110" h="194944">
                  <a:moveTo>
                    <a:pt x="0" y="194576"/>
                  </a:moveTo>
                  <a:lnTo>
                    <a:pt x="117982" y="194576"/>
                  </a:lnTo>
                  <a:lnTo>
                    <a:pt x="117982" y="0"/>
                  </a:lnTo>
                  <a:lnTo>
                    <a:pt x="0" y="0"/>
                  </a:lnTo>
                  <a:lnTo>
                    <a:pt x="0" y="194576"/>
                  </a:lnTo>
                  <a:close/>
                </a:path>
              </a:pathLst>
            </a:custGeom>
            <a:solidFill>
              <a:srgbClr val="C3DA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3420922" y="2700566"/>
              <a:ext cx="236220" cy="194945"/>
            </a:xfrm>
            <a:custGeom>
              <a:avLst/>
              <a:gdLst/>
              <a:ahLst/>
              <a:cxnLst/>
              <a:rect l="l" t="t" r="r" b="b"/>
              <a:pathLst>
                <a:path w="236220" h="194944">
                  <a:moveTo>
                    <a:pt x="235965" y="0"/>
                  </a:moveTo>
                  <a:lnTo>
                    <a:pt x="0" y="0"/>
                  </a:lnTo>
                  <a:lnTo>
                    <a:pt x="0" y="194576"/>
                  </a:lnTo>
                  <a:lnTo>
                    <a:pt x="235965" y="194576"/>
                  </a:lnTo>
                  <a:lnTo>
                    <a:pt x="235965" y="0"/>
                  </a:lnTo>
                  <a:close/>
                </a:path>
              </a:pathLst>
            </a:custGeom>
            <a:solidFill>
              <a:srgbClr val="D3E3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3303079" y="2827757"/>
              <a:ext cx="37465" cy="18415"/>
            </a:xfrm>
            <a:custGeom>
              <a:avLst/>
              <a:gdLst/>
              <a:ahLst/>
              <a:cxnLst/>
              <a:rect l="l" t="t" r="r" b="b"/>
              <a:pathLst>
                <a:path w="37464" h="18414">
                  <a:moveTo>
                    <a:pt x="37388" y="0"/>
                  </a:moveTo>
                  <a:lnTo>
                    <a:pt x="0" y="0"/>
                  </a:lnTo>
                  <a:lnTo>
                    <a:pt x="0" y="18034"/>
                  </a:lnTo>
                  <a:lnTo>
                    <a:pt x="37388" y="18034"/>
                  </a:lnTo>
                  <a:lnTo>
                    <a:pt x="34099" y="7518"/>
                  </a:lnTo>
                  <a:lnTo>
                    <a:pt x="37388" y="0"/>
                  </a:lnTo>
                  <a:close/>
                </a:path>
              </a:pathLst>
            </a:custGeom>
            <a:solidFill>
              <a:srgbClr val="9DC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3420925" y="2742745"/>
              <a:ext cx="37465" cy="18415"/>
            </a:xfrm>
            <a:custGeom>
              <a:avLst/>
              <a:gdLst/>
              <a:ahLst/>
              <a:cxnLst/>
              <a:rect l="l" t="t" r="r" b="b"/>
              <a:pathLst>
                <a:path w="37464" h="18414">
                  <a:moveTo>
                    <a:pt x="37388" y="0"/>
                  </a:moveTo>
                  <a:lnTo>
                    <a:pt x="0" y="0"/>
                  </a:lnTo>
                  <a:lnTo>
                    <a:pt x="0" y="18034"/>
                  </a:lnTo>
                  <a:lnTo>
                    <a:pt x="37388" y="18034"/>
                  </a:lnTo>
                  <a:lnTo>
                    <a:pt x="34099" y="7518"/>
                  </a:lnTo>
                  <a:lnTo>
                    <a:pt x="37388" y="0"/>
                  </a:lnTo>
                  <a:close/>
                </a:path>
              </a:pathLst>
            </a:custGeom>
            <a:solidFill>
              <a:srgbClr val="E2E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3383536" y="2742738"/>
              <a:ext cx="37465" cy="18415"/>
            </a:xfrm>
            <a:custGeom>
              <a:avLst/>
              <a:gdLst/>
              <a:ahLst/>
              <a:cxnLst/>
              <a:rect l="l" t="t" r="r" b="b"/>
              <a:pathLst>
                <a:path w="37464" h="18414">
                  <a:moveTo>
                    <a:pt x="37388" y="0"/>
                  </a:moveTo>
                  <a:lnTo>
                    <a:pt x="0" y="0"/>
                  </a:lnTo>
                  <a:lnTo>
                    <a:pt x="3289" y="10515"/>
                  </a:lnTo>
                  <a:lnTo>
                    <a:pt x="0" y="18034"/>
                  </a:lnTo>
                  <a:lnTo>
                    <a:pt x="37388" y="18034"/>
                  </a:lnTo>
                  <a:lnTo>
                    <a:pt x="37388" y="0"/>
                  </a:lnTo>
                  <a:close/>
                </a:path>
              </a:pathLst>
            </a:custGeom>
            <a:solidFill>
              <a:srgbClr val="9DC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3619500" y="2740177"/>
              <a:ext cx="37465" cy="126364"/>
            </a:xfrm>
            <a:custGeom>
              <a:avLst/>
              <a:gdLst/>
              <a:ahLst/>
              <a:cxnLst/>
              <a:rect l="l" t="t" r="r" b="b"/>
              <a:pathLst>
                <a:path w="37464" h="126364">
                  <a:moveTo>
                    <a:pt x="37388" y="107708"/>
                  </a:moveTo>
                  <a:lnTo>
                    <a:pt x="0" y="107708"/>
                  </a:lnTo>
                  <a:lnTo>
                    <a:pt x="3289" y="118224"/>
                  </a:lnTo>
                  <a:lnTo>
                    <a:pt x="0" y="125742"/>
                  </a:lnTo>
                  <a:lnTo>
                    <a:pt x="37388" y="125742"/>
                  </a:lnTo>
                  <a:lnTo>
                    <a:pt x="37388" y="107708"/>
                  </a:lnTo>
                  <a:close/>
                </a:path>
                <a:path w="37464" h="126364">
                  <a:moveTo>
                    <a:pt x="37388" y="0"/>
                  </a:moveTo>
                  <a:lnTo>
                    <a:pt x="0" y="0"/>
                  </a:lnTo>
                  <a:lnTo>
                    <a:pt x="3289" y="10515"/>
                  </a:lnTo>
                  <a:lnTo>
                    <a:pt x="0" y="18034"/>
                  </a:lnTo>
                  <a:lnTo>
                    <a:pt x="37388" y="18034"/>
                  </a:lnTo>
                  <a:lnTo>
                    <a:pt x="37388" y="0"/>
                  </a:lnTo>
                  <a:close/>
                </a:path>
              </a:pathLst>
            </a:custGeom>
            <a:solidFill>
              <a:srgbClr val="E2E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3444747" y="2831249"/>
              <a:ext cx="111125" cy="43180"/>
            </a:xfrm>
            <a:custGeom>
              <a:avLst/>
              <a:gdLst/>
              <a:ahLst/>
              <a:cxnLst/>
              <a:rect l="l" t="t" r="r" b="b"/>
              <a:pathLst>
                <a:path w="111125" h="43180">
                  <a:moveTo>
                    <a:pt x="110680" y="0"/>
                  </a:moveTo>
                  <a:lnTo>
                    <a:pt x="0" y="0"/>
                  </a:lnTo>
                  <a:lnTo>
                    <a:pt x="0" y="43052"/>
                  </a:lnTo>
                  <a:lnTo>
                    <a:pt x="110680" y="43052"/>
                  </a:lnTo>
                  <a:lnTo>
                    <a:pt x="1106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3605771" y="3142576"/>
              <a:ext cx="102235" cy="168275"/>
            </a:xfrm>
            <a:custGeom>
              <a:avLst/>
              <a:gdLst/>
              <a:ahLst/>
              <a:cxnLst/>
              <a:rect l="l" t="t" r="r" b="b"/>
              <a:pathLst>
                <a:path w="102235" h="168275">
                  <a:moveTo>
                    <a:pt x="0" y="168173"/>
                  </a:moveTo>
                  <a:lnTo>
                    <a:pt x="101968" y="168173"/>
                  </a:lnTo>
                  <a:lnTo>
                    <a:pt x="101968" y="0"/>
                  </a:lnTo>
                  <a:lnTo>
                    <a:pt x="0" y="0"/>
                  </a:lnTo>
                  <a:lnTo>
                    <a:pt x="0" y="168173"/>
                  </a:lnTo>
                  <a:close/>
                </a:path>
              </a:pathLst>
            </a:custGeom>
            <a:solidFill>
              <a:srgbClr val="C3DA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3707739" y="3142576"/>
              <a:ext cx="178435" cy="168275"/>
            </a:xfrm>
            <a:custGeom>
              <a:avLst/>
              <a:gdLst/>
              <a:ahLst/>
              <a:cxnLst/>
              <a:rect l="l" t="t" r="r" b="b"/>
              <a:pathLst>
                <a:path w="178435" h="168275">
                  <a:moveTo>
                    <a:pt x="177990" y="0"/>
                  </a:moveTo>
                  <a:lnTo>
                    <a:pt x="0" y="0"/>
                  </a:lnTo>
                  <a:lnTo>
                    <a:pt x="0" y="131038"/>
                  </a:lnTo>
                  <a:lnTo>
                    <a:pt x="0" y="168173"/>
                  </a:lnTo>
                  <a:lnTo>
                    <a:pt x="11264" y="168173"/>
                  </a:lnTo>
                  <a:lnTo>
                    <a:pt x="11264" y="131038"/>
                  </a:lnTo>
                  <a:lnTo>
                    <a:pt x="177990" y="131038"/>
                  </a:lnTo>
                  <a:lnTo>
                    <a:pt x="177990" y="0"/>
                  </a:lnTo>
                  <a:close/>
                </a:path>
              </a:pathLst>
            </a:custGeom>
            <a:solidFill>
              <a:srgbClr val="D3E3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3605884" y="3252504"/>
              <a:ext cx="32384" cy="15875"/>
            </a:xfrm>
            <a:custGeom>
              <a:avLst/>
              <a:gdLst/>
              <a:ahLst/>
              <a:cxnLst/>
              <a:rect l="l" t="t" r="r" b="b"/>
              <a:pathLst>
                <a:path w="32385" h="15875">
                  <a:moveTo>
                    <a:pt x="32321" y="0"/>
                  </a:moveTo>
                  <a:lnTo>
                    <a:pt x="0" y="0"/>
                  </a:lnTo>
                  <a:lnTo>
                    <a:pt x="0" y="15595"/>
                  </a:lnTo>
                  <a:lnTo>
                    <a:pt x="32321" y="15595"/>
                  </a:lnTo>
                  <a:lnTo>
                    <a:pt x="29476" y="6502"/>
                  </a:lnTo>
                  <a:lnTo>
                    <a:pt x="32321" y="0"/>
                  </a:lnTo>
                  <a:close/>
                </a:path>
              </a:pathLst>
            </a:custGeom>
            <a:solidFill>
              <a:srgbClr val="9DC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3707740" y="3179027"/>
              <a:ext cx="32384" cy="15875"/>
            </a:xfrm>
            <a:custGeom>
              <a:avLst/>
              <a:gdLst/>
              <a:ahLst/>
              <a:cxnLst/>
              <a:rect l="l" t="t" r="r" b="b"/>
              <a:pathLst>
                <a:path w="32385" h="15875">
                  <a:moveTo>
                    <a:pt x="32321" y="0"/>
                  </a:moveTo>
                  <a:lnTo>
                    <a:pt x="0" y="0"/>
                  </a:lnTo>
                  <a:lnTo>
                    <a:pt x="0" y="15595"/>
                  </a:lnTo>
                  <a:lnTo>
                    <a:pt x="32321" y="15595"/>
                  </a:lnTo>
                  <a:lnTo>
                    <a:pt x="29476" y="6502"/>
                  </a:lnTo>
                  <a:lnTo>
                    <a:pt x="32321" y="0"/>
                  </a:lnTo>
                  <a:close/>
                </a:path>
              </a:pathLst>
            </a:custGeom>
            <a:solidFill>
              <a:srgbClr val="E2E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3675419" y="3179029"/>
              <a:ext cx="32384" cy="15875"/>
            </a:xfrm>
            <a:custGeom>
              <a:avLst/>
              <a:gdLst/>
              <a:ahLst/>
              <a:cxnLst/>
              <a:rect l="l" t="t" r="r" b="b"/>
              <a:pathLst>
                <a:path w="32385" h="15875">
                  <a:moveTo>
                    <a:pt x="32321" y="0"/>
                  </a:moveTo>
                  <a:lnTo>
                    <a:pt x="0" y="0"/>
                  </a:lnTo>
                  <a:lnTo>
                    <a:pt x="2844" y="9093"/>
                  </a:lnTo>
                  <a:lnTo>
                    <a:pt x="0" y="15595"/>
                  </a:lnTo>
                  <a:lnTo>
                    <a:pt x="32321" y="15595"/>
                  </a:lnTo>
                  <a:lnTo>
                    <a:pt x="32321" y="0"/>
                  </a:lnTo>
                  <a:close/>
                </a:path>
              </a:pathLst>
            </a:custGeom>
            <a:solidFill>
              <a:srgbClr val="9DC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3879373" y="3269905"/>
              <a:ext cx="6985" cy="3810"/>
            </a:xfrm>
            <a:custGeom>
              <a:avLst/>
              <a:gdLst/>
              <a:ahLst/>
              <a:cxnLst/>
              <a:rect l="l" t="t" r="r" b="b"/>
              <a:pathLst>
                <a:path w="6985" h="3810">
                  <a:moveTo>
                    <a:pt x="0" y="3709"/>
                  </a:moveTo>
                  <a:lnTo>
                    <a:pt x="6356" y="3709"/>
                  </a:lnTo>
                  <a:lnTo>
                    <a:pt x="6356" y="0"/>
                  </a:lnTo>
                  <a:lnTo>
                    <a:pt x="0" y="0"/>
                  </a:lnTo>
                  <a:lnTo>
                    <a:pt x="0" y="3709"/>
                  </a:lnTo>
                  <a:close/>
                </a:path>
              </a:pathLst>
            </a:custGeom>
            <a:solidFill>
              <a:srgbClr val="E2E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3839654" y="3153981"/>
              <a:ext cx="46355" cy="22860"/>
            </a:xfrm>
            <a:custGeom>
              <a:avLst/>
              <a:gdLst/>
              <a:ahLst/>
              <a:cxnLst/>
              <a:rect l="l" t="t" r="r" b="b"/>
              <a:pathLst>
                <a:path w="46354" h="22860">
                  <a:moveTo>
                    <a:pt x="0" y="22834"/>
                  </a:moveTo>
                  <a:lnTo>
                    <a:pt x="46075" y="22834"/>
                  </a:lnTo>
                  <a:lnTo>
                    <a:pt x="46075" y="0"/>
                  </a:lnTo>
                  <a:lnTo>
                    <a:pt x="0" y="0"/>
                  </a:lnTo>
                  <a:lnTo>
                    <a:pt x="0" y="2283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3218421" y="3116173"/>
              <a:ext cx="118110" cy="194945"/>
            </a:xfrm>
            <a:custGeom>
              <a:avLst/>
              <a:gdLst/>
              <a:ahLst/>
              <a:cxnLst/>
              <a:rect l="l" t="t" r="r" b="b"/>
              <a:pathLst>
                <a:path w="118110" h="194945">
                  <a:moveTo>
                    <a:pt x="0" y="194576"/>
                  </a:moveTo>
                  <a:lnTo>
                    <a:pt x="117982" y="194576"/>
                  </a:lnTo>
                  <a:lnTo>
                    <a:pt x="117982" y="0"/>
                  </a:lnTo>
                  <a:lnTo>
                    <a:pt x="0" y="0"/>
                  </a:lnTo>
                  <a:lnTo>
                    <a:pt x="0" y="194576"/>
                  </a:lnTo>
                  <a:close/>
                </a:path>
              </a:pathLst>
            </a:custGeom>
            <a:solidFill>
              <a:srgbClr val="C3DA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3336404" y="3116173"/>
              <a:ext cx="236220" cy="194945"/>
            </a:xfrm>
            <a:custGeom>
              <a:avLst/>
              <a:gdLst/>
              <a:ahLst/>
              <a:cxnLst/>
              <a:rect l="l" t="t" r="r" b="b"/>
              <a:pathLst>
                <a:path w="236220" h="194945">
                  <a:moveTo>
                    <a:pt x="235965" y="0"/>
                  </a:moveTo>
                  <a:lnTo>
                    <a:pt x="0" y="0"/>
                  </a:lnTo>
                  <a:lnTo>
                    <a:pt x="0" y="194576"/>
                  </a:lnTo>
                  <a:lnTo>
                    <a:pt x="235965" y="194576"/>
                  </a:lnTo>
                  <a:lnTo>
                    <a:pt x="235965" y="0"/>
                  </a:lnTo>
                  <a:close/>
                </a:path>
              </a:pathLst>
            </a:custGeom>
            <a:solidFill>
              <a:srgbClr val="D3E3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3218554" y="3243370"/>
              <a:ext cx="37465" cy="18415"/>
            </a:xfrm>
            <a:custGeom>
              <a:avLst/>
              <a:gdLst/>
              <a:ahLst/>
              <a:cxnLst/>
              <a:rect l="l" t="t" r="r" b="b"/>
              <a:pathLst>
                <a:path w="37464" h="18414">
                  <a:moveTo>
                    <a:pt x="37388" y="0"/>
                  </a:moveTo>
                  <a:lnTo>
                    <a:pt x="0" y="0"/>
                  </a:lnTo>
                  <a:lnTo>
                    <a:pt x="0" y="18034"/>
                  </a:lnTo>
                  <a:lnTo>
                    <a:pt x="37388" y="18034"/>
                  </a:lnTo>
                  <a:lnTo>
                    <a:pt x="34099" y="7518"/>
                  </a:lnTo>
                  <a:lnTo>
                    <a:pt x="37388" y="0"/>
                  </a:lnTo>
                  <a:close/>
                </a:path>
              </a:pathLst>
            </a:custGeom>
            <a:solidFill>
              <a:srgbClr val="2A4E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3336401" y="3158356"/>
              <a:ext cx="37465" cy="18415"/>
            </a:xfrm>
            <a:custGeom>
              <a:avLst/>
              <a:gdLst/>
              <a:ahLst/>
              <a:cxnLst/>
              <a:rect l="l" t="t" r="r" b="b"/>
              <a:pathLst>
                <a:path w="37464" h="18414">
                  <a:moveTo>
                    <a:pt x="37388" y="0"/>
                  </a:moveTo>
                  <a:lnTo>
                    <a:pt x="0" y="0"/>
                  </a:lnTo>
                  <a:lnTo>
                    <a:pt x="0" y="18034"/>
                  </a:lnTo>
                  <a:lnTo>
                    <a:pt x="37388" y="18034"/>
                  </a:lnTo>
                  <a:lnTo>
                    <a:pt x="34099" y="7518"/>
                  </a:lnTo>
                  <a:lnTo>
                    <a:pt x="37388" y="0"/>
                  </a:lnTo>
                  <a:close/>
                </a:path>
              </a:pathLst>
            </a:custGeom>
            <a:solidFill>
              <a:srgbClr val="608D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299013" y="3158351"/>
              <a:ext cx="37465" cy="18415"/>
            </a:xfrm>
            <a:custGeom>
              <a:avLst/>
              <a:gdLst/>
              <a:ahLst/>
              <a:cxnLst/>
              <a:rect l="l" t="t" r="r" b="b"/>
              <a:pathLst>
                <a:path w="37464" h="18414">
                  <a:moveTo>
                    <a:pt x="37388" y="0"/>
                  </a:moveTo>
                  <a:lnTo>
                    <a:pt x="0" y="0"/>
                  </a:lnTo>
                  <a:lnTo>
                    <a:pt x="3289" y="10515"/>
                  </a:lnTo>
                  <a:lnTo>
                    <a:pt x="0" y="18034"/>
                  </a:lnTo>
                  <a:lnTo>
                    <a:pt x="37388" y="18034"/>
                  </a:lnTo>
                  <a:lnTo>
                    <a:pt x="37388" y="0"/>
                  </a:lnTo>
                  <a:close/>
                </a:path>
              </a:pathLst>
            </a:custGeom>
            <a:solidFill>
              <a:srgbClr val="2A4E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3534986" y="3263493"/>
              <a:ext cx="37465" cy="18415"/>
            </a:xfrm>
            <a:custGeom>
              <a:avLst/>
              <a:gdLst/>
              <a:ahLst/>
              <a:cxnLst/>
              <a:rect l="l" t="t" r="r" b="b"/>
              <a:pathLst>
                <a:path w="37464" h="18414">
                  <a:moveTo>
                    <a:pt x="37388" y="0"/>
                  </a:moveTo>
                  <a:lnTo>
                    <a:pt x="0" y="0"/>
                  </a:lnTo>
                  <a:lnTo>
                    <a:pt x="3289" y="10515"/>
                  </a:lnTo>
                  <a:lnTo>
                    <a:pt x="0" y="18034"/>
                  </a:lnTo>
                  <a:lnTo>
                    <a:pt x="37388" y="18034"/>
                  </a:lnTo>
                  <a:lnTo>
                    <a:pt x="37388" y="0"/>
                  </a:lnTo>
                  <a:close/>
                </a:path>
              </a:pathLst>
            </a:custGeom>
            <a:solidFill>
              <a:srgbClr val="608D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3489020" y="3129368"/>
              <a:ext cx="67945" cy="26670"/>
            </a:xfrm>
            <a:custGeom>
              <a:avLst/>
              <a:gdLst/>
              <a:ahLst/>
              <a:cxnLst/>
              <a:rect l="l" t="t" r="r" b="b"/>
              <a:pathLst>
                <a:path w="67945" h="26669">
                  <a:moveTo>
                    <a:pt x="67906" y="0"/>
                  </a:moveTo>
                  <a:lnTo>
                    <a:pt x="0" y="0"/>
                  </a:lnTo>
                  <a:lnTo>
                    <a:pt x="0" y="26415"/>
                  </a:lnTo>
                  <a:lnTo>
                    <a:pt x="67906" y="26415"/>
                  </a:lnTo>
                  <a:lnTo>
                    <a:pt x="6790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3284829" y="2550934"/>
              <a:ext cx="90805" cy="149225"/>
            </a:xfrm>
            <a:custGeom>
              <a:avLst/>
              <a:gdLst/>
              <a:ahLst/>
              <a:cxnLst/>
              <a:rect l="l" t="t" r="r" b="b"/>
              <a:pathLst>
                <a:path w="90804" h="149225">
                  <a:moveTo>
                    <a:pt x="90208" y="0"/>
                  </a:moveTo>
                  <a:lnTo>
                    <a:pt x="0" y="0"/>
                  </a:lnTo>
                  <a:lnTo>
                    <a:pt x="0" y="63030"/>
                  </a:lnTo>
                  <a:lnTo>
                    <a:pt x="0" y="148742"/>
                  </a:lnTo>
                  <a:lnTo>
                    <a:pt x="90208" y="148742"/>
                  </a:lnTo>
                  <a:lnTo>
                    <a:pt x="90208" y="63030"/>
                  </a:lnTo>
                  <a:lnTo>
                    <a:pt x="90208" y="0"/>
                  </a:lnTo>
                  <a:close/>
                </a:path>
              </a:pathLst>
            </a:custGeom>
            <a:solidFill>
              <a:srgbClr val="C3DA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3375037" y="2550934"/>
              <a:ext cx="180975" cy="149225"/>
            </a:xfrm>
            <a:custGeom>
              <a:avLst/>
              <a:gdLst/>
              <a:ahLst/>
              <a:cxnLst/>
              <a:rect l="l" t="t" r="r" b="b"/>
              <a:pathLst>
                <a:path w="180975" h="149225">
                  <a:moveTo>
                    <a:pt x="180390" y="0"/>
                  </a:moveTo>
                  <a:lnTo>
                    <a:pt x="0" y="0"/>
                  </a:lnTo>
                  <a:lnTo>
                    <a:pt x="0" y="148742"/>
                  </a:lnTo>
                  <a:lnTo>
                    <a:pt x="180390" y="148742"/>
                  </a:lnTo>
                  <a:lnTo>
                    <a:pt x="180390" y="0"/>
                  </a:lnTo>
                  <a:close/>
                </a:path>
              </a:pathLst>
            </a:custGeom>
            <a:solidFill>
              <a:srgbClr val="D3E3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3284940" y="2648158"/>
              <a:ext cx="29209" cy="13970"/>
            </a:xfrm>
            <a:custGeom>
              <a:avLst/>
              <a:gdLst/>
              <a:ahLst/>
              <a:cxnLst/>
              <a:rect l="l" t="t" r="r" b="b"/>
              <a:pathLst>
                <a:path w="29210" h="13969">
                  <a:moveTo>
                    <a:pt x="28587" y="0"/>
                  </a:moveTo>
                  <a:lnTo>
                    <a:pt x="0" y="0"/>
                  </a:lnTo>
                  <a:lnTo>
                    <a:pt x="0" y="13792"/>
                  </a:lnTo>
                  <a:lnTo>
                    <a:pt x="28587" y="13792"/>
                  </a:lnTo>
                  <a:lnTo>
                    <a:pt x="26073" y="5753"/>
                  </a:lnTo>
                  <a:lnTo>
                    <a:pt x="28587" y="0"/>
                  </a:lnTo>
                  <a:close/>
                </a:path>
              </a:pathLst>
            </a:custGeom>
            <a:solidFill>
              <a:srgbClr val="9DC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3375032" y="2583166"/>
              <a:ext cx="29209" cy="13970"/>
            </a:xfrm>
            <a:custGeom>
              <a:avLst/>
              <a:gdLst/>
              <a:ahLst/>
              <a:cxnLst/>
              <a:rect l="l" t="t" r="r" b="b"/>
              <a:pathLst>
                <a:path w="29210" h="13969">
                  <a:moveTo>
                    <a:pt x="28587" y="0"/>
                  </a:moveTo>
                  <a:lnTo>
                    <a:pt x="0" y="0"/>
                  </a:lnTo>
                  <a:lnTo>
                    <a:pt x="0" y="13792"/>
                  </a:lnTo>
                  <a:lnTo>
                    <a:pt x="28587" y="13792"/>
                  </a:lnTo>
                  <a:lnTo>
                    <a:pt x="26073" y="5753"/>
                  </a:lnTo>
                  <a:lnTo>
                    <a:pt x="28587" y="0"/>
                  </a:lnTo>
                  <a:close/>
                </a:path>
              </a:pathLst>
            </a:custGeom>
            <a:solidFill>
              <a:srgbClr val="E2E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3346444" y="2583167"/>
              <a:ext cx="29209" cy="13970"/>
            </a:xfrm>
            <a:custGeom>
              <a:avLst/>
              <a:gdLst/>
              <a:ahLst/>
              <a:cxnLst/>
              <a:rect l="l" t="t" r="r" b="b"/>
              <a:pathLst>
                <a:path w="29210" h="13969">
                  <a:moveTo>
                    <a:pt x="28587" y="0"/>
                  </a:moveTo>
                  <a:lnTo>
                    <a:pt x="0" y="0"/>
                  </a:lnTo>
                  <a:lnTo>
                    <a:pt x="2514" y="8039"/>
                  </a:lnTo>
                  <a:lnTo>
                    <a:pt x="0" y="13792"/>
                  </a:lnTo>
                  <a:lnTo>
                    <a:pt x="28587" y="13792"/>
                  </a:lnTo>
                  <a:lnTo>
                    <a:pt x="28587" y="0"/>
                  </a:lnTo>
                  <a:close/>
                </a:path>
              </a:pathLst>
            </a:custGeom>
            <a:solidFill>
              <a:srgbClr val="9DC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3526845" y="2663546"/>
              <a:ext cx="29209" cy="13970"/>
            </a:xfrm>
            <a:custGeom>
              <a:avLst/>
              <a:gdLst/>
              <a:ahLst/>
              <a:cxnLst/>
              <a:rect l="l" t="t" r="r" b="b"/>
              <a:pathLst>
                <a:path w="29210" h="13969">
                  <a:moveTo>
                    <a:pt x="28587" y="0"/>
                  </a:moveTo>
                  <a:lnTo>
                    <a:pt x="0" y="0"/>
                  </a:lnTo>
                  <a:lnTo>
                    <a:pt x="2514" y="8039"/>
                  </a:lnTo>
                  <a:lnTo>
                    <a:pt x="0" y="13792"/>
                  </a:lnTo>
                  <a:lnTo>
                    <a:pt x="28587" y="13792"/>
                  </a:lnTo>
                  <a:lnTo>
                    <a:pt x="28587" y="0"/>
                  </a:lnTo>
                  <a:close/>
                </a:path>
              </a:pathLst>
            </a:custGeom>
            <a:solidFill>
              <a:srgbClr val="E2E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3491699" y="2561018"/>
              <a:ext cx="52069" cy="20320"/>
            </a:xfrm>
            <a:custGeom>
              <a:avLst/>
              <a:gdLst/>
              <a:ahLst/>
              <a:cxnLst/>
              <a:rect l="l" t="t" r="r" b="b"/>
              <a:pathLst>
                <a:path w="52070" h="20319">
                  <a:moveTo>
                    <a:pt x="51917" y="0"/>
                  </a:moveTo>
                  <a:lnTo>
                    <a:pt x="0" y="0"/>
                  </a:lnTo>
                  <a:lnTo>
                    <a:pt x="0" y="20192"/>
                  </a:lnTo>
                  <a:lnTo>
                    <a:pt x="51917" y="20192"/>
                  </a:lnTo>
                  <a:lnTo>
                    <a:pt x="5191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3607142" y="2550934"/>
              <a:ext cx="90805" cy="149225"/>
            </a:xfrm>
            <a:custGeom>
              <a:avLst/>
              <a:gdLst/>
              <a:ahLst/>
              <a:cxnLst/>
              <a:rect l="l" t="t" r="r" b="b"/>
              <a:pathLst>
                <a:path w="90804" h="149225">
                  <a:moveTo>
                    <a:pt x="0" y="148742"/>
                  </a:moveTo>
                  <a:lnTo>
                    <a:pt x="90195" y="148742"/>
                  </a:lnTo>
                  <a:lnTo>
                    <a:pt x="90195" y="0"/>
                  </a:lnTo>
                  <a:lnTo>
                    <a:pt x="0" y="0"/>
                  </a:lnTo>
                  <a:lnTo>
                    <a:pt x="0" y="148742"/>
                  </a:lnTo>
                  <a:close/>
                </a:path>
              </a:pathLst>
            </a:custGeom>
            <a:solidFill>
              <a:srgbClr val="C3DA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3697338" y="2550934"/>
              <a:ext cx="180975" cy="149225"/>
            </a:xfrm>
            <a:custGeom>
              <a:avLst/>
              <a:gdLst/>
              <a:ahLst/>
              <a:cxnLst/>
              <a:rect l="l" t="t" r="r" b="b"/>
              <a:pathLst>
                <a:path w="180975" h="149225">
                  <a:moveTo>
                    <a:pt x="180390" y="0"/>
                  </a:moveTo>
                  <a:lnTo>
                    <a:pt x="0" y="0"/>
                  </a:lnTo>
                  <a:lnTo>
                    <a:pt x="0" y="148742"/>
                  </a:lnTo>
                  <a:lnTo>
                    <a:pt x="180390" y="148742"/>
                  </a:lnTo>
                  <a:lnTo>
                    <a:pt x="180390" y="0"/>
                  </a:lnTo>
                  <a:close/>
                </a:path>
              </a:pathLst>
            </a:custGeom>
            <a:solidFill>
              <a:srgbClr val="D3E3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3607250" y="2648158"/>
              <a:ext cx="29209" cy="13970"/>
            </a:xfrm>
            <a:custGeom>
              <a:avLst/>
              <a:gdLst/>
              <a:ahLst/>
              <a:cxnLst/>
              <a:rect l="l" t="t" r="r" b="b"/>
              <a:pathLst>
                <a:path w="29210" h="13969">
                  <a:moveTo>
                    <a:pt x="28587" y="0"/>
                  </a:moveTo>
                  <a:lnTo>
                    <a:pt x="0" y="0"/>
                  </a:lnTo>
                  <a:lnTo>
                    <a:pt x="0" y="13792"/>
                  </a:lnTo>
                  <a:lnTo>
                    <a:pt x="28587" y="13792"/>
                  </a:lnTo>
                  <a:lnTo>
                    <a:pt x="26073" y="5753"/>
                  </a:lnTo>
                  <a:lnTo>
                    <a:pt x="28587" y="0"/>
                  </a:lnTo>
                  <a:close/>
                </a:path>
              </a:pathLst>
            </a:custGeom>
            <a:solidFill>
              <a:srgbClr val="9DC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3697343" y="2583166"/>
              <a:ext cx="29209" cy="13970"/>
            </a:xfrm>
            <a:custGeom>
              <a:avLst/>
              <a:gdLst/>
              <a:ahLst/>
              <a:cxnLst/>
              <a:rect l="l" t="t" r="r" b="b"/>
              <a:pathLst>
                <a:path w="29210" h="13969">
                  <a:moveTo>
                    <a:pt x="28587" y="0"/>
                  </a:moveTo>
                  <a:lnTo>
                    <a:pt x="0" y="0"/>
                  </a:lnTo>
                  <a:lnTo>
                    <a:pt x="0" y="13792"/>
                  </a:lnTo>
                  <a:lnTo>
                    <a:pt x="28587" y="13792"/>
                  </a:lnTo>
                  <a:lnTo>
                    <a:pt x="26073" y="5753"/>
                  </a:lnTo>
                  <a:lnTo>
                    <a:pt x="28587" y="0"/>
                  </a:lnTo>
                  <a:close/>
                </a:path>
              </a:pathLst>
            </a:custGeom>
            <a:solidFill>
              <a:srgbClr val="E2E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3668755" y="2583167"/>
              <a:ext cx="29209" cy="13970"/>
            </a:xfrm>
            <a:custGeom>
              <a:avLst/>
              <a:gdLst/>
              <a:ahLst/>
              <a:cxnLst/>
              <a:rect l="l" t="t" r="r" b="b"/>
              <a:pathLst>
                <a:path w="29210" h="13969">
                  <a:moveTo>
                    <a:pt x="28587" y="0"/>
                  </a:moveTo>
                  <a:lnTo>
                    <a:pt x="0" y="0"/>
                  </a:lnTo>
                  <a:lnTo>
                    <a:pt x="2514" y="8039"/>
                  </a:lnTo>
                  <a:lnTo>
                    <a:pt x="0" y="13792"/>
                  </a:lnTo>
                  <a:lnTo>
                    <a:pt x="28587" y="13792"/>
                  </a:lnTo>
                  <a:lnTo>
                    <a:pt x="28587" y="0"/>
                  </a:lnTo>
                  <a:close/>
                </a:path>
              </a:pathLst>
            </a:custGeom>
            <a:solidFill>
              <a:srgbClr val="9DC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3849156" y="2663546"/>
              <a:ext cx="29209" cy="13970"/>
            </a:xfrm>
            <a:custGeom>
              <a:avLst/>
              <a:gdLst/>
              <a:ahLst/>
              <a:cxnLst/>
              <a:rect l="l" t="t" r="r" b="b"/>
              <a:pathLst>
                <a:path w="29210" h="13969">
                  <a:moveTo>
                    <a:pt x="28587" y="0"/>
                  </a:moveTo>
                  <a:lnTo>
                    <a:pt x="0" y="0"/>
                  </a:lnTo>
                  <a:lnTo>
                    <a:pt x="2514" y="8039"/>
                  </a:lnTo>
                  <a:lnTo>
                    <a:pt x="0" y="13792"/>
                  </a:lnTo>
                  <a:lnTo>
                    <a:pt x="28587" y="13792"/>
                  </a:lnTo>
                  <a:lnTo>
                    <a:pt x="28587" y="0"/>
                  </a:lnTo>
                  <a:close/>
                </a:path>
              </a:pathLst>
            </a:custGeom>
            <a:solidFill>
              <a:srgbClr val="E2E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3814013" y="2561018"/>
              <a:ext cx="52069" cy="20320"/>
            </a:xfrm>
            <a:custGeom>
              <a:avLst/>
              <a:gdLst/>
              <a:ahLst/>
              <a:cxnLst/>
              <a:rect l="l" t="t" r="r" b="b"/>
              <a:pathLst>
                <a:path w="52070" h="20319">
                  <a:moveTo>
                    <a:pt x="51917" y="0"/>
                  </a:moveTo>
                  <a:lnTo>
                    <a:pt x="0" y="0"/>
                  </a:lnTo>
                  <a:lnTo>
                    <a:pt x="0" y="20192"/>
                  </a:lnTo>
                  <a:lnTo>
                    <a:pt x="51917" y="20192"/>
                  </a:lnTo>
                  <a:lnTo>
                    <a:pt x="5191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3414890" y="3003334"/>
              <a:ext cx="68580" cy="113030"/>
            </a:xfrm>
            <a:custGeom>
              <a:avLst/>
              <a:gdLst/>
              <a:ahLst/>
              <a:cxnLst/>
              <a:rect l="l" t="t" r="r" b="b"/>
              <a:pathLst>
                <a:path w="68579" h="113030">
                  <a:moveTo>
                    <a:pt x="0" y="112737"/>
                  </a:moveTo>
                  <a:lnTo>
                    <a:pt x="68364" y="112737"/>
                  </a:lnTo>
                  <a:lnTo>
                    <a:pt x="68364" y="0"/>
                  </a:lnTo>
                  <a:lnTo>
                    <a:pt x="0" y="0"/>
                  </a:lnTo>
                  <a:lnTo>
                    <a:pt x="0" y="112737"/>
                  </a:lnTo>
                  <a:close/>
                </a:path>
              </a:pathLst>
            </a:custGeom>
            <a:solidFill>
              <a:srgbClr val="EC82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3278162" y="3003334"/>
              <a:ext cx="137160" cy="113030"/>
            </a:xfrm>
            <a:custGeom>
              <a:avLst/>
              <a:gdLst/>
              <a:ahLst/>
              <a:cxnLst/>
              <a:rect l="l" t="t" r="r" b="b"/>
              <a:pathLst>
                <a:path w="137160" h="113030">
                  <a:moveTo>
                    <a:pt x="136728" y="0"/>
                  </a:moveTo>
                  <a:lnTo>
                    <a:pt x="0" y="0"/>
                  </a:lnTo>
                  <a:lnTo>
                    <a:pt x="0" y="112737"/>
                  </a:lnTo>
                  <a:lnTo>
                    <a:pt x="136728" y="112737"/>
                  </a:lnTo>
                  <a:lnTo>
                    <a:pt x="136728" y="0"/>
                  </a:lnTo>
                  <a:close/>
                </a:path>
              </a:pathLst>
            </a:custGeom>
            <a:solidFill>
              <a:srgbClr val="FF9E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3461510" y="3077028"/>
              <a:ext cx="22225" cy="10795"/>
            </a:xfrm>
            <a:custGeom>
              <a:avLst/>
              <a:gdLst/>
              <a:ahLst/>
              <a:cxnLst/>
              <a:rect l="l" t="t" r="r" b="b"/>
              <a:pathLst>
                <a:path w="22225" h="10794">
                  <a:moveTo>
                    <a:pt x="21666" y="0"/>
                  </a:moveTo>
                  <a:lnTo>
                    <a:pt x="0" y="0"/>
                  </a:lnTo>
                  <a:lnTo>
                    <a:pt x="1905" y="4356"/>
                  </a:lnTo>
                  <a:lnTo>
                    <a:pt x="0" y="10452"/>
                  </a:lnTo>
                  <a:lnTo>
                    <a:pt x="21666" y="10452"/>
                  </a:lnTo>
                  <a:lnTo>
                    <a:pt x="21666" y="0"/>
                  </a:lnTo>
                  <a:close/>
                </a:path>
              </a:pathLst>
            </a:custGeom>
            <a:solidFill>
              <a:srgbClr val="DD73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3393224" y="3027767"/>
              <a:ext cx="22225" cy="10795"/>
            </a:xfrm>
            <a:custGeom>
              <a:avLst/>
              <a:gdLst/>
              <a:ahLst/>
              <a:cxnLst/>
              <a:rect l="l" t="t" r="r" b="b"/>
              <a:pathLst>
                <a:path w="22225" h="10794">
                  <a:moveTo>
                    <a:pt x="21666" y="0"/>
                  </a:moveTo>
                  <a:lnTo>
                    <a:pt x="0" y="0"/>
                  </a:lnTo>
                  <a:lnTo>
                    <a:pt x="1905" y="4356"/>
                  </a:lnTo>
                  <a:lnTo>
                    <a:pt x="0" y="10452"/>
                  </a:lnTo>
                  <a:lnTo>
                    <a:pt x="21666" y="10452"/>
                  </a:lnTo>
                  <a:lnTo>
                    <a:pt x="21666" y="0"/>
                  </a:lnTo>
                  <a:close/>
                </a:path>
              </a:pathLst>
            </a:custGeom>
            <a:solidFill>
              <a:srgbClr val="FFB1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3414890" y="3027766"/>
              <a:ext cx="22225" cy="10795"/>
            </a:xfrm>
            <a:custGeom>
              <a:avLst/>
              <a:gdLst/>
              <a:ahLst/>
              <a:cxnLst/>
              <a:rect l="l" t="t" r="r" b="b"/>
              <a:pathLst>
                <a:path w="22225" h="10794">
                  <a:moveTo>
                    <a:pt x="21666" y="0"/>
                  </a:moveTo>
                  <a:lnTo>
                    <a:pt x="0" y="0"/>
                  </a:lnTo>
                  <a:lnTo>
                    <a:pt x="0" y="10452"/>
                  </a:lnTo>
                  <a:lnTo>
                    <a:pt x="21666" y="10452"/>
                  </a:lnTo>
                  <a:lnTo>
                    <a:pt x="19761" y="6096"/>
                  </a:lnTo>
                  <a:lnTo>
                    <a:pt x="21666" y="0"/>
                  </a:lnTo>
                  <a:close/>
                </a:path>
              </a:pathLst>
            </a:custGeom>
            <a:solidFill>
              <a:srgbClr val="DD73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3278158" y="3088689"/>
              <a:ext cx="22225" cy="10795"/>
            </a:xfrm>
            <a:custGeom>
              <a:avLst/>
              <a:gdLst/>
              <a:ahLst/>
              <a:cxnLst/>
              <a:rect l="l" t="t" r="r" b="b"/>
              <a:pathLst>
                <a:path w="22225" h="10794">
                  <a:moveTo>
                    <a:pt x="21666" y="0"/>
                  </a:moveTo>
                  <a:lnTo>
                    <a:pt x="0" y="0"/>
                  </a:lnTo>
                  <a:lnTo>
                    <a:pt x="0" y="10452"/>
                  </a:lnTo>
                  <a:lnTo>
                    <a:pt x="21666" y="10452"/>
                  </a:lnTo>
                  <a:lnTo>
                    <a:pt x="19761" y="6096"/>
                  </a:lnTo>
                  <a:lnTo>
                    <a:pt x="21666" y="0"/>
                  </a:lnTo>
                  <a:close/>
                </a:path>
              </a:pathLst>
            </a:custGeom>
            <a:solidFill>
              <a:srgbClr val="FFB1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3127044" y="2398864"/>
              <a:ext cx="215265" cy="628015"/>
            </a:xfrm>
            <a:custGeom>
              <a:avLst/>
              <a:gdLst/>
              <a:ahLst/>
              <a:cxnLst/>
              <a:rect l="l" t="t" r="r" b="b"/>
              <a:pathLst>
                <a:path w="215264" h="628014">
                  <a:moveTo>
                    <a:pt x="199415" y="612114"/>
                  </a:moveTo>
                  <a:lnTo>
                    <a:pt x="160058" y="612114"/>
                  </a:lnTo>
                  <a:lnTo>
                    <a:pt x="160058" y="627418"/>
                  </a:lnTo>
                  <a:lnTo>
                    <a:pt x="199415" y="627418"/>
                  </a:lnTo>
                  <a:lnTo>
                    <a:pt x="199415" y="612114"/>
                  </a:lnTo>
                  <a:close/>
                </a:path>
                <a:path w="215264" h="628014">
                  <a:moveTo>
                    <a:pt x="215112" y="0"/>
                  </a:moveTo>
                  <a:lnTo>
                    <a:pt x="0" y="0"/>
                  </a:lnTo>
                  <a:lnTo>
                    <a:pt x="0" y="215099"/>
                  </a:lnTo>
                  <a:lnTo>
                    <a:pt x="215112" y="215099"/>
                  </a:lnTo>
                  <a:lnTo>
                    <a:pt x="2151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3138538" y="2410345"/>
              <a:ext cx="383540" cy="1167765"/>
            </a:xfrm>
            <a:custGeom>
              <a:avLst/>
              <a:gdLst/>
              <a:ahLst/>
              <a:cxnLst/>
              <a:rect l="l" t="t" r="r" b="b"/>
              <a:pathLst>
                <a:path w="383539" h="1167764">
                  <a:moveTo>
                    <a:pt x="192125" y="0"/>
                  </a:moveTo>
                  <a:lnTo>
                    <a:pt x="0" y="0"/>
                  </a:lnTo>
                  <a:lnTo>
                    <a:pt x="0" y="192125"/>
                  </a:lnTo>
                  <a:lnTo>
                    <a:pt x="192125" y="192125"/>
                  </a:lnTo>
                  <a:lnTo>
                    <a:pt x="192125" y="0"/>
                  </a:lnTo>
                  <a:close/>
                </a:path>
                <a:path w="383539" h="1167764">
                  <a:moveTo>
                    <a:pt x="383006" y="733755"/>
                  </a:moveTo>
                  <a:lnTo>
                    <a:pt x="358368" y="733755"/>
                  </a:lnTo>
                  <a:lnTo>
                    <a:pt x="358368" y="1167625"/>
                  </a:lnTo>
                  <a:lnTo>
                    <a:pt x="383006" y="1167625"/>
                  </a:lnTo>
                  <a:lnTo>
                    <a:pt x="383006" y="733755"/>
                  </a:lnTo>
                  <a:close/>
                </a:path>
              </a:pathLst>
            </a:custGeom>
            <a:solidFill>
              <a:srgbClr val="FF9E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3432281" y="3128053"/>
              <a:ext cx="97790" cy="36195"/>
            </a:xfrm>
            <a:custGeom>
              <a:avLst/>
              <a:gdLst/>
              <a:ahLst/>
              <a:cxnLst/>
              <a:rect l="l" t="t" r="r" b="b"/>
              <a:pathLst>
                <a:path w="97789" h="36194">
                  <a:moveTo>
                    <a:pt x="79387" y="0"/>
                  </a:moveTo>
                  <a:lnTo>
                    <a:pt x="18097" y="0"/>
                  </a:lnTo>
                  <a:lnTo>
                    <a:pt x="11053" y="1422"/>
                  </a:lnTo>
                  <a:lnTo>
                    <a:pt x="5300" y="5300"/>
                  </a:lnTo>
                  <a:lnTo>
                    <a:pt x="1422" y="11053"/>
                  </a:lnTo>
                  <a:lnTo>
                    <a:pt x="0" y="18097"/>
                  </a:lnTo>
                  <a:lnTo>
                    <a:pt x="1422" y="25141"/>
                  </a:lnTo>
                  <a:lnTo>
                    <a:pt x="5300" y="30894"/>
                  </a:lnTo>
                  <a:lnTo>
                    <a:pt x="11053" y="34772"/>
                  </a:lnTo>
                  <a:lnTo>
                    <a:pt x="18097" y="36195"/>
                  </a:lnTo>
                  <a:lnTo>
                    <a:pt x="79387" y="36195"/>
                  </a:lnTo>
                  <a:lnTo>
                    <a:pt x="86432" y="34772"/>
                  </a:lnTo>
                  <a:lnTo>
                    <a:pt x="92184" y="30894"/>
                  </a:lnTo>
                  <a:lnTo>
                    <a:pt x="96062" y="25141"/>
                  </a:lnTo>
                  <a:lnTo>
                    <a:pt x="97485" y="18097"/>
                  </a:lnTo>
                  <a:lnTo>
                    <a:pt x="96062" y="11053"/>
                  </a:lnTo>
                  <a:lnTo>
                    <a:pt x="92184" y="5300"/>
                  </a:lnTo>
                  <a:lnTo>
                    <a:pt x="86432" y="1422"/>
                  </a:lnTo>
                  <a:lnTo>
                    <a:pt x="79387" y="0"/>
                  </a:lnTo>
                  <a:close/>
                </a:path>
              </a:pathLst>
            </a:custGeom>
            <a:solidFill>
              <a:srgbClr val="2A4E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3519317" y="3361029"/>
              <a:ext cx="135255" cy="189230"/>
            </a:xfrm>
            <a:custGeom>
              <a:avLst/>
              <a:gdLst/>
              <a:ahLst/>
              <a:cxnLst/>
              <a:rect l="l" t="t" r="r" b="b"/>
              <a:pathLst>
                <a:path w="135254" h="189229">
                  <a:moveTo>
                    <a:pt x="2235" y="0"/>
                  </a:moveTo>
                  <a:lnTo>
                    <a:pt x="0" y="189166"/>
                  </a:lnTo>
                  <a:lnTo>
                    <a:pt x="135140" y="189166"/>
                  </a:lnTo>
                  <a:lnTo>
                    <a:pt x="135140" y="77076"/>
                  </a:lnTo>
                  <a:lnTo>
                    <a:pt x="24260" y="12155"/>
                  </a:lnTo>
                  <a:lnTo>
                    <a:pt x="2235" y="0"/>
                  </a:lnTo>
                  <a:close/>
                </a:path>
              </a:pathLst>
            </a:custGeom>
            <a:solidFill>
              <a:srgbClr val="FF9E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5" name="object 10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205481" y="3546534"/>
              <a:ext cx="73431" cy="73431"/>
            </a:xfrm>
            <a:prstGeom prst="rect">
              <a:avLst/>
            </a:prstGeom>
          </p:spPr>
        </p:pic>
        <p:sp>
          <p:nvSpPr>
            <p:cNvPr id="106" name="object 106"/>
            <p:cNvSpPr/>
            <p:nvPr/>
          </p:nvSpPr>
          <p:spPr>
            <a:xfrm>
              <a:off x="3496906" y="3544976"/>
              <a:ext cx="797560" cy="33020"/>
            </a:xfrm>
            <a:custGeom>
              <a:avLst/>
              <a:gdLst/>
              <a:ahLst/>
              <a:cxnLst/>
              <a:rect l="l" t="t" r="r" b="b"/>
              <a:pathLst>
                <a:path w="797560" h="33020">
                  <a:moveTo>
                    <a:pt x="797407" y="0"/>
                  </a:moveTo>
                  <a:lnTo>
                    <a:pt x="555561" y="0"/>
                  </a:lnTo>
                  <a:lnTo>
                    <a:pt x="555561" y="3594"/>
                  </a:lnTo>
                  <a:lnTo>
                    <a:pt x="222097" y="3594"/>
                  </a:lnTo>
                  <a:lnTo>
                    <a:pt x="222097" y="0"/>
                  </a:lnTo>
                  <a:lnTo>
                    <a:pt x="0" y="0"/>
                  </a:lnTo>
                  <a:lnTo>
                    <a:pt x="0" y="3594"/>
                  </a:lnTo>
                  <a:lnTo>
                    <a:pt x="0" y="32994"/>
                  </a:lnTo>
                  <a:lnTo>
                    <a:pt x="797407" y="32994"/>
                  </a:lnTo>
                  <a:lnTo>
                    <a:pt x="797407" y="3594"/>
                  </a:lnTo>
                  <a:lnTo>
                    <a:pt x="797407" y="0"/>
                  </a:lnTo>
                  <a:close/>
                </a:path>
              </a:pathLst>
            </a:custGeom>
            <a:solidFill>
              <a:srgbClr val="FF9E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7" name="object 10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463048" y="3502971"/>
              <a:ext cx="117005" cy="116992"/>
            </a:xfrm>
            <a:prstGeom prst="rect">
              <a:avLst/>
            </a:prstGeom>
          </p:spPr>
        </p:pic>
        <p:sp>
          <p:nvSpPr>
            <p:cNvPr id="108" name="object 108"/>
            <p:cNvSpPr/>
            <p:nvPr/>
          </p:nvSpPr>
          <p:spPr>
            <a:xfrm>
              <a:off x="3459121" y="3107142"/>
              <a:ext cx="40640" cy="41910"/>
            </a:xfrm>
            <a:custGeom>
              <a:avLst/>
              <a:gdLst/>
              <a:ahLst/>
              <a:cxnLst/>
              <a:rect l="l" t="t" r="r" b="b"/>
              <a:pathLst>
                <a:path w="40639" h="41910">
                  <a:moveTo>
                    <a:pt x="9893" y="0"/>
                  </a:moveTo>
                  <a:lnTo>
                    <a:pt x="0" y="13436"/>
                  </a:lnTo>
                  <a:lnTo>
                    <a:pt x="2235" y="21653"/>
                  </a:lnTo>
                  <a:lnTo>
                    <a:pt x="11569" y="23901"/>
                  </a:lnTo>
                  <a:lnTo>
                    <a:pt x="14935" y="24269"/>
                  </a:lnTo>
                  <a:lnTo>
                    <a:pt x="18216" y="27167"/>
                  </a:lnTo>
                  <a:lnTo>
                    <a:pt x="22725" y="33183"/>
                  </a:lnTo>
                  <a:lnTo>
                    <a:pt x="28002" y="39130"/>
                  </a:lnTo>
                  <a:lnTo>
                    <a:pt x="33591" y="41821"/>
                  </a:lnTo>
                  <a:lnTo>
                    <a:pt x="37885" y="38588"/>
                  </a:lnTo>
                  <a:lnTo>
                    <a:pt x="39939" y="31084"/>
                  </a:lnTo>
                  <a:lnTo>
                    <a:pt x="40241" y="24269"/>
                  </a:lnTo>
                  <a:lnTo>
                    <a:pt x="40201" y="21653"/>
                  </a:lnTo>
                  <a:lnTo>
                    <a:pt x="39573" y="16433"/>
                  </a:lnTo>
                  <a:lnTo>
                    <a:pt x="38266" y="13233"/>
                  </a:lnTo>
                  <a:lnTo>
                    <a:pt x="34739" y="10455"/>
                  </a:lnTo>
                  <a:lnTo>
                    <a:pt x="26209" y="6557"/>
                  </a:lnTo>
                  <a:lnTo>
                    <a:pt x="9893" y="0"/>
                  </a:lnTo>
                  <a:close/>
                </a:path>
              </a:pathLst>
            </a:custGeom>
            <a:solidFill>
              <a:srgbClr val="FFB1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3254635" y="2910450"/>
              <a:ext cx="219710" cy="215900"/>
            </a:xfrm>
            <a:custGeom>
              <a:avLst/>
              <a:gdLst/>
              <a:ahLst/>
              <a:cxnLst/>
              <a:rect l="l" t="t" r="r" b="b"/>
              <a:pathLst>
                <a:path w="219710" h="215900">
                  <a:moveTo>
                    <a:pt x="45373" y="0"/>
                  </a:moveTo>
                  <a:lnTo>
                    <a:pt x="6003" y="21590"/>
                  </a:lnTo>
                  <a:lnTo>
                    <a:pt x="0" y="45164"/>
                  </a:lnTo>
                  <a:lnTo>
                    <a:pt x="2410" y="57119"/>
                  </a:lnTo>
                  <a:lnTo>
                    <a:pt x="29020" y="95242"/>
                  </a:lnTo>
                  <a:lnTo>
                    <a:pt x="53087" y="126082"/>
                  </a:lnTo>
                  <a:lnTo>
                    <a:pt x="90090" y="168605"/>
                  </a:lnTo>
                  <a:lnTo>
                    <a:pt x="158959" y="200123"/>
                  </a:lnTo>
                  <a:lnTo>
                    <a:pt x="206778" y="215315"/>
                  </a:lnTo>
                  <a:lnTo>
                    <a:pt x="212086" y="211531"/>
                  </a:lnTo>
                  <a:lnTo>
                    <a:pt x="219275" y="196392"/>
                  </a:lnTo>
                  <a:lnTo>
                    <a:pt x="215338" y="193179"/>
                  </a:lnTo>
                  <a:lnTo>
                    <a:pt x="142503" y="147996"/>
                  </a:lnTo>
                  <a:lnTo>
                    <a:pt x="131541" y="140848"/>
                  </a:lnTo>
                  <a:lnTo>
                    <a:pt x="101622" y="86161"/>
                  </a:lnTo>
                  <a:lnTo>
                    <a:pt x="81759" y="39344"/>
                  </a:lnTo>
                  <a:lnTo>
                    <a:pt x="73454" y="17612"/>
                  </a:lnTo>
                  <a:lnTo>
                    <a:pt x="66895" y="6270"/>
                  </a:lnTo>
                  <a:lnTo>
                    <a:pt x="58672" y="1629"/>
                  </a:lnTo>
                  <a:lnTo>
                    <a:pt x="45373" y="0"/>
                  </a:lnTo>
                  <a:close/>
                </a:path>
              </a:pathLst>
            </a:custGeom>
            <a:solidFill>
              <a:srgbClr val="1F43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3220551" y="3565084"/>
              <a:ext cx="84455" cy="48895"/>
            </a:xfrm>
            <a:custGeom>
              <a:avLst/>
              <a:gdLst/>
              <a:ahLst/>
              <a:cxnLst/>
              <a:rect l="l" t="t" r="r" b="b"/>
              <a:pathLst>
                <a:path w="84454" h="48895">
                  <a:moveTo>
                    <a:pt x="25673" y="0"/>
                  </a:moveTo>
                  <a:lnTo>
                    <a:pt x="0" y="34978"/>
                  </a:lnTo>
                  <a:lnTo>
                    <a:pt x="927" y="43376"/>
                  </a:lnTo>
                  <a:lnTo>
                    <a:pt x="3706" y="48152"/>
                  </a:lnTo>
                  <a:lnTo>
                    <a:pt x="4049" y="48317"/>
                  </a:lnTo>
                  <a:lnTo>
                    <a:pt x="4621" y="48482"/>
                  </a:lnTo>
                  <a:lnTo>
                    <a:pt x="5370" y="48634"/>
                  </a:lnTo>
                  <a:lnTo>
                    <a:pt x="84262" y="48634"/>
                  </a:lnTo>
                  <a:lnTo>
                    <a:pt x="83627" y="45866"/>
                  </a:lnTo>
                  <a:lnTo>
                    <a:pt x="81164" y="40328"/>
                  </a:lnTo>
                  <a:lnTo>
                    <a:pt x="71664" y="38792"/>
                  </a:lnTo>
                  <a:lnTo>
                    <a:pt x="61037" y="36249"/>
                  </a:lnTo>
                  <a:lnTo>
                    <a:pt x="32485" y="12084"/>
                  </a:lnTo>
                  <a:lnTo>
                    <a:pt x="29841" y="2614"/>
                  </a:lnTo>
                  <a:lnTo>
                    <a:pt x="25673" y="0"/>
                  </a:lnTo>
                  <a:close/>
                </a:path>
              </a:pathLst>
            </a:custGeom>
            <a:solidFill>
              <a:srgbClr val="2C39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3254771" y="2831890"/>
              <a:ext cx="64769" cy="76200"/>
            </a:xfrm>
            <a:custGeom>
              <a:avLst/>
              <a:gdLst/>
              <a:ahLst/>
              <a:cxnLst/>
              <a:rect l="l" t="t" r="r" b="b"/>
              <a:pathLst>
                <a:path w="64770" h="76200">
                  <a:moveTo>
                    <a:pt x="22186" y="0"/>
                  </a:moveTo>
                  <a:lnTo>
                    <a:pt x="16861" y="22025"/>
                  </a:lnTo>
                  <a:lnTo>
                    <a:pt x="9440" y="37198"/>
                  </a:lnTo>
                  <a:lnTo>
                    <a:pt x="2846" y="45970"/>
                  </a:lnTo>
                  <a:lnTo>
                    <a:pt x="0" y="48793"/>
                  </a:lnTo>
                  <a:lnTo>
                    <a:pt x="11333" y="66379"/>
                  </a:lnTo>
                  <a:lnTo>
                    <a:pt x="20280" y="74707"/>
                  </a:lnTo>
                  <a:lnTo>
                    <a:pt x="31491" y="75996"/>
                  </a:lnTo>
                  <a:lnTo>
                    <a:pt x="49618" y="72466"/>
                  </a:lnTo>
                  <a:lnTo>
                    <a:pt x="62674" y="30568"/>
                  </a:lnTo>
                  <a:lnTo>
                    <a:pt x="64173" y="23571"/>
                  </a:lnTo>
                  <a:lnTo>
                    <a:pt x="42772" y="10941"/>
                  </a:lnTo>
                  <a:lnTo>
                    <a:pt x="28648" y="2948"/>
                  </a:lnTo>
                  <a:lnTo>
                    <a:pt x="22186" y="0"/>
                  </a:lnTo>
                  <a:close/>
                </a:path>
              </a:pathLst>
            </a:custGeom>
            <a:solidFill>
              <a:srgbClr val="FFB1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3280070" y="2840658"/>
              <a:ext cx="39370" cy="34925"/>
            </a:xfrm>
            <a:custGeom>
              <a:avLst/>
              <a:gdLst/>
              <a:ahLst/>
              <a:cxnLst/>
              <a:rect l="l" t="t" r="r" b="b"/>
              <a:pathLst>
                <a:path w="39370" h="34925">
                  <a:moveTo>
                    <a:pt x="0" y="0"/>
                  </a:moveTo>
                  <a:lnTo>
                    <a:pt x="3925" y="7666"/>
                  </a:lnTo>
                  <a:lnTo>
                    <a:pt x="11163" y="17038"/>
                  </a:lnTo>
                  <a:lnTo>
                    <a:pt x="21649" y="26480"/>
                  </a:lnTo>
                  <a:lnTo>
                    <a:pt x="35318" y="34353"/>
                  </a:lnTo>
                  <a:lnTo>
                    <a:pt x="37376" y="21793"/>
                  </a:lnTo>
                  <a:lnTo>
                    <a:pt x="38874" y="14795"/>
                  </a:lnTo>
                  <a:lnTo>
                    <a:pt x="32161" y="11922"/>
                  </a:lnTo>
                  <a:lnTo>
                    <a:pt x="18656" y="6283"/>
                  </a:lnTo>
                  <a:lnTo>
                    <a:pt x="5532" y="1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C96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3273902" y="2772000"/>
              <a:ext cx="67945" cy="85725"/>
            </a:xfrm>
            <a:custGeom>
              <a:avLst/>
              <a:gdLst/>
              <a:ahLst/>
              <a:cxnLst/>
              <a:rect l="l" t="t" r="r" b="b"/>
              <a:pathLst>
                <a:path w="67945" h="85725">
                  <a:moveTo>
                    <a:pt x="43709" y="0"/>
                  </a:moveTo>
                  <a:lnTo>
                    <a:pt x="24035" y="299"/>
                  </a:lnTo>
                  <a:lnTo>
                    <a:pt x="6773" y="6277"/>
                  </a:lnTo>
                  <a:lnTo>
                    <a:pt x="190" y="17956"/>
                  </a:lnTo>
                  <a:lnTo>
                    <a:pt x="0" y="34782"/>
                  </a:lnTo>
                  <a:lnTo>
                    <a:pt x="1911" y="56205"/>
                  </a:lnTo>
                  <a:lnTo>
                    <a:pt x="3880" y="74284"/>
                  </a:lnTo>
                  <a:lnTo>
                    <a:pt x="9992" y="83156"/>
                  </a:lnTo>
                  <a:lnTo>
                    <a:pt x="25157" y="85382"/>
                  </a:lnTo>
                  <a:lnTo>
                    <a:pt x="54286" y="83522"/>
                  </a:lnTo>
                  <a:lnTo>
                    <a:pt x="62127" y="73986"/>
                  </a:lnTo>
                  <a:lnTo>
                    <a:pt x="66418" y="54052"/>
                  </a:lnTo>
                  <a:lnTo>
                    <a:pt x="67656" y="32537"/>
                  </a:lnTo>
                  <a:lnTo>
                    <a:pt x="66338" y="18257"/>
                  </a:lnTo>
                  <a:lnTo>
                    <a:pt x="62873" y="10549"/>
                  </a:lnTo>
                  <a:lnTo>
                    <a:pt x="55993" y="3939"/>
                  </a:lnTo>
                  <a:lnTo>
                    <a:pt x="43709" y="0"/>
                  </a:lnTo>
                  <a:close/>
                </a:path>
              </a:pathLst>
            </a:custGeom>
            <a:solidFill>
              <a:srgbClr val="FFB1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3249608" y="2748151"/>
              <a:ext cx="111760" cy="88900"/>
            </a:xfrm>
            <a:custGeom>
              <a:avLst/>
              <a:gdLst/>
              <a:ahLst/>
              <a:cxnLst/>
              <a:rect l="l" t="t" r="r" b="b"/>
              <a:pathLst>
                <a:path w="111760" h="88900">
                  <a:moveTo>
                    <a:pt x="65999" y="0"/>
                  </a:moveTo>
                  <a:lnTo>
                    <a:pt x="17702" y="9903"/>
                  </a:lnTo>
                  <a:lnTo>
                    <a:pt x="0" y="41923"/>
                  </a:lnTo>
                  <a:lnTo>
                    <a:pt x="1128" y="48082"/>
                  </a:lnTo>
                  <a:lnTo>
                    <a:pt x="10838" y="72366"/>
                  </a:lnTo>
                  <a:lnTo>
                    <a:pt x="18782" y="84372"/>
                  </a:lnTo>
                  <a:lnTo>
                    <a:pt x="24272" y="88358"/>
                  </a:lnTo>
                  <a:lnTo>
                    <a:pt x="26617" y="88582"/>
                  </a:lnTo>
                  <a:lnTo>
                    <a:pt x="32700" y="85877"/>
                  </a:lnTo>
                  <a:lnTo>
                    <a:pt x="32713" y="76936"/>
                  </a:lnTo>
                  <a:lnTo>
                    <a:pt x="31825" y="72174"/>
                  </a:lnTo>
                  <a:lnTo>
                    <a:pt x="31586" y="65497"/>
                  </a:lnTo>
                  <a:lnTo>
                    <a:pt x="33256" y="60405"/>
                  </a:lnTo>
                  <a:lnTo>
                    <a:pt x="38098" y="60401"/>
                  </a:lnTo>
                  <a:lnTo>
                    <a:pt x="47229" y="65328"/>
                  </a:lnTo>
                  <a:lnTo>
                    <a:pt x="48600" y="62230"/>
                  </a:lnTo>
                  <a:lnTo>
                    <a:pt x="50937" y="54648"/>
                  </a:lnTo>
                  <a:lnTo>
                    <a:pt x="55484" y="42951"/>
                  </a:lnTo>
                  <a:lnTo>
                    <a:pt x="63523" y="41694"/>
                  </a:lnTo>
                  <a:lnTo>
                    <a:pt x="71605" y="43679"/>
                  </a:lnTo>
                  <a:lnTo>
                    <a:pt x="83033" y="48698"/>
                  </a:lnTo>
                  <a:lnTo>
                    <a:pt x="96695" y="52545"/>
                  </a:lnTo>
                  <a:lnTo>
                    <a:pt x="111478" y="51015"/>
                  </a:lnTo>
                  <a:lnTo>
                    <a:pt x="109292" y="48815"/>
                  </a:lnTo>
                  <a:lnTo>
                    <a:pt x="104231" y="42962"/>
                  </a:lnTo>
                  <a:lnTo>
                    <a:pt x="98539" y="34583"/>
                  </a:lnTo>
                  <a:lnTo>
                    <a:pt x="94460" y="24803"/>
                  </a:lnTo>
                  <a:lnTo>
                    <a:pt x="91758" y="15401"/>
                  </a:lnTo>
                  <a:lnTo>
                    <a:pt x="87274" y="7286"/>
                  </a:lnTo>
                  <a:lnTo>
                    <a:pt x="79267" y="1728"/>
                  </a:lnTo>
                  <a:lnTo>
                    <a:pt x="65999" y="0"/>
                  </a:lnTo>
                  <a:close/>
                </a:path>
              </a:pathLst>
            </a:custGeom>
            <a:solidFill>
              <a:srgbClr val="2A4E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5" name="object 11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035635" y="3540211"/>
              <a:ext cx="66586" cy="73507"/>
            </a:xfrm>
            <a:prstGeom prst="rect">
              <a:avLst/>
            </a:prstGeom>
          </p:spPr>
        </p:pic>
        <p:sp>
          <p:nvSpPr>
            <p:cNvPr id="116" name="object 116"/>
            <p:cNvSpPr/>
            <p:nvPr/>
          </p:nvSpPr>
          <p:spPr>
            <a:xfrm>
              <a:off x="3171210" y="3151529"/>
              <a:ext cx="118110" cy="435609"/>
            </a:xfrm>
            <a:custGeom>
              <a:avLst/>
              <a:gdLst/>
              <a:ahLst/>
              <a:cxnLst/>
              <a:rect l="l" t="t" r="r" b="b"/>
              <a:pathLst>
                <a:path w="118110" h="435610">
                  <a:moveTo>
                    <a:pt x="0" y="0"/>
                  </a:moveTo>
                  <a:lnTo>
                    <a:pt x="10817" y="187523"/>
                  </a:lnTo>
                  <a:lnTo>
                    <a:pt x="15938" y="264896"/>
                  </a:lnTo>
                  <a:lnTo>
                    <a:pt x="20499" y="318717"/>
                  </a:lnTo>
                  <a:lnTo>
                    <a:pt x="32768" y="384928"/>
                  </a:lnTo>
                  <a:lnTo>
                    <a:pt x="46456" y="432015"/>
                  </a:lnTo>
                  <a:lnTo>
                    <a:pt x="71161" y="435225"/>
                  </a:lnTo>
                  <a:lnTo>
                    <a:pt x="77953" y="431923"/>
                  </a:lnTo>
                  <a:lnTo>
                    <a:pt x="85979" y="424395"/>
                  </a:lnTo>
                  <a:lnTo>
                    <a:pt x="88926" y="392323"/>
                  </a:lnTo>
                  <a:lnTo>
                    <a:pt x="91245" y="362957"/>
                  </a:lnTo>
                  <a:lnTo>
                    <a:pt x="94746" y="304876"/>
                  </a:lnTo>
                  <a:lnTo>
                    <a:pt x="98504" y="253318"/>
                  </a:lnTo>
                  <a:lnTo>
                    <a:pt x="117703" y="72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E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3171202" y="3151520"/>
              <a:ext cx="102235" cy="269240"/>
            </a:xfrm>
            <a:custGeom>
              <a:avLst/>
              <a:gdLst/>
              <a:ahLst/>
              <a:cxnLst/>
              <a:rect l="l" t="t" r="r" b="b"/>
              <a:pathLst>
                <a:path w="102235" h="269239">
                  <a:moveTo>
                    <a:pt x="0" y="0"/>
                  </a:moveTo>
                  <a:lnTo>
                    <a:pt x="10822" y="187534"/>
                  </a:lnTo>
                  <a:lnTo>
                    <a:pt x="16255" y="269049"/>
                  </a:lnTo>
                  <a:lnTo>
                    <a:pt x="26147" y="248688"/>
                  </a:lnTo>
                  <a:lnTo>
                    <a:pt x="48742" y="200509"/>
                  </a:lnTo>
                  <a:lnTo>
                    <a:pt x="73423" y="143864"/>
                  </a:lnTo>
                  <a:lnTo>
                    <a:pt x="89573" y="98107"/>
                  </a:lnTo>
                  <a:lnTo>
                    <a:pt x="101804" y="41903"/>
                  </a:lnTo>
                  <a:lnTo>
                    <a:pt x="101001" y="29559"/>
                  </a:lnTo>
                  <a:lnTo>
                    <a:pt x="96443" y="176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C82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3047080" y="3130717"/>
              <a:ext cx="226695" cy="428625"/>
            </a:xfrm>
            <a:custGeom>
              <a:avLst/>
              <a:gdLst/>
              <a:ahLst/>
              <a:cxnLst/>
              <a:rect l="l" t="t" r="r" b="b"/>
              <a:pathLst>
                <a:path w="226695" h="428625">
                  <a:moveTo>
                    <a:pt x="101409" y="0"/>
                  </a:moveTo>
                  <a:lnTo>
                    <a:pt x="98421" y="27827"/>
                  </a:lnTo>
                  <a:lnTo>
                    <a:pt x="96148" y="52222"/>
                  </a:lnTo>
                  <a:lnTo>
                    <a:pt x="94653" y="74371"/>
                  </a:lnTo>
                  <a:lnTo>
                    <a:pt x="90287" y="100331"/>
                  </a:lnTo>
                  <a:lnTo>
                    <a:pt x="80281" y="134885"/>
                  </a:lnTo>
                  <a:lnTo>
                    <a:pt x="66929" y="169216"/>
                  </a:lnTo>
                  <a:lnTo>
                    <a:pt x="52527" y="194513"/>
                  </a:lnTo>
                  <a:lnTo>
                    <a:pt x="32896" y="221551"/>
                  </a:lnTo>
                  <a:lnTo>
                    <a:pt x="20881" y="252939"/>
                  </a:lnTo>
                  <a:lnTo>
                    <a:pt x="11557" y="308816"/>
                  </a:lnTo>
                  <a:lnTo>
                    <a:pt x="0" y="409320"/>
                  </a:lnTo>
                  <a:lnTo>
                    <a:pt x="1944" y="414007"/>
                  </a:lnTo>
                  <a:lnTo>
                    <a:pt x="5843" y="417574"/>
                  </a:lnTo>
                  <a:lnTo>
                    <a:pt x="14621" y="421824"/>
                  </a:lnTo>
                  <a:lnTo>
                    <a:pt x="31203" y="428561"/>
                  </a:lnTo>
                  <a:lnTo>
                    <a:pt x="45243" y="404895"/>
                  </a:lnTo>
                  <a:lnTo>
                    <a:pt x="65429" y="369754"/>
                  </a:lnTo>
                  <a:lnTo>
                    <a:pt x="96735" y="314134"/>
                  </a:lnTo>
                  <a:lnTo>
                    <a:pt x="126839" y="259296"/>
                  </a:lnTo>
                  <a:lnTo>
                    <a:pt x="150353" y="210856"/>
                  </a:lnTo>
                  <a:lnTo>
                    <a:pt x="179408" y="141668"/>
                  </a:lnTo>
                  <a:lnTo>
                    <a:pt x="226136" y="24587"/>
                  </a:lnTo>
                  <a:lnTo>
                    <a:pt x="101409" y="0"/>
                  </a:lnTo>
                  <a:close/>
                </a:path>
              </a:pathLst>
            </a:custGeom>
            <a:solidFill>
              <a:srgbClr val="FF9E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3159354" y="2867475"/>
              <a:ext cx="173355" cy="297180"/>
            </a:xfrm>
            <a:custGeom>
              <a:avLst/>
              <a:gdLst/>
              <a:ahLst/>
              <a:cxnLst/>
              <a:rect l="l" t="t" r="r" b="b"/>
              <a:pathLst>
                <a:path w="173354" h="297180">
                  <a:moveTo>
                    <a:pt x="107619" y="0"/>
                  </a:moveTo>
                  <a:lnTo>
                    <a:pt x="75895" y="21959"/>
                  </a:lnTo>
                  <a:lnTo>
                    <a:pt x="49733" y="61201"/>
                  </a:lnTo>
                  <a:lnTo>
                    <a:pt x="34277" y="103042"/>
                  </a:lnTo>
                  <a:lnTo>
                    <a:pt x="17607" y="174196"/>
                  </a:lnTo>
                  <a:lnTo>
                    <a:pt x="11450" y="202209"/>
                  </a:lnTo>
                  <a:lnTo>
                    <a:pt x="5619" y="225964"/>
                  </a:lnTo>
                  <a:lnTo>
                    <a:pt x="0" y="244805"/>
                  </a:lnTo>
                  <a:lnTo>
                    <a:pt x="16015" y="255130"/>
                  </a:lnTo>
                  <a:lnTo>
                    <a:pt x="54133" y="272030"/>
                  </a:lnTo>
                  <a:lnTo>
                    <a:pt x="94661" y="288335"/>
                  </a:lnTo>
                  <a:lnTo>
                    <a:pt x="117906" y="296875"/>
                  </a:lnTo>
                  <a:lnTo>
                    <a:pt x="119314" y="293723"/>
                  </a:lnTo>
                  <a:lnTo>
                    <a:pt x="125552" y="270657"/>
                  </a:lnTo>
                  <a:lnTo>
                    <a:pt x="173278" y="85534"/>
                  </a:lnTo>
                  <a:lnTo>
                    <a:pt x="171822" y="73948"/>
                  </a:lnTo>
                  <a:lnTo>
                    <a:pt x="151447" y="24688"/>
                  </a:lnTo>
                  <a:lnTo>
                    <a:pt x="143793" y="24206"/>
                  </a:lnTo>
                  <a:lnTo>
                    <a:pt x="136451" y="23190"/>
                  </a:lnTo>
                  <a:lnTo>
                    <a:pt x="129362" y="20802"/>
                  </a:lnTo>
                  <a:lnTo>
                    <a:pt x="122466" y="16205"/>
                  </a:lnTo>
                  <a:lnTo>
                    <a:pt x="112636" y="7569"/>
                  </a:lnTo>
                  <a:lnTo>
                    <a:pt x="107619" y="0"/>
                  </a:lnTo>
                  <a:close/>
                </a:path>
              </a:pathLst>
            </a:custGeom>
            <a:solidFill>
              <a:srgbClr val="2A4E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0" name="object 12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148497" y="2868368"/>
              <a:ext cx="315862" cy="306716"/>
            </a:xfrm>
            <a:prstGeom prst="rect">
              <a:avLst/>
            </a:prstGeom>
          </p:spPr>
        </p:pic>
        <p:sp>
          <p:nvSpPr>
            <p:cNvPr id="121" name="object 121"/>
            <p:cNvSpPr/>
            <p:nvPr/>
          </p:nvSpPr>
          <p:spPr>
            <a:xfrm>
              <a:off x="4052468" y="3273615"/>
              <a:ext cx="167005" cy="274955"/>
            </a:xfrm>
            <a:custGeom>
              <a:avLst/>
              <a:gdLst/>
              <a:ahLst/>
              <a:cxnLst/>
              <a:rect l="l" t="t" r="r" b="b"/>
              <a:pathLst>
                <a:path w="167004" h="274954">
                  <a:moveTo>
                    <a:pt x="0" y="274954"/>
                  </a:moveTo>
                  <a:lnTo>
                    <a:pt x="166725" y="274954"/>
                  </a:lnTo>
                  <a:lnTo>
                    <a:pt x="166725" y="0"/>
                  </a:lnTo>
                  <a:lnTo>
                    <a:pt x="0" y="0"/>
                  </a:lnTo>
                  <a:lnTo>
                    <a:pt x="0" y="274954"/>
                  </a:lnTo>
                  <a:close/>
                </a:path>
              </a:pathLst>
            </a:custGeom>
            <a:solidFill>
              <a:srgbClr val="E4BD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3719004" y="3273615"/>
              <a:ext cx="334010" cy="274955"/>
            </a:xfrm>
            <a:custGeom>
              <a:avLst/>
              <a:gdLst/>
              <a:ahLst/>
              <a:cxnLst/>
              <a:rect l="l" t="t" r="r" b="b"/>
              <a:pathLst>
                <a:path w="334010" h="274954">
                  <a:moveTo>
                    <a:pt x="333463" y="2819"/>
                  </a:moveTo>
                  <a:lnTo>
                    <a:pt x="266611" y="2819"/>
                  </a:lnTo>
                  <a:lnTo>
                    <a:pt x="266611" y="0"/>
                  </a:lnTo>
                  <a:lnTo>
                    <a:pt x="0" y="0"/>
                  </a:lnTo>
                  <a:lnTo>
                    <a:pt x="0" y="2819"/>
                  </a:lnTo>
                  <a:lnTo>
                    <a:pt x="0" y="274955"/>
                  </a:lnTo>
                  <a:lnTo>
                    <a:pt x="333463" y="274955"/>
                  </a:lnTo>
                  <a:lnTo>
                    <a:pt x="333463" y="2819"/>
                  </a:lnTo>
                  <a:close/>
                </a:path>
              </a:pathLst>
            </a:custGeom>
            <a:solidFill>
              <a:srgbClr val="C68A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4166158" y="3453345"/>
              <a:ext cx="53340" cy="26034"/>
            </a:xfrm>
            <a:custGeom>
              <a:avLst/>
              <a:gdLst/>
              <a:ahLst/>
              <a:cxnLst/>
              <a:rect l="l" t="t" r="r" b="b"/>
              <a:pathLst>
                <a:path w="53339" h="26035">
                  <a:moveTo>
                    <a:pt x="52844" y="0"/>
                  </a:moveTo>
                  <a:lnTo>
                    <a:pt x="0" y="0"/>
                  </a:lnTo>
                  <a:lnTo>
                    <a:pt x="4660" y="10617"/>
                  </a:lnTo>
                  <a:lnTo>
                    <a:pt x="0" y="25488"/>
                  </a:lnTo>
                  <a:lnTo>
                    <a:pt x="52844" y="25488"/>
                  </a:lnTo>
                  <a:lnTo>
                    <a:pt x="52844" y="0"/>
                  </a:lnTo>
                  <a:close/>
                </a:path>
              </a:pathLst>
            </a:custGeom>
            <a:solidFill>
              <a:srgbClr val="9DC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3999621" y="3333209"/>
              <a:ext cx="53340" cy="26034"/>
            </a:xfrm>
            <a:custGeom>
              <a:avLst/>
              <a:gdLst/>
              <a:ahLst/>
              <a:cxnLst/>
              <a:rect l="l" t="t" r="r" b="b"/>
              <a:pathLst>
                <a:path w="53339" h="26035">
                  <a:moveTo>
                    <a:pt x="52844" y="0"/>
                  </a:moveTo>
                  <a:lnTo>
                    <a:pt x="0" y="0"/>
                  </a:lnTo>
                  <a:lnTo>
                    <a:pt x="4660" y="10617"/>
                  </a:lnTo>
                  <a:lnTo>
                    <a:pt x="0" y="25488"/>
                  </a:lnTo>
                  <a:lnTo>
                    <a:pt x="52844" y="25488"/>
                  </a:lnTo>
                  <a:lnTo>
                    <a:pt x="52844" y="0"/>
                  </a:lnTo>
                  <a:close/>
                </a:path>
              </a:pathLst>
            </a:custGeom>
            <a:solidFill>
              <a:srgbClr val="E2E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4052465" y="3333205"/>
              <a:ext cx="53340" cy="26034"/>
            </a:xfrm>
            <a:custGeom>
              <a:avLst/>
              <a:gdLst/>
              <a:ahLst/>
              <a:cxnLst/>
              <a:rect l="l" t="t" r="r" b="b"/>
              <a:pathLst>
                <a:path w="53339" h="26035">
                  <a:moveTo>
                    <a:pt x="52844" y="0"/>
                  </a:moveTo>
                  <a:lnTo>
                    <a:pt x="0" y="0"/>
                  </a:lnTo>
                  <a:lnTo>
                    <a:pt x="0" y="25488"/>
                  </a:lnTo>
                  <a:lnTo>
                    <a:pt x="52844" y="25488"/>
                  </a:lnTo>
                  <a:lnTo>
                    <a:pt x="48183" y="14871"/>
                  </a:lnTo>
                  <a:lnTo>
                    <a:pt x="52844" y="0"/>
                  </a:lnTo>
                  <a:close/>
                </a:path>
              </a:pathLst>
            </a:custGeom>
            <a:solidFill>
              <a:srgbClr val="9DC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3718995" y="3481787"/>
              <a:ext cx="53340" cy="26034"/>
            </a:xfrm>
            <a:custGeom>
              <a:avLst/>
              <a:gdLst/>
              <a:ahLst/>
              <a:cxnLst/>
              <a:rect l="l" t="t" r="r" b="b"/>
              <a:pathLst>
                <a:path w="53339" h="26035">
                  <a:moveTo>
                    <a:pt x="52844" y="0"/>
                  </a:moveTo>
                  <a:lnTo>
                    <a:pt x="0" y="0"/>
                  </a:lnTo>
                  <a:lnTo>
                    <a:pt x="0" y="25488"/>
                  </a:lnTo>
                  <a:lnTo>
                    <a:pt x="52844" y="25488"/>
                  </a:lnTo>
                  <a:lnTo>
                    <a:pt x="48183" y="14871"/>
                  </a:lnTo>
                  <a:lnTo>
                    <a:pt x="52844" y="0"/>
                  </a:lnTo>
                  <a:close/>
                </a:path>
              </a:pathLst>
            </a:custGeom>
            <a:solidFill>
              <a:srgbClr val="E2E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3740835" y="3292246"/>
              <a:ext cx="96520" cy="37465"/>
            </a:xfrm>
            <a:custGeom>
              <a:avLst/>
              <a:gdLst/>
              <a:ahLst/>
              <a:cxnLst/>
              <a:rect l="l" t="t" r="r" b="b"/>
              <a:pathLst>
                <a:path w="96520" h="37464">
                  <a:moveTo>
                    <a:pt x="95961" y="0"/>
                  </a:moveTo>
                  <a:lnTo>
                    <a:pt x="0" y="0"/>
                  </a:lnTo>
                  <a:lnTo>
                    <a:pt x="0" y="37337"/>
                  </a:lnTo>
                  <a:lnTo>
                    <a:pt x="95961" y="37337"/>
                  </a:lnTo>
                  <a:lnTo>
                    <a:pt x="959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3885730" y="3111715"/>
              <a:ext cx="299720" cy="165100"/>
            </a:xfrm>
            <a:custGeom>
              <a:avLst/>
              <a:gdLst/>
              <a:ahLst/>
              <a:cxnLst/>
              <a:rect l="l" t="t" r="r" b="b"/>
              <a:pathLst>
                <a:path w="299720" h="165100">
                  <a:moveTo>
                    <a:pt x="299656" y="0"/>
                  </a:moveTo>
                  <a:lnTo>
                    <a:pt x="199771" y="0"/>
                  </a:lnTo>
                  <a:lnTo>
                    <a:pt x="99885" y="0"/>
                  </a:lnTo>
                  <a:lnTo>
                    <a:pt x="0" y="0"/>
                  </a:lnTo>
                  <a:lnTo>
                    <a:pt x="0" y="164719"/>
                  </a:lnTo>
                  <a:lnTo>
                    <a:pt x="99885" y="164719"/>
                  </a:lnTo>
                  <a:lnTo>
                    <a:pt x="199771" y="164719"/>
                  </a:lnTo>
                  <a:lnTo>
                    <a:pt x="299656" y="164719"/>
                  </a:lnTo>
                  <a:lnTo>
                    <a:pt x="299656" y="0"/>
                  </a:lnTo>
                  <a:close/>
                </a:path>
              </a:pathLst>
            </a:custGeom>
            <a:solidFill>
              <a:srgbClr val="E4BD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3885850" y="3219385"/>
              <a:ext cx="31750" cy="15875"/>
            </a:xfrm>
            <a:custGeom>
              <a:avLst/>
              <a:gdLst/>
              <a:ahLst/>
              <a:cxnLst/>
              <a:rect l="l" t="t" r="r" b="b"/>
              <a:pathLst>
                <a:path w="31750" h="15875">
                  <a:moveTo>
                    <a:pt x="31648" y="0"/>
                  </a:moveTo>
                  <a:lnTo>
                    <a:pt x="0" y="0"/>
                  </a:lnTo>
                  <a:lnTo>
                    <a:pt x="0" y="15278"/>
                  </a:lnTo>
                  <a:lnTo>
                    <a:pt x="31648" y="15278"/>
                  </a:lnTo>
                  <a:lnTo>
                    <a:pt x="28867" y="6375"/>
                  </a:lnTo>
                  <a:lnTo>
                    <a:pt x="31648" y="0"/>
                  </a:lnTo>
                  <a:close/>
                </a:path>
              </a:pathLst>
            </a:custGeom>
            <a:solidFill>
              <a:srgbClr val="DD73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3985618" y="3147414"/>
              <a:ext cx="31750" cy="15875"/>
            </a:xfrm>
            <a:custGeom>
              <a:avLst/>
              <a:gdLst/>
              <a:ahLst/>
              <a:cxnLst/>
              <a:rect l="l" t="t" r="r" b="b"/>
              <a:pathLst>
                <a:path w="31750" h="15875">
                  <a:moveTo>
                    <a:pt x="31661" y="0"/>
                  </a:moveTo>
                  <a:lnTo>
                    <a:pt x="0" y="0"/>
                  </a:lnTo>
                  <a:lnTo>
                    <a:pt x="0" y="15278"/>
                  </a:lnTo>
                  <a:lnTo>
                    <a:pt x="31661" y="15278"/>
                  </a:lnTo>
                  <a:lnTo>
                    <a:pt x="28867" y="6375"/>
                  </a:lnTo>
                  <a:lnTo>
                    <a:pt x="31661" y="0"/>
                  </a:lnTo>
                  <a:close/>
                </a:path>
              </a:pathLst>
            </a:custGeom>
            <a:solidFill>
              <a:srgbClr val="FFB1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3953956" y="3147420"/>
              <a:ext cx="31750" cy="15875"/>
            </a:xfrm>
            <a:custGeom>
              <a:avLst/>
              <a:gdLst/>
              <a:ahLst/>
              <a:cxnLst/>
              <a:rect l="l" t="t" r="r" b="b"/>
              <a:pathLst>
                <a:path w="31750" h="15875">
                  <a:moveTo>
                    <a:pt x="31661" y="0"/>
                  </a:moveTo>
                  <a:lnTo>
                    <a:pt x="0" y="0"/>
                  </a:lnTo>
                  <a:lnTo>
                    <a:pt x="2793" y="8902"/>
                  </a:lnTo>
                  <a:lnTo>
                    <a:pt x="0" y="15278"/>
                  </a:lnTo>
                  <a:lnTo>
                    <a:pt x="31661" y="15278"/>
                  </a:lnTo>
                  <a:lnTo>
                    <a:pt x="31661" y="0"/>
                  </a:lnTo>
                  <a:close/>
                </a:path>
              </a:pathLst>
            </a:custGeom>
            <a:solidFill>
              <a:srgbClr val="DD73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4153729" y="3236431"/>
              <a:ext cx="31750" cy="15875"/>
            </a:xfrm>
            <a:custGeom>
              <a:avLst/>
              <a:gdLst/>
              <a:ahLst/>
              <a:cxnLst/>
              <a:rect l="l" t="t" r="r" b="b"/>
              <a:pathLst>
                <a:path w="31750" h="15875">
                  <a:moveTo>
                    <a:pt x="31661" y="0"/>
                  </a:moveTo>
                  <a:lnTo>
                    <a:pt x="0" y="0"/>
                  </a:lnTo>
                  <a:lnTo>
                    <a:pt x="2793" y="8902"/>
                  </a:lnTo>
                  <a:lnTo>
                    <a:pt x="0" y="15278"/>
                  </a:lnTo>
                  <a:lnTo>
                    <a:pt x="31661" y="15278"/>
                  </a:lnTo>
                  <a:lnTo>
                    <a:pt x="31661" y="0"/>
                  </a:lnTo>
                  <a:close/>
                </a:path>
              </a:pathLst>
            </a:custGeom>
            <a:solidFill>
              <a:srgbClr val="FFB1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4114825" y="3122879"/>
              <a:ext cx="57785" cy="22860"/>
            </a:xfrm>
            <a:custGeom>
              <a:avLst/>
              <a:gdLst/>
              <a:ahLst/>
              <a:cxnLst/>
              <a:rect l="l" t="t" r="r" b="b"/>
              <a:pathLst>
                <a:path w="57785" h="22860">
                  <a:moveTo>
                    <a:pt x="57480" y="0"/>
                  </a:moveTo>
                  <a:lnTo>
                    <a:pt x="0" y="0"/>
                  </a:lnTo>
                  <a:lnTo>
                    <a:pt x="0" y="22364"/>
                  </a:lnTo>
                  <a:lnTo>
                    <a:pt x="57480" y="22364"/>
                  </a:lnTo>
                  <a:lnTo>
                    <a:pt x="574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4" name="object 13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194662" y="2444678"/>
              <a:ext cx="79870" cy="114769"/>
            </a:xfrm>
            <a:prstGeom prst="rect">
              <a:avLst/>
            </a:prstGeom>
          </p:spPr>
        </p:pic>
        <p:sp>
          <p:nvSpPr>
            <p:cNvPr id="135" name="object 135"/>
            <p:cNvSpPr/>
            <p:nvPr/>
          </p:nvSpPr>
          <p:spPr>
            <a:xfrm>
              <a:off x="2520226" y="2131936"/>
              <a:ext cx="2256790" cy="1593215"/>
            </a:xfrm>
            <a:custGeom>
              <a:avLst/>
              <a:gdLst/>
              <a:ahLst/>
              <a:cxnLst/>
              <a:rect l="l" t="t" r="r" b="b"/>
              <a:pathLst>
                <a:path w="2256790" h="1593214">
                  <a:moveTo>
                    <a:pt x="298399" y="0"/>
                  </a:moveTo>
                  <a:lnTo>
                    <a:pt x="245846" y="0"/>
                  </a:lnTo>
                  <a:lnTo>
                    <a:pt x="0" y="1592745"/>
                  </a:lnTo>
                  <a:lnTo>
                    <a:pt x="52565" y="1592745"/>
                  </a:lnTo>
                  <a:lnTo>
                    <a:pt x="298399" y="0"/>
                  </a:lnTo>
                  <a:close/>
                </a:path>
                <a:path w="2256790" h="1593214">
                  <a:moveTo>
                    <a:pt x="2256383" y="0"/>
                  </a:moveTo>
                  <a:lnTo>
                    <a:pt x="2203831" y="0"/>
                  </a:lnTo>
                  <a:lnTo>
                    <a:pt x="1957984" y="1592745"/>
                  </a:lnTo>
                  <a:lnTo>
                    <a:pt x="2010549" y="1592745"/>
                  </a:lnTo>
                  <a:lnTo>
                    <a:pt x="2256383" y="0"/>
                  </a:lnTo>
                  <a:close/>
                </a:path>
              </a:pathLst>
            </a:custGeom>
            <a:solidFill>
              <a:srgbClr val="F8AA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5424805" y="2996996"/>
              <a:ext cx="102870" cy="280670"/>
            </a:xfrm>
            <a:custGeom>
              <a:avLst/>
              <a:gdLst/>
              <a:ahLst/>
              <a:cxnLst/>
              <a:rect l="l" t="t" r="r" b="b"/>
              <a:pathLst>
                <a:path w="102870" h="280670">
                  <a:moveTo>
                    <a:pt x="0" y="280314"/>
                  </a:moveTo>
                  <a:lnTo>
                    <a:pt x="102361" y="280314"/>
                  </a:lnTo>
                  <a:lnTo>
                    <a:pt x="102361" y="0"/>
                  </a:lnTo>
                  <a:lnTo>
                    <a:pt x="0" y="0"/>
                  </a:lnTo>
                  <a:lnTo>
                    <a:pt x="0" y="280314"/>
                  </a:lnTo>
                  <a:close/>
                </a:path>
              </a:pathLst>
            </a:custGeom>
            <a:solidFill>
              <a:srgbClr val="C68A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5527167" y="2996996"/>
              <a:ext cx="297815" cy="437515"/>
            </a:xfrm>
            <a:custGeom>
              <a:avLst/>
              <a:gdLst/>
              <a:ahLst/>
              <a:cxnLst/>
              <a:rect l="l" t="t" r="r" b="b"/>
              <a:pathLst>
                <a:path w="297814" h="437514">
                  <a:moveTo>
                    <a:pt x="297586" y="0"/>
                  </a:moveTo>
                  <a:lnTo>
                    <a:pt x="0" y="0"/>
                  </a:lnTo>
                  <a:lnTo>
                    <a:pt x="0" y="280314"/>
                  </a:lnTo>
                  <a:lnTo>
                    <a:pt x="0" y="412254"/>
                  </a:lnTo>
                  <a:lnTo>
                    <a:pt x="128308" y="412254"/>
                  </a:lnTo>
                  <a:lnTo>
                    <a:pt x="128308" y="436956"/>
                  </a:lnTo>
                  <a:lnTo>
                    <a:pt x="297586" y="436956"/>
                  </a:lnTo>
                  <a:lnTo>
                    <a:pt x="297586" y="412254"/>
                  </a:lnTo>
                  <a:lnTo>
                    <a:pt x="297586" y="280314"/>
                  </a:lnTo>
                  <a:lnTo>
                    <a:pt x="297586" y="0"/>
                  </a:lnTo>
                  <a:close/>
                </a:path>
              </a:pathLst>
            </a:custGeom>
            <a:solidFill>
              <a:srgbClr val="E4BD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5657087" y="2996996"/>
              <a:ext cx="69850" cy="90170"/>
            </a:xfrm>
            <a:custGeom>
              <a:avLst/>
              <a:gdLst/>
              <a:ahLst/>
              <a:cxnLst/>
              <a:rect l="l" t="t" r="r" b="b"/>
              <a:pathLst>
                <a:path w="69850" h="90169">
                  <a:moveTo>
                    <a:pt x="69811" y="0"/>
                  </a:moveTo>
                  <a:lnTo>
                    <a:pt x="0" y="0"/>
                  </a:lnTo>
                  <a:lnTo>
                    <a:pt x="0" y="90081"/>
                  </a:lnTo>
                  <a:lnTo>
                    <a:pt x="69811" y="90081"/>
                  </a:lnTo>
                  <a:lnTo>
                    <a:pt x="69811" y="0"/>
                  </a:lnTo>
                  <a:close/>
                </a:path>
              </a:pathLst>
            </a:custGeom>
            <a:solidFill>
              <a:srgbClr val="EAD1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5562244" y="3152482"/>
              <a:ext cx="262890" cy="281940"/>
            </a:xfrm>
            <a:custGeom>
              <a:avLst/>
              <a:gdLst/>
              <a:ahLst/>
              <a:cxnLst/>
              <a:rect l="l" t="t" r="r" b="b"/>
              <a:pathLst>
                <a:path w="262889" h="281939">
                  <a:moveTo>
                    <a:pt x="262521" y="0"/>
                  </a:moveTo>
                  <a:lnTo>
                    <a:pt x="0" y="0"/>
                  </a:lnTo>
                  <a:lnTo>
                    <a:pt x="0" y="124828"/>
                  </a:lnTo>
                  <a:lnTo>
                    <a:pt x="197891" y="124828"/>
                  </a:lnTo>
                  <a:lnTo>
                    <a:pt x="197891" y="256768"/>
                  </a:lnTo>
                  <a:lnTo>
                    <a:pt x="197891" y="281470"/>
                  </a:lnTo>
                  <a:lnTo>
                    <a:pt x="220167" y="281470"/>
                  </a:lnTo>
                  <a:lnTo>
                    <a:pt x="220167" y="256768"/>
                  </a:lnTo>
                  <a:lnTo>
                    <a:pt x="262521" y="256768"/>
                  </a:lnTo>
                  <a:lnTo>
                    <a:pt x="262521" y="124828"/>
                  </a:lnTo>
                  <a:lnTo>
                    <a:pt x="262521" y="0"/>
                  </a:lnTo>
                  <a:close/>
                </a:path>
              </a:pathLst>
            </a:custGeom>
            <a:solidFill>
              <a:srgbClr val="C68A5B">
                <a:alpha val="31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5703658" y="3409251"/>
              <a:ext cx="241300" cy="3175"/>
            </a:xfrm>
            <a:custGeom>
              <a:avLst/>
              <a:gdLst/>
              <a:ahLst/>
              <a:cxnLst/>
              <a:rect l="l" t="t" r="r" b="b"/>
              <a:pathLst>
                <a:path w="241300" h="3175">
                  <a:moveTo>
                    <a:pt x="0" y="2793"/>
                  </a:moveTo>
                  <a:lnTo>
                    <a:pt x="240779" y="2793"/>
                  </a:lnTo>
                  <a:lnTo>
                    <a:pt x="240779" y="0"/>
                  </a:lnTo>
                  <a:lnTo>
                    <a:pt x="0" y="0"/>
                  </a:lnTo>
                  <a:lnTo>
                    <a:pt x="0" y="2793"/>
                  </a:lnTo>
                  <a:close/>
                </a:path>
              </a:pathLst>
            </a:custGeom>
            <a:solidFill>
              <a:srgbClr val="E4BD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1" name="object 14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634266" y="3174669"/>
              <a:ext cx="388937" cy="471944"/>
            </a:xfrm>
            <a:prstGeom prst="rect">
              <a:avLst/>
            </a:prstGeom>
          </p:spPr>
        </p:pic>
        <p:pic>
          <p:nvPicPr>
            <p:cNvPr id="142" name="object 14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465216" y="2759633"/>
              <a:ext cx="310172" cy="237362"/>
            </a:xfrm>
            <a:prstGeom prst="rect">
              <a:avLst/>
            </a:prstGeom>
          </p:spPr>
        </p:pic>
        <p:sp>
          <p:nvSpPr>
            <p:cNvPr id="143" name="object 143"/>
            <p:cNvSpPr/>
            <p:nvPr/>
          </p:nvSpPr>
          <p:spPr>
            <a:xfrm>
              <a:off x="5277535" y="3277311"/>
              <a:ext cx="108585" cy="369570"/>
            </a:xfrm>
            <a:custGeom>
              <a:avLst/>
              <a:gdLst/>
              <a:ahLst/>
              <a:cxnLst/>
              <a:rect l="l" t="t" r="r" b="b"/>
              <a:pathLst>
                <a:path w="108585" h="369570">
                  <a:moveTo>
                    <a:pt x="0" y="369303"/>
                  </a:moveTo>
                  <a:lnTo>
                    <a:pt x="107988" y="369303"/>
                  </a:lnTo>
                  <a:lnTo>
                    <a:pt x="107988" y="0"/>
                  </a:lnTo>
                  <a:lnTo>
                    <a:pt x="0" y="0"/>
                  </a:lnTo>
                  <a:lnTo>
                    <a:pt x="0" y="369303"/>
                  </a:lnTo>
                  <a:close/>
                </a:path>
              </a:pathLst>
            </a:custGeom>
            <a:solidFill>
              <a:srgbClr val="C68A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5385523" y="3277311"/>
              <a:ext cx="374650" cy="369570"/>
            </a:xfrm>
            <a:custGeom>
              <a:avLst/>
              <a:gdLst/>
              <a:ahLst/>
              <a:cxnLst/>
              <a:rect l="l" t="t" r="r" b="b"/>
              <a:pathLst>
                <a:path w="374650" h="369570">
                  <a:moveTo>
                    <a:pt x="374611" y="0"/>
                  </a:moveTo>
                  <a:lnTo>
                    <a:pt x="0" y="0"/>
                  </a:lnTo>
                  <a:lnTo>
                    <a:pt x="0" y="369303"/>
                  </a:lnTo>
                  <a:lnTo>
                    <a:pt x="374611" y="369303"/>
                  </a:lnTo>
                  <a:lnTo>
                    <a:pt x="374611" y="0"/>
                  </a:lnTo>
                  <a:close/>
                </a:path>
              </a:pathLst>
            </a:custGeom>
            <a:solidFill>
              <a:srgbClr val="E4BD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5522556" y="3277311"/>
              <a:ext cx="100965" cy="369570"/>
            </a:xfrm>
            <a:custGeom>
              <a:avLst/>
              <a:gdLst/>
              <a:ahLst/>
              <a:cxnLst/>
              <a:rect l="l" t="t" r="r" b="b"/>
              <a:pathLst>
                <a:path w="100964" h="369570">
                  <a:moveTo>
                    <a:pt x="100533" y="274281"/>
                  </a:moveTo>
                  <a:lnTo>
                    <a:pt x="0" y="274281"/>
                  </a:lnTo>
                  <a:lnTo>
                    <a:pt x="0" y="369303"/>
                  </a:lnTo>
                  <a:lnTo>
                    <a:pt x="100533" y="369303"/>
                  </a:lnTo>
                  <a:lnTo>
                    <a:pt x="100533" y="274281"/>
                  </a:lnTo>
                  <a:close/>
                </a:path>
                <a:path w="100964" h="369570">
                  <a:moveTo>
                    <a:pt x="100533" y="0"/>
                  </a:moveTo>
                  <a:lnTo>
                    <a:pt x="0" y="0"/>
                  </a:lnTo>
                  <a:lnTo>
                    <a:pt x="0" y="95021"/>
                  </a:lnTo>
                  <a:lnTo>
                    <a:pt x="100533" y="95021"/>
                  </a:lnTo>
                  <a:lnTo>
                    <a:pt x="100533" y="0"/>
                  </a:lnTo>
                  <a:close/>
                </a:path>
              </a:pathLst>
            </a:custGeom>
            <a:solidFill>
              <a:srgbClr val="EAD1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5403481" y="3570897"/>
              <a:ext cx="97790" cy="59055"/>
            </a:xfrm>
            <a:custGeom>
              <a:avLst/>
              <a:gdLst/>
              <a:ahLst/>
              <a:cxnLst/>
              <a:rect l="l" t="t" r="r" b="b"/>
              <a:pathLst>
                <a:path w="97789" h="59054">
                  <a:moveTo>
                    <a:pt x="97180" y="0"/>
                  </a:moveTo>
                  <a:lnTo>
                    <a:pt x="0" y="0"/>
                  </a:lnTo>
                  <a:lnTo>
                    <a:pt x="0" y="58712"/>
                  </a:lnTo>
                  <a:lnTo>
                    <a:pt x="97180" y="58712"/>
                  </a:lnTo>
                  <a:lnTo>
                    <a:pt x="97180" y="0"/>
                  </a:lnTo>
                  <a:close/>
                </a:path>
              </a:pathLst>
            </a:custGeom>
            <a:solidFill>
              <a:srgbClr val="F7ED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5407914" y="3579113"/>
              <a:ext cx="88265" cy="42545"/>
            </a:xfrm>
            <a:custGeom>
              <a:avLst/>
              <a:gdLst/>
              <a:ahLst/>
              <a:cxnLst/>
              <a:rect l="l" t="t" r="r" b="b"/>
              <a:pathLst>
                <a:path w="88264" h="42545">
                  <a:moveTo>
                    <a:pt x="10312" y="0"/>
                  </a:moveTo>
                  <a:lnTo>
                    <a:pt x="0" y="0"/>
                  </a:lnTo>
                  <a:lnTo>
                    <a:pt x="0" y="42252"/>
                  </a:lnTo>
                  <a:lnTo>
                    <a:pt x="10312" y="42252"/>
                  </a:lnTo>
                  <a:lnTo>
                    <a:pt x="10312" y="0"/>
                  </a:lnTo>
                  <a:close/>
                </a:path>
                <a:path w="88264" h="42545">
                  <a:moveTo>
                    <a:pt x="20193" y="0"/>
                  </a:moveTo>
                  <a:lnTo>
                    <a:pt x="16573" y="0"/>
                  </a:lnTo>
                  <a:lnTo>
                    <a:pt x="16573" y="42252"/>
                  </a:lnTo>
                  <a:lnTo>
                    <a:pt x="20193" y="42252"/>
                  </a:lnTo>
                  <a:lnTo>
                    <a:pt x="20193" y="0"/>
                  </a:lnTo>
                  <a:close/>
                </a:path>
                <a:path w="88264" h="42545">
                  <a:moveTo>
                    <a:pt x="29514" y="0"/>
                  </a:moveTo>
                  <a:lnTo>
                    <a:pt x="24358" y="0"/>
                  </a:lnTo>
                  <a:lnTo>
                    <a:pt x="24358" y="42252"/>
                  </a:lnTo>
                  <a:lnTo>
                    <a:pt x="29514" y="42252"/>
                  </a:lnTo>
                  <a:lnTo>
                    <a:pt x="29514" y="0"/>
                  </a:lnTo>
                  <a:close/>
                </a:path>
                <a:path w="88264" h="42545">
                  <a:moveTo>
                    <a:pt x="43472" y="0"/>
                  </a:moveTo>
                  <a:lnTo>
                    <a:pt x="35013" y="0"/>
                  </a:lnTo>
                  <a:lnTo>
                    <a:pt x="35013" y="42252"/>
                  </a:lnTo>
                  <a:lnTo>
                    <a:pt x="43472" y="42252"/>
                  </a:lnTo>
                  <a:lnTo>
                    <a:pt x="43472" y="0"/>
                  </a:lnTo>
                  <a:close/>
                </a:path>
                <a:path w="88264" h="42545">
                  <a:moveTo>
                    <a:pt x="53289" y="0"/>
                  </a:moveTo>
                  <a:lnTo>
                    <a:pt x="49796" y="0"/>
                  </a:lnTo>
                  <a:lnTo>
                    <a:pt x="49796" y="42252"/>
                  </a:lnTo>
                  <a:lnTo>
                    <a:pt x="53289" y="42252"/>
                  </a:lnTo>
                  <a:lnTo>
                    <a:pt x="53289" y="0"/>
                  </a:lnTo>
                  <a:close/>
                </a:path>
                <a:path w="88264" h="42545">
                  <a:moveTo>
                    <a:pt x="63182" y="0"/>
                  </a:moveTo>
                  <a:lnTo>
                    <a:pt x="58394" y="0"/>
                  </a:lnTo>
                  <a:lnTo>
                    <a:pt x="58394" y="42252"/>
                  </a:lnTo>
                  <a:lnTo>
                    <a:pt x="63182" y="42252"/>
                  </a:lnTo>
                  <a:lnTo>
                    <a:pt x="63182" y="0"/>
                  </a:lnTo>
                  <a:close/>
                </a:path>
                <a:path w="88264" h="42545">
                  <a:moveTo>
                    <a:pt x="73304" y="0"/>
                  </a:moveTo>
                  <a:lnTo>
                    <a:pt x="66319" y="0"/>
                  </a:lnTo>
                  <a:lnTo>
                    <a:pt x="66319" y="42252"/>
                  </a:lnTo>
                  <a:lnTo>
                    <a:pt x="73304" y="42252"/>
                  </a:lnTo>
                  <a:lnTo>
                    <a:pt x="73304" y="0"/>
                  </a:lnTo>
                  <a:close/>
                </a:path>
                <a:path w="88264" h="42545">
                  <a:moveTo>
                    <a:pt x="79171" y="0"/>
                  </a:moveTo>
                  <a:lnTo>
                    <a:pt x="75692" y="0"/>
                  </a:lnTo>
                  <a:lnTo>
                    <a:pt x="75692" y="42252"/>
                  </a:lnTo>
                  <a:lnTo>
                    <a:pt x="79171" y="42252"/>
                  </a:lnTo>
                  <a:lnTo>
                    <a:pt x="79171" y="0"/>
                  </a:lnTo>
                  <a:close/>
                </a:path>
                <a:path w="88264" h="42545">
                  <a:moveTo>
                    <a:pt x="88049" y="0"/>
                  </a:moveTo>
                  <a:lnTo>
                    <a:pt x="82892" y="0"/>
                  </a:lnTo>
                  <a:lnTo>
                    <a:pt x="82892" y="42252"/>
                  </a:lnTo>
                  <a:lnTo>
                    <a:pt x="88049" y="42252"/>
                  </a:lnTo>
                  <a:lnTo>
                    <a:pt x="88049" y="0"/>
                  </a:lnTo>
                  <a:close/>
                </a:path>
              </a:pathLst>
            </a:custGeom>
            <a:solidFill>
              <a:srgbClr val="4442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8" name="object 148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030957" y="2415067"/>
              <a:ext cx="257490" cy="374815"/>
            </a:xfrm>
            <a:prstGeom prst="rect">
              <a:avLst/>
            </a:prstGeom>
          </p:spPr>
        </p:pic>
        <p:sp>
          <p:nvSpPr>
            <p:cNvPr id="149" name="object 149"/>
            <p:cNvSpPr/>
            <p:nvPr/>
          </p:nvSpPr>
          <p:spPr>
            <a:xfrm>
              <a:off x="5130949" y="2753120"/>
              <a:ext cx="177800" cy="304800"/>
            </a:xfrm>
            <a:custGeom>
              <a:avLst/>
              <a:gdLst/>
              <a:ahLst/>
              <a:cxnLst/>
              <a:rect l="l" t="t" r="r" b="b"/>
              <a:pathLst>
                <a:path w="177800" h="304800">
                  <a:moveTo>
                    <a:pt x="33026" y="0"/>
                  </a:moveTo>
                  <a:lnTo>
                    <a:pt x="14222" y="15667"/>
                  </a:lnTo>
                  <a:lnTo>
                    <a:pt x="3826" y="39384"/>
                  </a:lnTo>
                  <a:lnTo>
                    <a:pt x="266" y="60028"/>
                  </a:lnTo>
                  <a:lnTo>
                    <a:pt x="0" y="66175"/>
                  </a:lnTo>
                  <a:lnTo>
                    <a:pt x="1219" y="72246"/>
                  </a:lnTo>
                  <a:lnTo>
                    <a:pt x="3886" y="77796"/>
                  </a:lnTo>
                  <a:lnTo>
                    <a:pt x="82143" y="251900"/>
                  </a:lnTo>
                  <a:lnTo>
                    <a:pt x="86039" y="257700"/>
                  </a:lnTo>
                  <a:lnTo>
                    <a:pt x="91300" y="262097"/>
                  </a:lnTo>
                  <a:lnTo>
                    <a:pt x="97570" y="264871"/>
                  </a:lnTo>
                  <a:lnTo>
                    <a:pt x="104495" y="265807"/>
                  </a:lnTo>
                  <a:lnTo>
                    <a:pt x="156362" y="304313"/>
                  </a:lnTo>
                  <a:lnTo>
                    <a:pt x="172681" y="268169"/>
                  </a:lnTo>
                  <a:lnTo>
                    <a:pt x="177647" y="260866"/>
                  </a:lnTo>
                  <a:lnTo>
                    <a:pt x="144551" y="225865"/>
                  </a:lnTo>
                  <a:lnTo>
                    <a:pt x="103022" y="61349"/>
                  </a:lnTo>
                  <a:lnTo>
                    <a:pt x="97974" y="44580"/>
                  </a:lnTo>
                  <a:lnTo>
                    <a:pt x="89777" y="29293"/>
                  </a:lnTo>
                  <a:lnTo>
                    <a:pt x="78678" y="16013"/>
                  </a:lnTo>
                  <a:lnTo>
                    <a:pt x="64922" y="5266"/>
                  </a:lnTo>
                  <a:lnTo>
                    <a:pt x="61810" y="3501"/>
                  </a:lnTo>
                  <a:lnTo>
                    <a:pt x="33026" y="0"/>
                  </a:lnTo>
                  <a:close/>
                </a:path>
              </a:pathLst>
            </a:custGeom>
            <a:solidFill>
              <a:srgbClr val="2A4E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0" name="object 150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030537" y="3566769"/>
              <a:ext cx="341228" cy="113614"/>
            </a:xfrm>
            <a:prstGeom prst="rect">
              <a:avLst/>
            </a:prstGeom>
          </p:spPr>
        </p:pic>
        <p:sp>
          <p:nvSpPr>
            <p:cNvPr id="151" name="object 151"/>
            <p:cNvSpPr/>
            <p:nvPr/>
          </p:nvSpPr>
          <p:spPr>
            <a:xfrm>
              <a:off x="4998052" y="2728052"/>
              <a:ext cx="292100" cy="864235"/>
            </a:xfrm>
            <a:custGeom>
              <a:avLst/>
              <a:gdLst/>
              <a:ahLst/>
              <a:cxnLst/>
              <a:rect l="l" t="t" r="r" b="b"/>
              <a:pathLst>
                <a:path w="292100" h="864235">
                  <a:moveTo>
                    <a:pt x="101368" y="0"/>
                  </a:moveTo>
                  <a:lnTo>
                    <a:pt x="42694" y="24649"/>
                  </a:lnTo>
                  <a:lnTo>
                    <a:pt x="7566" y="72263"/>
                  </a:lnTo>
                  <a:lnTo>
                    <a:pt x="592" y="139066"/>
                  </a:lnTo>
                  <a:lnTo>
                    <a:pt x="0" y="209348"/>
                  </a:lnTo>
                  <a:lnTo>
                    <a:pt x="3461" y="276380"/>
                  </a:lnTo>
                  <a:lnTo>
                    <a:pt x="8647" y="333432"/>
                  </a:lnTo>
                  <a:lnTo>
                    <a:pt x="13230" y="373774"/>
                  </a:lnTo>
                  <a:lnTo>
                    <a:pt x="14881" y="390677"/>
                  </a:lnTo>
                  <a:lnTo>
                    <a:pt x="13814" y="471917"/>
                  </a:lnTo>
                  <a:lnTo>
                    <a:pt x="14997" y="633172"/>
                  </a:lnTo>
                  <a:lnTo>
                    <a:pt x="17827" y="862228"/>
                  </a:lnTo>
                  <a:lnTo>
                    <a:pt x="131772" y="862228"/>
                  </a:lnTo>
                  <a:lnTo>
                    <a:pt x="133131" y="470446"/>
                  </a:lnTo>
                  <a:lnTo>
                    <a:pt x="147441" y="504213"/>
                  </a:lnTo>
                  <a:lnTo>
                    <a:pt x="160326" y="546396"/>
                  </a:lnTo>
                  <a:lnTo>
                    <a:pt x="169323" y="583787"/>
                  </a:lnTo>
                  <a:lnTo>
                    <a:pt x="171967" y="603173"/>
                  </a:lnTo>
                  <a:lnTo>
                    <a:pt x="174990" y="851712"/>
                  </a:lnTo>
                  <a:lnTo>
                    <a:pt x="280603" y="864146"/>
                  </a:lnTo>
                  <a:lnTo>
                    <a:pt x="291792" y="586867"/>
                  </a:lnTo>
                  <a:lnTo>
                    <a:pt x="288965" y="562623"/>
                  </a:lnTo>
                  <a:lnTo>
                    <a:pt x="276663" y="520283"/>
                  </a:lnTo>
                  <a:lnTo>
                    <a:pt x="258644" y="467959"/>
                  </a:lnTo>
                  <a:lnTo>
                    <a:pt x="238664" y="413767"/>
                  </a:lnTo>
                  <a:lnTo>
                    <a:pt x="220481" y="365823"/>
                  </a:lnTo>
                  <a:lnTo>
                    <a:pt x="234070" y="365302"/>
                  </a:lnTo>
                  <a:lnTo>
                    <a:pt x="238321" y="303932"/>
                  </a:lnTo>
                  <a:lnTo>
                    <a:pt x="239095" y="247377"/>
                  </a:lnTo>
                  <a:lnTo>
                    <a:pt x="237131" y="196108"/>
                  </a:lnTo>
                  <a:lnTo>
                    <a:pt x="233169" y="150598"/>
                  </a:lnTo>
                  <a:lnTo>
                    <a:pt x="227949" y="111318"/>
                  </a:lnTo>
                  <a:lnTo>
                    <a:pt x="214346" y="54906"/>
                  </a:lnTo>
                  <a:lnTo>
                    <a:pt x="183854" y="17296"/>
                  </a:lnTo>
                  <a:lnTo>
                    <a:pt x="162976" y="5092"/>
                  </a:lnTo>
                  <a:lnTo>
                    <a:pt x="148612" y="9381"/>
                  </a:lnTo>
                  <a:lnTo>
                    <a:pt x="133807" y="11001"/>
                  </a:lnTo>
                  <a:lnTo>
                    <a:pt x="119245" y="9196"/>
                  </a:lnTo>
                  <a:lnTo>
                    <a:pt x="105610" y="3213"/>
                  </a:lnTo>
                  <a:lnTo>
                    <a:pt x="101368" y="0"/>
                  </a:lnTo>
                  <a:close/>
                </a:path>
              </a:pathLst>
            </a:custGeom>
            <a:solidFill>
              <a:srgbClr val="FF9E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4997690" y="2771772"/>
              <a:ext cx="208279" cy="299720"/>
            </a:xfrm>
            <a:custGeom>
              <a:avLst/>
              <a:gdLst/>
              <a:ahLst/>
              <a:cxnLst/>
              <a:rect l="l" t="t" r="r" b="b"/>
              <a:pathLst>
                <a:path w="208279" h="299719">
                  <a:moveTo>
                    <a:pt x="21595" y="0"/>
                  </a:moveTo>
                  <a:lnTo>
                    <a:pt x="2018" y="77792"/>
                  </a:lnTo>
                  <a:lnTo>
                    <a:pt x="0" y="129916"/>
                  </a:lnTo>
                  <a:lnTo>
                    <a:pt x="895" y="182121"/>
                  </a:lnTo>
                  <a:lnTo>
                    <a:pt x="3737" y="231620"/>
                  </a:lnTo>
                  <a:lnTo>
                    <a:pt x="7562" y="275628"/>
                  </a:lnTo>
                  <a:lnTo>
                    <a:pt x="53242" y="285874"/>
                  </a:lnTo>
                  <a:lnTo>
                    <a:pt x="122617" y="295286"/>
                  </a:lnTo>
                  <a:lnTo>
                    <a:pt x="176218" y="299110"/>
                  </a:lnTo>
                  <a:lnTo>
                    <a:pt x="191077" y="299085"/>
                  </a:lnTo>
                  <a:lnTo>
                    <a:pt x="198392" y="299262"/>
                  </a:lnTo>
                  <a:lnTo>
                    <a:pt x="206734" y="287334"/>
                  </a:lnTo>
                  <a:lnTo>
                    <a:pt x="208176" y="275082"/>
                  </a:lnTo>
                  <a:lnTo>
                    <a:pt x="205319" y="263886"/>
                  </a:lnTo>
                  <a:lnTo>
                    <a:pt x="200767" y="255130"/>
                  </a:lnTo>
                  <a:lnTo>
                    <a:pt x="178933" y="240082"/>
                  </a:lnTo>
                  <a:lnTo>
                    <a:pt x="145596" y="229014"/>
                  </a:lnTo>
                  <a:lnTo>
                    <a:pt x="113343" y="217348"/>
                  </a:lnTo>
                  <a:lnTo>
                    <a:pt x="94760" y="200507"/>
                  </a:lnTo>
                  <a:lnTo>
                    <a:pt x="88918" y="177180"/>
                  </a:lnTo>
                  <a:lnTo>
                    <a:pt x="86914" y="153338"/>
                  </a:lnTo>
                  <a:lnTo>
                    <a:pt x="87173" y="129264"/>
                  </a:lnTo>
                  <a:lnTo>
                    <a:pt x="88118" y="105244"/>
                  </a:lnTo>
                  <a:lnTo>
                    <a:pt x="87324" y="74387"/>
                  </a:lnTo>
                  <a:lnTo>
                    <a:pt x="81069" y="47993"/>
                  </a:lnTo>
                  <a:lnTo>
                    <a:pt x="66690" y="26085"/>
                  </a:lnTo>
                  <a:lnTo>
                    <a:pt x="41521" y="8686"/>
                  </a:lnTo>
                  <a:lnTo>
                    <a:pt x="34981" y="5537"/>
                  </a:lnTo>
                  <a:lnTo>
                    <a:pt x="21595" y="0"/>
                  </a:lnTo>
                  <a:close/>
                </a:path>
              </a:pathLst>
            </a:custGeom>
            <a:solidFill>
              <a:srgbClr val="C9A92C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4931459" y="2751799"/>
              <a:ext cx="236220" cy="280035"/>
            </a:xfrm>
            <a:custGeom>
              <a:avLst/>
              <a:gdLst/>
              <a:ahLst/>
              <a:cxnLst/>
              <a:rect l="l" t="t" r="r" b="b"/>
              <a:pathLst>
                <a:path w="236220" h="280035">
                  <a:moveTo>
                    <a:pt x="131432" y="0"/>
                  </a:moveTo>
                  <a:lnTo>
                    <a:pt x="93243" y="11452"/>
                  </a:lnTo>
                  <a:lnTo>
                    <a:pt x="0" y="232965"/>
                  </a:lnTo>
                  <a:lnTo>
                    <a:pt x="398" y="244192"/>
                  </a:lnTo>
                  <a:lnTo>
                    <a:pt x="12158" y="260151"/>
                  </a:lnTo>
                  <a:lnTo>
                    <a:pt x="43185" y="274151"/>
                  </a:lnTo>
                  <a:lnTo>
                    <a:pt x="101384" y="279498"/>
                  </a:lnTo>
                  <a:lnTo>
                    <a:pt x="130448" y="278981"/>
                  </a:lnTo>
                  <a:lnTo>
                    <a:pt x="154160" y="278314"/>
                  </a:lnTo>
                  <a:lnTo>
                    <a:pt x="236016" y="274748"/>
                  </a:lnTo>
                  <a:lnTo>
                    <a:pt x="232041" y="197545"/>
                  </a:lnTo>
                  <a:lnTo>
                    <a:pt x="210245" y="199647"/>
                  </a:lnTo>
                  <a:lnTo>
                    <a:pt x="162494" y="203698"/>
                  </a:lnTo>
                  <a:lnTo>
                    <a:pt x="115246" y="206310"/>
                  </a:lnTo>
                  <a:lnTo>
                    <a:pt x="94957" y="204098"/>
                  </a:lnTo>
                  <a:lnTo>
                    <a:pt x="167398" y="64792"/>
                  </a:lnTo>
                  <a:lnTo>
                    <a:pt x="169114" y="57909"/>
                  </a:lnTo>
                  <a:lnTo>
                    <a:pt x="169972" y="49991"/>
                  </a:lnTo>
                  <a:lnTo>
                    <a:pt x="169850" y="42048"/>
                  </a:lnTo>
                  <a:lnTo>
                    <a:pt x="168630" y="35086"/>
                  </a:lnTo>
                  <a:lnTo>
                    <a:pt x="152983" y="8934"/>
                  </a:lnTo>
                  <a:lnTo>
                    <a:pt x="131432" y="0"/>
                  </a:lnTo>
                  <a:close/>
                </a:path>
              </a:pathLst>
            </a:custGeom>
            <a:solidFill>
              <a:srgbClr val="2A4E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4" name="object 154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149536" y="2891463"/>
              <a:ext cx="248297" cy="213144"/>
            </a:xfrm>
            <a:prstGeom prst="rect">
              <a:avLst/>
            </a:prstGeom>
          </p:spPr>
        </p:pic>
        <p:sp>
          <p:nvSpPr>
            <p:cNvPr id="155" name="object 155"/>
            <p:cNvSpPr/>
            <p:nvPr/>
          </p:nvSpPr>
          <p:spPr>
            <a:xfrm>
              <a:off x="7219797" y="3049714"/>
              <a:ext cx="81915" cy="517525"/>
            </a:xfrm>
            <a:custGeom>
              <a:avLst/>
              <a:gdLst/>
              <a:ahLst/>
              <a:cxnLst/>
              <a:rect l="l" t="t" r="r" b="b"/>
              <a:pathLst>
                <a:path w="81915" h="517525">
                  <a:moveTo>
                    <a:pt x="81597" y="302425"/>
                  </a:moveTo>
                  <a:lnTo>
                    <a:pt x="0" y="302425"/>
                  </a:lnTo>
                  <a:lnTo>
                    <a:pt x="0" y="517258"/>
                  </a:lnTo>
                  <a:lnTo>
                    <a:pt x="81597" y="517258"/>
                  </a:lnTo>
                  <a:lnTo>
                    <a:pt x="81597" y="302425"/>
                  </a:lnTo>
                  <a:close/>
                </a:path>
                <a:path w="81915" h="517525">
                  <a:moveTo>
                    <a:pt x="81597" y="0"/>
                  </a:moveTo>
                  <a:lnTo>
                    <a:pt x="0" y="0"/>
                  </a:lnTo>
                  <a:lnTo>
                    <a:pt x="0" y="193611"/>
                  </a:lnTo>
                  <a:lnTo>
                    <a:pt x="81597" y="193611"/>
                  </a:lnTo>
                  <a:lnTo>
                    <a:pt x="81597" y="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7138187" y="3049714"/>
              <a:ext cx="81915" cy="516255"/>
            </a:xfrm>
            <a:custGeom>
              <a:avLst/>
              <a:gdLst/>
              <a:ahLst/>
              <a:cxnLst/>
              <a:rect l="l" t="t" r="r" b="b"/>
              <a:pathLst>
                <a:path w="81915" h="516254">
                  <a:moveTo>
                    <a:pt x="81610" y="0"/>
                  </a:moveTo>
                  <a:lnTo>
                    <a:pt x="0" y="0"/>
                  </a:lnTo>
                  <a:lnTo>
                    <a:pt x="0" y="515835"/>
                  </a:lnTo>
                  <a:lnTo>
                    <a:pt x="81610" y="515835"/>
                  </a:lnTo>
                  <a:lnTo>
                    <a:pt x="81610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7225131" y="2998927"/>
              <a:ext cx="57785" cy="50800"/>
            </a:xfrm>
            <a:custGeom>
              <a:avLst/>
              <a:gdLst/>
              <a:ahLst/>
              <a:cxnLst/>
              <a:rect l="l" t="t" r="r" b="b"/>
              <a:pathLst>
                <a:path w="57784" h="50800">
                  <a:moveTo>
                    <a:pt x="57632" y="0"/>
                  </a:moveTo>
                  <a:lnTo>
                    <a:pt x="0" y="0"/>
                  </a:lnTo>
                  <a:lnTo>
                    <a:pt x="0" y="50787"/>
                  </a:lnTo>
                  <a:lnTo>
                    <a:pt x="57632" y="50787"/>
                  </a:lnTo>
                  <a:lnTo>
                    <a:pt x="57632" y="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7225131" y="2998927"/>
              <a:ext cx="13970" cy="50800"/>
            </a:xfrm>
            <a:custGeom>
              <a:avLst/>
              <a:gdLst/>
              <a:ahLst/>
              <a:cxnLst/>
              <a:rect l="l" t="t" r="r" b="b"/>
              <a:pathLst>
                <a:path w="13970" h="50800">
                  <a:moveTo>
                    <a:pt x="13741" y="0"/>
                  </a:moveTo>
                  <a:lnTo>
                    <a:pt x="0" y="0"/>
                  </a:lnTo>
                  <a:lnTo>
                    <a:pt x="0" y="50787"/>
                  </a:lnTo>
                  <a:lnTo>
                    <a:pt x="13741" y="50787"/>
                  </a:lnTo>
                  <a:lnTo>
                    <a:pt x="13741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7133412" y="3046767"/>
              <a:ext cx="997585" cy="520700"/>
            </a:xfrm>
            <a:custGeom>
              <a:avLst/>
              <a:gdLst/>
              <a:ahLst/>
              <a:cxnLst/>
              <a:rect l="l" t="t" r="r" b="b"/>
              <a:pathLst>
                <a:path w="997584" h="520700">
                  <a:moveTo>
                    <a:pt x="13525" y="300024"/>
                  </a:moveTo>
                  <a:lnTo>
                    <a:pt x="4064" y="300024"/>
                  </a:lnTo>
                  <a:lnTo>
                    <a:pt x="4064" y="301053"/>
                  </a:lnTo>
                  <a:lnTo>
                    <a:pt x="13525" y="301053"/>
                  </a:lnTo>
                  <a:lnTo>
                    <a:pt x="13525" y="300024"/>
                  </a:lnTo>
                  <a:close/>
                </a:path>
                <a:path w="997584" h="520700">
                  <a:moveTo>
                    <a:pt x="13525" y="242150"/>
                  </a:moveTo>
                  <a:lnTo>
                    <a:pt x="4064" y="242150"/>
                  </a:lnTo>
                  <a:lnTo>
                    <a:pt x="4064" y="243179"/>
                  </a:lnTo>
                  <a:lnTo>
                    <a:pt x="13525" y="243179"/>
                  </a:lnTo>
                  <a:lnTo>
                    <a:pt x="13525" y="242150"/>
                  </a:lnTo>
                  <a:close/>
                </a:path>
                <a:path w="997584" h="520700">
                  <a:moveTo>
                    <a:pt x="53467" y="376948"/>
                  </a:moveTo>
                  <a:lnTo>
                    <a:pt x="39649" y="376948"/>
                  </a:lnTo>
                  <a:lnTo>
                    <a:pt x="39649" y="406082"/>
                  </a:lnTo>
                  <a:lnTo>
                    <a:pt x="53467" y="406082"/>
                  </a:lnTo>
                  <a:lnTo>
                    <a:pt x="53467" y="376948"/>
                  </a:lnTo>
                  <a:close/>
                </a:path>
                <a:path w="997584" h="520700">
                  <a:moveTo>
                    <a:pt x="53467" y="318084"/>
                  </a:moveTo>
                  <a:lnTo>
                    <a:pt x="39649" y="318084"/>
                  </a:lnTo>
                  <a:lnTo>
                    <a:pt x="39649" y="347205"/>
                  </a:lnTo>
                  <a:lnTo>
                    <a:pt x="53467" y="347205"/>
                  </a:lnTo>
                  <a:lnTo>
                    <a:pt x="53467" y="318084"/>
                  </a:lnTo>
                  <a:close/>
                </a:path>
                <a:path w="997584" h="520700">
                  <a:moveTo>
                    <a:pt x="53467" y="142519"/>
                  </a:moveTo>
                  <a:lnTo>
                    <a:pt x="39649" y="142519"/>
                  </a:lnTo>
                  <a:lnTo>
                    <a:pt x="39649" y="171640"/>
                  </a:lnTo>
                  <a:lnTo>
                    <a:pt x="53467" y="171640"/>
                  </a:lnTo>
                  <a:lnTo>
                    <a:pt x="53467" y="142519"/>
                  </a:lnTo>
                  <a:close/>
                </a:path>
                <a:path w="997584" h="520700">
                  <a:moveTo>
                    <a:pt x="53467" y="82931"/>
                  </a:moveTo>
                  <a:lnTo>
                    <a:pt x="39649" y="82931"/>
                  </a:lnTo>
                  <a:lnTo>
                    <a:pt x="39649" y="112064"/>
                  </a:lnTo>
                  <a:lnTo>
                    <a:pt x="53467" y="112064"/>
                  </a:lnTo>
                  <a:lnTo>
                    <a:pt x="53467" y="82931"/>
                  </a:lnTo>
                  <a:close/>
                </a:path>
                <a:path w="997584" h="520700">
                  <a:moveTo>
                    <a:pt x="53467" y="25095"/>
                  </a:moveTo>
                  <a:lnTo>
                    <a:pt x="39649" y="25095"/>
                  </a:lnTo>
                  <a:lnTo>
                    <a:pt x="39649" y="54229"/>
                  </a:lnTo>
                  <a:lnTo>
                    <a:pt x="53467" y="54229"/>
                  </a:lnTo>
                  <a:lnTo>
                    <a:pt x="53467" y="25095"/>
                  </a:lnTo>
                  <a:close/>
                </a:path>
                <a:path w="997584" h="520700">
                  <a:moveTo>
                    <a:pt x="85674" y="358648"/>
                  </a:moveTo>
                  <a:lnTo>
                    <a:pt x="82461" y="358432"/>
                  </a:lnTo>
                  <a:lnTo>
                    <a:pt x="60744" y="358140"/>
                  </a:lnTo>
                  <a:lnTo>
                    <a:pt x="28981" y="358140"/>
                  </a:lnTo>
                  <a:lnTo>
                    <a:pt x="7264" y="358432"/>
                  </a:lnTo>
                  <a:lnTo>
                    <a:pt x="4064" y="358648"/>
                  </a:lnTo>
                  <a:lnTo>
                    <a:pt x="7264" y="358863"/>
                  </a:lnTo>
                  <a:lnTo>
                    <a:pt x="28981" y="359168"/>
                  </a:lnTo>
                  <a:lnTo>
                    <a:pt x="60744" y="359168"/>
                  </a:lnTo>
                  <a:lnTo>
                    <a:pt x="82461" y="358863"/>
                  </a:lnTo>
                  <a:lnTo>
                    <a:pt x="85674" y="358648"/>
                  </a:lnTo>
                  <a:close/>
                </a:path>
                <a:path w="997584" h="520700">
                  <a:moveTo>
                    <a:pt x="85674" y="183083"/>
                  </a:moveTo>
                  <a:lnTo>
                    <a:pt x="82461" y="182867"/>
                  </a:lnTo>
                  <a:lnTo>
                    <a:pt x="60744" y="182562"/>
                  </a:lnTo>
                  <a:lnTo>
                    <a:pt x="28981" y="182562"/>
                  </a:lnTo>
                  <a:lnTo>
                    <a:pt x="7264" y="182867"/>
                  </a:lnTo>
                  <a:lnTo>
                    <a:pt x="4064" y="183083"/>
                  </a:lnTo>
                  <a:lnTo>
                    <a:pt x="7264" y="183299"/>
                  </a:lnTo>
                  <a:lnTo>
                    <a:pt x="28981" y="183591"/>
                  </a:lnTo>
                  <a:lnTo>
                    <a:pt x="60744" y="183591"/>
                  </a:lnTo>
                  <a:lnTo>
                    <a:pt x="82461" y="183299"/>
                  </a:lnTo>
                  <a:lnTo>
                    <a:pt x="85674" y="183083"/>
                  </a:lnTo>
                  <a:close/>
                </a:path>
                <a:path w="997584" h="520700">
                  <a:moveTo>
                    <a:pt x="85674" y="123494"/>
                  </a:moveTo>
                  <a:lnTo>
                    <a:pt x="82461" y="123278"/>
                  </a:lnTo>
                  <a:lnTo>
                    <a:pt x="60744" y="122986"/>
                  </a:lnTo>
                  <a:lnTo>
                    <a:pt x="28981" y="122986"/>
                  </a:lnTo>
                  <a:lnTo>
                    <a:pt x="7264" y="123278"/>
                  </a:lnTo>
                  <a:lnTo>
                    <a:pt x="4064" y="123494"/>
                  </a:lnTo>
                  <a:lnTo>
                    <a:pt x="7264" y="123710"/>
                  </a:lnTo>
                  <a:lnTo>
                    <a:pt x="28981" y="124015"/>
                  </a:lnTo>
                  <a:lnTo>
                    <a:pt x="60744" y="124015"/>
                  </a:lnTo>
                  <a:lnTo>
                    <a:pt x="82461" y="123710"/>
                  </a:lnTo>
                  <a:lnTo>
                    <a:pt x="85674" y="123494"/>
                  </a:lnTo>
                  <a:close/>
                </a:path>
                <a:path w="997584" h="520700">
                  <a:moveTo>
                    <a:pt x="85674" y="65659"/>
                  </a:moveTo>
                  <a:lnTo>
                    <a:pt x="82461" y="65443"/>
                  </a:lnTo>
                  <a:lnTo>
                    <a:pt x="60744" y="65151"/>
                  </a:lnTo>
                  <a:lnTo>
                    <a:pt x="28981" y="65151"/>
                  </a:lnTo>
                  <a:lnTo>
                    <a:pt x="7264" y="65443"/>
                  </a:lnTo>
                  <a:lnTo>
                    <a:pt x="4064" y="65659"/>
                  </a:lnTo>
                  <a:lnTo>
                    <a:pt x="7264" y="65874"/>
                  </a:lnTo>
                  <a:lnTo>
                    <a:pt x="28981" y="66179"/>
                  </a:lnTo>
                  <a:lnTo>
                    <a:pt x="60744" y="66179"/>
                  </a:lnTo>
                  <a:lnTo>
                    <a:pt x="82461" y="65874"/>
                  </a:lnTo>
                  <a:lnTo>
                    <a:pt x="85674" y="65659"/>
                  </a:lnTo>
                  <a:close/>
                </a:path>
                <a:path w="997584" h="520700">
                  <a:moveTo>
                    <a:pt x="110197" y="358736"/>
                  </a:moveTo>
                  <a:lnTo>
                    <a:pt x="86385" y="358736"/>
                  </a:lnTo>
                  <a:lnTo>
                    <a:pt x="86385" y="359765"/>
                  </a:lnTo>
                  <a:lnTo>
                    <a:pt x="110197" y="359765"/>
                  </a:lnTo>
                  <a:lnTo>
                    <a:pt x="110197" y="358736"/>
                  </a:lnTo>
                  <a:close/>
                </a:path>
                <a:path w="997584" h="520700">
                  <a:moveTo>
                    <a:pt x="110197" y="182587"/>
                  </a:moveTo>
                  <a:lnTo>
                    <a:pt x="86385" y="182587"/>
                  </a:lnTo>
                  <a:lnTo>
                    <a:pt x="86385" y="183616"/>
                  </a:lnTo>
                  <a:lnTo>
                    <a:pt x="110197" y="183616"/>
                  </a:lnTo>
                  <a:lnTo>
                    <a:pt x="110197" y="182587"/>
                  </a:lnTo>
                  <a:close/>
                </a:path>
                <a:path w="997584" h="520700">
                  <a:moveTo>
                    <a:pt x="110197" y="123863"/>
                  </a:moveTo>
                  <a:lnTo>
                    <a:pt x="86385" y="123863"/>
                  </a:lnTo>
                  <a:lnTo>
                    <a:pt x="86385" y="124904"/>
                  </a:lnTo>
                  <a:lnTo>
                    <a:pt x="110197" y="124904"/>
                  </a:lnTo>
                  <a:lnTo>
                    <a:pt x="110197" y="123863"/>
                  </a:lnTo>
                  <a:close/>
                </a:path>
                <a:path w="997584" h="520700">
                  <a:moveTo>
                    <a:pt x="110197" y="65151"/>
                  </a:moveTo>
                  <a:lnTo>
                    <a:pt x="86385" y="65151"/>
                  </a:lnTo>
                  <a:lnTo>
                    <a:pt x="86385" y="66179"/>
                  </a:lnTo>
                  <a:lnTo>
                    <a:pt x="110197" y="66179"/>
                  </a:lnTo>
                  <a:lnTo>
                    <a:pt x="110197" y="65151"/>
                  </a:lnTo>
                  <a:close/>
                </a:path>
                <a:path w="997584" h="520700">
                  <a:moveTo>
                    <a:pt x="110197" y="0"/>
                  </a:moveTo>
                  <a:lnTo>
                    <a:pt x="0" y="0"/>
                  </a:lnTo>
                  <a:lnTo>
                    <a:pt x="0" y="2959"/>
                  </a:lnTo>
                  <a:lnTo>
                    <a:pt x="110197" y="2959"/>
                  </a:lnTo>
                  <a:lnTo>
                    <a:pt x="110197" y="0"/>
                  </a:lnTo>
                  <a:close/>
                </a:path>
                <a:path w="997584" h="520700">
                  <a:moveTo>
                    <a:pt x="996988" y="305371"/>
                  </a:moveTo>
                  <a:lnTo>
                    <a:pt x="905687" y="305371"/>
                  </a:lnTo>
                  <a:lnTo>
                    <a:pt x="905687" y="380072"/>
                  </a:lnTo>
                  <a:lnTo>
                    <a:pt x="905687" y="520204"/>
                  </a:lnTo>
                  <a:lnTo>
                    <a:pt x="996988" y="520204"/>
                  </a:lnTo>
                  <a:lnTo>
                    <a:pt x="996988" y="380072"/>
                  </a:lnTo>
                  <a:lnTo>
                    <a:pt x="996988" y="305371"/>
                  </a:lnTo>
                  <a:close/>
                </a:path>
                <a:path w="997584" h="520700">
                  <a:moveTo>
                    <a:pt x="996988" y="186728"/>
                  </a:moveTo>
                  <a:lnTo>
                    <a:pt x="905687" y="186728"/>
                  </a:lnTo>
                  <a:lnTo>
                    <a:pt x="905687" y="196557"/>
                  </a:lnTo>
                  <a:lnTo>
                    <a:pt x="996988" y="196557"/>
                  </a:lnTo>
                  <a:lnTo>
                    <a:pt x="996988" y="186728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7956715" y="3233496"/>
              <a:ext cx="82550" cy="334010"/>
            </a:xfrm>
            <a:custGeom>
              <a:avLst/>
              <a:gdLst/>
              <a:ahLst/>
              <a:cxnLst/>
              <a:rect l="l" t="t" r="r" b="b"/>
              <a:pathLst>
                <a:path w="82550" h="334010">
                  <a:moveTo>
                    <a:pt x="82384" y="118643"/>
                  </a:moveTo>
                  <a:lnTo>
                    <a:pt x="0" y="118643"/>
                  </a:lnTo>
                  <a:lnTo>
                    <a:pt x="0" y="333476"/>
                  </a:lnTo>
                  <a:lnTo>
                    <a:pt x="82384" y="333476"/>
                  </a:lnTo>
                  <a:lnTo>
                    <a:pt x="82384" y="118643"/>
                  </a:lnTo>
                  <a:close/>
                </a:path>
                <a:path w="82550" h="334010">
                  <a:moveTo>
                    <a:pt x="82384" y="0"/>
                  </a:moveTo>
                  <a:lnTo>
                    <a:pt x="0" y="0"/>
                  </a:lnTo>
                  <a:lnTo>
                    <a:pt x="0" y="9829"/>
                  </a:lnTo>
                  <a:lnTo>
                    <a:pt x="82384" y="9829"/>
                  </a:lnTo>
                  <a:lnTo>
                    <a:pt x="82384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8039087" y="3393452"/>
              <a:ext cx="91440" cy="60325"/>
            </a:xfrm>
            <a:custGeom>
              <a:avLst/>
              <a:gdLst/>
              <a:ahLst/>
              <a:cxnLst/>
              <a:rect l="l" t="t" r="r" b="b"/>
              <a:pathLst>
                <a:path w="91440" h="60325">
                  <a:moveTo>
                    <a:pt x="56489" y="21653"/>
                  </a:moveTo>
                  <a:lnTo>
                    <a:pt x="40690" y="21653"/>
                  </a:lnTo>
                  <a:lnTo>
                    <a:pt x="40690" y="60032"/>
                  </a:lnTo>
                  <a:lnTo>
                    <a:pt x="56489" y="60032"/>
                  </a:lnTo>
                  <a:lnTo>
                    <a:pt x="56489" y="21653"/>
                  </a:lnTo>
                  <a:close/>
                </a:path>
                <a:path w="91440" h="60325">
                  <a:moveTo>
                    <a:pt x="91313" y="0"/>
                  </a:moveTo>
                  <a:lnTo>
                    <a:pt x="0" y="0"/>
                  </a:lnTo>
                  <a:lnTo>
                    <a:pt x="0" y="1104"/>
                  </a:lnTo>
                  <a:lnTo>
                    <a:pt x="91313" y="1104"/>
                  </a:lnTo>
                  <a:lnTo>
                    <a:pt x="91313" y="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7943494" y="3225418"/>
              <a:ext cx="118110" cy="223520"/>
            </a:xfrm>
            <a:custGeom>
              <a:avLst/>
              <a:gdLst/>
              <a:ahLst/>
              <a:cxnLst/>
              <a:rect l="l" t="t" r="r" b="b"/>
              <a:pathLst>
                <a:path w="118109" h="223520">
                  <a:moveTo>
                    <a:pt x="43827" y="185140"/>
                  </a:moveTo>
                  <a:lnTo>
                    <a:pt x="28028" y="185140"/>
                  </a:lnTo>
                  <a:lnTo>
                    <a:pt x="28028" y="223507"/>
                  </a:lnTo>
                  <a:lnTo>
                    <a:pt x="43827" y="223507"/>
                  </a:lnTo>
                  <a:lnTo>
                    <a:pt x="43827" y="185140"/>
                  </a:lnTo>
                  <a:close/>
                </a:path>
                <a:path w="118109" h="223520">
                  <a:moveTo>
                    <a:pt x="43827" y="126720"/>
                  </a:moveTo>
                  <a:lnTo>
                    <a:pt x="28028" y="126720"/>
                  </a:lnTo>
                  <a:lnTo>
                    <a:pt x="28028" y="150672"/>
                  </a:lnTo>
                  <a:lnTo>
                    <a:pt x="43827" y="150672"/>
                  </a:lnTo>
                  <a:lnTo>
                    <a:pt x="43827" y="126720"/>
                  </a:lnTo>
                  <a:close/>
                </a:path>
                <a:path w="118109" h="223520">
                  <a:moveTo>
                    <a:pt x="78105" y="185140"/>
                  </a:moveTo>
                  <a:lnTo>
                    <a:pt x="62306" y="185140"/>
                  </a:lnTo>
                  <a:lnTo>
                    <a:pt x="62306" y="223507"/>
                  </a:lnTo>
                  <a:lnTo>
                    <a:pt x="78105" y="223507"/>
                  </a:lnTo>
                  <a:lnTo>
                    <a:pt x="78105" y="185140"/>
                  </a:lnTo>
                  <a:close/>
                </a:path>
                <a:path w="118109" h="223520">
                  <a:moveTo>
                    <a:pt x="78105" y="126720"/>
                  </a:moveTo>
                  <a:lnTo>
                    <a:pt x="62306" y="126720"/>
                  </a:lnTo>
                  <a:lnTo>
                    <a:pt x="62306" y="150672"/>
                  </a:lnTo>
                  <a:lnTo>
                    <a:pt x="78105" y="150672"/>
                  </a:lnTo>
                  <a:lnTo>
                    <a:pt x="78105" y="126720"/>
                  </a:lnTo>
                  <a:close/>
                </a:path>
                <a:path w="118109" h="223520">
                  <a:moveTo>
                    <a:pt x="117894" y="0"/>
                  </a:moveTo>
                  <a:lnTo>
                    <a:pt x="0" y="0"/>
                  </a:lnTo>
                  <a:lnTo>
                    <a:pt x="0" y="8356"/>
                  </a:lnTo>
                  <a:lnTo>
                    <a:pt x="117894" y="8356"/>
                  </a:lnTo>
                  <a:lnTo>
                    <a:pt x="117894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7955477" y="3234018"/>
              <a:ext cx="106045" cy="1270"/>
            </a:xfrm>
            <a:custGeom>
              <a:avLst/>
              <a:gdLst/>
              <a:ahLst/>
              <a:cxnLst/>
              <a:rect l="l" t="t" r="r" b="b"/>
              <a:pathLst>
                <a:path w="106045" h="1269">
                  <a:moveTo>
                    <a:pt x="0" y="1100"/>
                  </a:moveTo>
                  <a:lnTo>
                    <a:pt x="105910" y="1100"/>
                  </a:lnTo>
                  <a:lnTo>
                    <a:pt x="105910" y="0"/>
                  </a:lnTo>
                  <a:lnTo>
                    <a:pt x="0" y="0"/>
                  </a:lnTo>
                  <a:lnTo>
                    <a:pt x="0" y="110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6788962" y="2810250"/>
              <a:ext cx="269240" cy="66675"/>
            </a:xfrm>
            <a:custGeom>
              <a:avLst/>
              <a:gdLst/>
              <a:ahLst/>
              <a:cxnLst/>
              <a:rect l="l" t="t" r="r" b="b"/>
              <a:pathLst>
                <a:path w="269240" h="66675">
                  <a:moveTo>
                    <a:pt x="102476" y="0"/>
                  </a:moveTo>
                  <a:lnTo>
                    <a:pt x="93776" y="1999"/>
                  </a:lnTo>
                  <a:lnTo>
                    <a:pt x="83870" y="8868"/>
                  </a:lnTo>
                  <a:lnTo>
                    <a:pt x="67250" y="27334"/>
                  </a:lnTo>
                  <a:lnTo>
                    <a:pt x="57137" y="33660"/>
                  </a:lnTo>
                  <a:lnTo>
                    <a:pt x="50012" y="36137"/>
                  </a:lnTo>
                  <a:lnTo>
                    <a:pt x="42202" y="34981"/>
                  </a:lnTo>
                  <a:lnTo>
                    <a:pt x="34683" y="35590"/>
                  </a:lnTo>
                  <a:lnTo>
                    <a:pt x="22327" y="38468"/>
                  </a:lnTo>
                  <a:lnTo>
                    <a:pt x="10664" y="44674"/>
                  </a:lnTo>
                  <a:lnTo>
                    <a:pt x="2340" y="53428"/>
                  </a:lnTo>
                  <a:lnTo>
                    <a:pt x="0" y="63950"/>
                  </a:lnTo>
                  <a:lnTo>
                    <a:pt x="267347" y="66591"/>
                  </a:lnTo>
                  <a:lnTo>
                    <a:pt x="268820" y="58984"/>
                  </a:lnTo>
                  <a:lnTo>
                    <a:pt x="262991" y="51542"/>
                  </a:lnTo>
                  <a:lnTo>
                    <a:pt x="248907" y="45090"/>
                  </a:lnTo>
                  <a:lnTo>
                    <a:pt x="240893" y="45014"/>
                  </a:lnTo>
                  <a:lnTo>
                    <a:pt x="225437" y="44163"/>
                  </a:lnTo>
                  <a:lnTo>
                    <a:pt x="217297" y="43198"/>
                  </a:lnTo>
                  <a:lnTo>
                    <a:pt x="204698" y="33901"/>
                  </a:lnTo>
                  <a:lnTo>
                    <a:pt x="201079" y="25938"/>
                  </a:lnTo>
                  <a:lnTo>
                    <a:pt x="194170" y="22078"/>
                  </a:lnTo>
                  <a:lnTo>
                    <a:pt x="186839" y="19686"/>
                  </a:lnTo>
                  <a:lnTo>
                    <a:pt x="178968" y="19427"/>
                  </a:lnTo>
                  <a:lnTo>
                    <a:pt x="170849" y="20010"/>
                  </a:lnTo>
                  <a:lnTo>
                    <a:pt x="162775" y="20147"/>
                  </a:lnTo>
                  <a:lnTo>
                    <a:pt x="153872" y="18534"/>
                  </a:lnTo>
                  <a:lnTo>
                    <a:pt x="145353" y="15328"/>
                  </a:lnTo>
                  <a:lnTo>
                    <a:pt x="128892" y="6965"/>
                  </a:lnTo>
                  <a:lnTo>
                    <a:pt x="120385" y="3206"/>
                  </a:lnTo>
                  <a:lnTo>
                    <a:pt x="111463" y="643"/>
                  </a:lnTo>
                  <a:lnTo>
                    <a:pt x="102476" y="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5" name="object 165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726250" y="3403307"/>
              <a:ext cx="227647" cy="163664"/>
            </a:xfrm>
            <a:prstGeom prst="rect">
              <a:avLst/>
            </a:prstGeom>
          </p:spPr>
        </p:pic>
        <p:sp>
          <p:nvSpPr>
            <p:cNvPr id="166" name="object 166"/>
            <p:cNvSpPr/>
            <p:nvPr/>
          </p:nvSpPr>
          <p:spPr>
            <a:xfrm>
              <a:off x="8165007" y="2770035"/>
              <a:ext cx="104139" cy="349885"/>
            </a:xfrm>
            <a:custGeom>
              <a:avLst/>
              <a:gdLst/>
              <a:ahLst/>
              <a:cxnLst/>
              <a:rect l="l" t="t" r="r" b="b"/>
              <a:pathLst>
                <a:path w="104140" h="349885">
                  <a:moveTo>
                    <a:pt x="0" y="349465"/>
                  </a:moveTo>
                  <a:lnTo>
                    <a:pt x="103631" y="349465"/>
                  </a:lnTo>
                  <a:lnTo>
                    <a:pt x="103631" y="0"/>
                  </a:lnTo>
                  <a:lnTo>
                    <a:pt x="0" y="0"/>
                  </a:lnTo>
                  <a:lnTo>
                    <a:pt x="0" y="349465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8061389" y="2770034"/>
              <a:ext cx="104139" cy="655320"/>
            </a:xfrm>
            <a:custGeom>
              <a:avLst/>
              <a:gdLst/>
              <a:ahLst/>
              <a:cxnLst/>
              <a:rect l="l" t="t" r="r" b="b"/>
              <a:pathLst>
                <a:path w="104140" h="655320">
                  <a:moveTo>
                    <a:pt x="103619" y="582104"/>
                  </a:moveTo>
                  <a:lnTo>
                    <a:pt x="0" y="582104"/>
                  </a:lnTo>
                  <a:lnTo>
                    <a:pt x="0" y="655002"/>
                  </a:lnTo>
                  <a:lnTo>
                    <a:pt x="103619" y="655002"/>
                  </a:lnTo>
                  <a:lnTo>
                    <a:pt x="103619" y="582104"/>
                  </a:lnTo>
                  <a:close/>
                </a:path>
                <a:path w="104140" h="655320">
                  <a:moveTo>
                    <a:pt x="103619" y="0"/>
                  </a:moveTo>
                  <a:lnTo>
                    <a:pt x="0" y="0"/>
                  </a:lnTo>
                  <a:lnTo>
                    <a:pt x="0" y="349465"/>
                  </a:lnTo>
                  <a:lnTo>
                    <a:pt x="0" y="473290"/>
                  </a:lnTo>
                  <a:lnTo>
                    <a:pt x="103619" y="473290"/>
                  </a:lnTo>
                  <a:lnTo>
                    <a:pt x="103619" y="349465"/>
                  </a:lnTo>
                  <a:lnTo>
                    <a:pt x="103619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8171789" y="2705544"/>
              <a:ext cx="73660" cy="64769"/>
            </a:xfrm>
            <a:custGeom>
              <a:avLst/>
              <a:gdLst/>
              <a:ahLst/>
              <a:cxnLst/>
              <a:rect l="l" t="t" r="r" b="b"/>
              <a:pathLst>
                <a:path w="73659" h="64769">
                  <a:moveTo>
                    <a:pt x="73190" y="0"/>
                  </a:moveTo>
                  <a:lnTo>
                    <a:pt x="0" y="0"/>
                  </a:lnTo>
                  <a:lnTo>
                    <a:pt x="0" y="64477"/>
                  </a:lnTo>
                  <a:lnTo>
                    <a:pt x="73190" y="64477"/>
                  </a:lnTo>
                  <a:lnTo>
                    <a:pt x="73190" y="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8171789" y="2705544"/>
              <a:ext cx="17780" cy="64769"/>
            </a:xfrm>
            <a:custGeom>
              <a:avLst/>
              <a:gdLst/>
              <a:ahLst/>
              <a:cxnLst/>
              <a:rect l="l" t="t" r="r" b="b"/>
              <a:pathLst>
                <a:path w="17779" h="64769">
                  <a:moveTo>
                    <a:pt x="17437" y="0"/>
                  </a:moveTo>
                  <a:lnTo>
                    <a:pt x="0" y="0"/>
                  </a:lnTo>
                  <a:lnTo>
                    <a:pt x="0" y="64477"/>
                  </a:lnTo>
                  <a:lnTo>
                    <a:pt x="17437" y="64477"/>
                  </a:lnTo>
                  <a:lnTo>
                    <a:pt x="17437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8055330" y="2766268"/>
              <a:ext cx="231140" cy="3810"/>
            </a:xfrm>
            <a:custGeom>
              <a:avLst/>
              <a:gdLst/>
              <a:ahLst/>
              <a:cxnLst/>
              <a:rect l="l" t="t" r="r" b="b"/>
              <a:pathLst>
                <a:path w="231140" h="3810">
                  <a:moveTo>
                    <a:pt x="230581" y="0"/>
                  </a:moveTo>
                  <a:lnTo>
                    <a:pt x="0" y="0"/>
                  </a:lnTo>
                  <a:lnTo>
                    <a:pt x="0" y="3759"/>
                  </a:lnTo>
                  <a:lnTo>
                    <a:pt x="230581" y="3759"/>
                  </a:lnTo>
                  <a:lnTo>
                    <a:pt x="230581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8210194" y="2798140"/>
              <a:ext cx="17780" cy="37465"/>
            </a:xfrm>
            <a:custGeom>
              <a:avLst/>
              <a:gdLst/>
              <a:ahLst/>
              <a:cxnLst/>
              <a:rect l="l" t="t" r="r" b="b"/>
              <a:pathLst>
                <a:path w="17779" h="37464">
                  <a:moveTo>
                    <a:pt x="17538" y="0"/>
                  </a:moveTo>
                  <a:lnTo>
                    <a:pt x="0" y="0"/>
                  </a:lnTo>
                  <a:lnTo>
                    <a:pt x="0" y="36995"/>
                  </a:lnTo>
                  <a:lnTo>
                    <a:pt x="17538" y="36995"/>
                  </a:lnTo>
                  <a:lnTo>
                    <a:pt x="17538" y="0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8060486" y="2798140"/>
              <a:ext cx="208279" cy="424815"/>
            </a:xfrm>
            <a:custGeom>
              <a:avLst/>
              <a:gdLst/>
              <a:ahLst/>
              <a:cxnLst/>
              <a:rect l="l" t="t" r="r" b="b"/>
              <a:pathLst>
                <a:path w="208279" h="424814">
                  <a:moveTo>
                    <a:pt x="62712" y="372033"/>
                  </a:moveTo>
                  <a:lnTo>
                    <a:pt x="45173" y="372033"/>
                  </a:lnTo>
                  <a:lnTo>
                    <a:pt x="45173" y="409028"/>
                  </a:lnTo>
                  <a:lnTo>
                    <a:pt x="62712" y="409028"/>
                  </a:lnTo>
                  <a:lnTo>
                    <a:pt x="62712" y="372033"/>
                  </a:lnTo>
                  <a:close/>
                </a:path>
                <a:path w="208279" h="424814">
                  <a:moveTo>
                    <a:pt x="62712" y="298246"/>
                  </a:moveTo>
                  <a:lnTo>
                    <a:pt x="45173" y="298246"/>
                  </a:lnTo>
                  <a:lnTo>
                    <a:pt x="45173" y="335241"/>
                  </a:lnTo>
                  <a:lnTo>
                    <a:pt x="62712" y="335241"/>
                  </a:lnTo>
                  <a:lnTo>
                    <a:pt x="62712" y="298246"/>
                  </a:lnTo>
                  <a:close/>
                </a:path>
                <a:path w="208279" h="424814">
                  <a:moveTo>
                    <a:pt x="62712" y="224751"/>
                  </a:moveTo>
                  <a:lnTo>
                    <a:pt x="45173" y="224751"/>
                  </a:lnTo>
                  <a:lnTo>
                    <a:pt x="45173" y="261747"/>
                  </a:lnTo>
                  <a:lnTo>
                    <a:pt x="62712" y="261747"/>
                  </a:lnTo>
                  <a:lnTo>
                    <a:pt x="62712" y="224751"/>
                  </a:lnTo>
                  <a:close/>
                </a:path>
                <a:path w="208279" h="424814">
                  <a:moveTo>
                    <a:pt x="62712" y="149098"/>
                  </a:moveTo>
                  <a:lnTo>
                    <a:pt x="45173" y="149098"/>
                  </a:lnTo>
                  <a:lnTo>
                    <a:pt x="45173" y="186093"/>
                  </a:lnTo>
                  <a:lnTo>
                    <a:pt x="62712" y="186093"/>
                  </a:lnTo>
                  <a:lnTo>
                    <a:pt x="62712" y="149098"/>
                  </a:lnTo>
                  <a:close/>
                </a:path>
                <a:path w="208279" h="424814">
                  <a:moveTo>
                    <a:pt x="62712" y="73444"/>
                  </a:moveTo>
                  <a:lnTo>
                    <a:pt x="45173" y="73444"/>
                  </a:lnTo>
                  <a:lnTo>
                    <a:pt x="45173" y="110439"/>
                  </a:lnTo>
                  <a:lnTo>
                    <a:pt x="62712" y="110439"/>
                  </a:lnTo>
                  <a:lnTo>
                    <a:pt x="62712" y="73444"/>
                  </a:lnTo>
                  <a:close/>
                </a:path>
                <a:path w="208279" h="424814">
                  <a:moveTo>
                    <a:pt x="62712" y="0"/>
                  </a:moveTo>
                  <a:lnTo>
                    <a:pt x="45173" y="0"/>
                  </a:lnTo>
                  <a:lnTo>
                    <a:pt x="45173" y="36995"/>
                  </a:lnTo>
                  <a:lnTo>
                    <a:pt x="62712" y="36995"/>
                  </a:lnTo>
                  <a:lnTo>
                    <a:pt x="62712" y="0"/>
                  </a:lnTo>
                  <a:close/>
                </a:path>
                <a:path w="208279" h="424814">
                  <a:moveTo>
                    <a:pt x="69913" y="422897"/>
                  </a:moveTo>
                  <a:lnTo>
                    <a:pt x="0" y="422897"/>
                  </a:lnTo>
                  <a:lnTo>
                    <a:pt x="0" y="424218"/>
                  </a:lnTo>
                  <a:lnTo>
                    <a:pt x="69913" y="424218"/>
                  </a:lnTo>
                  <a:lnTo>
                    <a:pt x="69913" y="422897"/>
                  </a:lnTo>
                  <a:close/>
                </a:path>
                <a:path w="208279" h="424814">
                  <a:moveTo>
                    <a:pt x="69913" y="349110"/>
                  </a:moveTo>
                  <a:lnTo>
                    <a:pt x="0" y="349110"/>
                  </a:lnTo>
                  <a:lnTo>
                    <a:pt x="0" y="350418"/>
                  </a:lnTo>
                  <a:lnTo>
                    <a:pt x="69913" y="350418"/>
                  </a:lnTo>
                  <a:lnTo>
                    <a:pt x="69913" y="349110"/>
                  </a:lnTo>
                  <a:close/>
                </a:path>
                <a:path w="208279" h="424814">
                  <a:moveTo>
                    <a:pt x="103619" y="276275"/>
                  </a:moveTo>
                  <a:lnTo>
                    <a:pt x="99542" y="275996"/>
                  </a:lnTo>
                  <a:lnTo>
                    <a:pt x="71970" y="275615"/>
                  </a:lnTo>
                  <a:lnTo>
                    <a:pt x="31635" y="275615"/>
                  </a:lnTo>
                  <a:lnTo>
                    <a:pt x="4076" y="275996"/>
                  </a:lnTo>
                  <a:lnTo>
                    <a:pt x="0" y="276275"/>
                  </a:lnTo>
                  <a:lnTo>
                    <a:pt x="4076" y="276555"/>
                  </a:lnTo>
                  <a:lnTo>
                    <a:pt x="31635" y="276936"/>
                  </a:lnTo>
                  <a:lnTo>
                    <a:pt x="71970" y="276936"/>
                  </a:lnTo>
                  <a:lnTo>
                    <a:pt x="99542" y="276555"/>
                  </a:lnTo>
                  <a:lnTo>
                    <a:pt x="103619" y="276275"/>
                  </a:lnTo>
                  <a:close/>
                </a:path>
                <a:path w="208279" h="424814">
                  <a:moveTo>
                    <a:pt x="103619" y="200621"/>
                  </a:moveTo>
                  <a:lnTo>
                    <a:pt x="99542" y="200342"/>
                  </a:lnTo>
                  <a:lnTo>
                    <a:pt x="71970" y="199961"/>
                  </a:lnTo>
                  <a:lnTo>
                    <a:pt x="31635" y="199961"/>
                  </a:lnTo>
                  <a:lnTo>
                    <a:pt x="4076" y="200342"/>
                  </a:lnTo>
                  <a:lnTo>
                    <a:pt x="0" y="200621"/>
                  </a:lnTo>
                  <a:lnTo>
                    <a:pt x="4076" y="200901"/>
                  </a:lnTo>
                  <a:lnTo>
                    <a:pt x="31635" y="201269"/>
                  </a:lnTo>
                  <a:lnTo>
                    <a:pt x="71970" y="201269"/>
                  </a:lnTo>
                  <a:lnTo>
                    <a:pt x="99542" y="200901"/>
                  </a:lnTo>
                  <a:lnTo>
                    <a:pt x="103619" y="200621"/>
                  </a:lnTo>
                  <a:close/>
                </a:path>
                <a:path w="208279" h="424814">
                  <a:moveTo>
                    <a:pt x="103619" y="124968"/>
                  </a:moveTo>
                  <a:lnTo>
                    <a:pt x="99542" y="124688"/>
                  </a:lnTo>
                  <a:lnTo>
                    <a:pt x="71970" y="124307"/>
                  </a:lnTo>
                  <a:lnTo>
                    <a:pt x="31635" y="124307"/>
                  </a:lnTo>
                  <a:lnTo>
                    <a:pt x="4076" y="124688"/>
                  </a:lnTo>
                  <a:lnTo>
                    <a:pt x="0" y="124968"/>
                  </a:lnTo>
                  <a:lnTo>
                    <a:pt x="4076" y="125247"/>
                  </a:lnTo>
                  <a:lnTo>
                    <a:pt x="31635" y="125615"/>
                  </a:lnTo>
                  <a:lnTo>
                    <a:pt x="71970" y="125615"/>
                  </a:lnTo>
                  <a:lnTo>
                    <a:pt x="99542" y="125247"/>
                  </a:lnTo>
                  <a:lnTo>
                    <a:pt x="103619" y="124968"/>
                  </a:lnTo>
                  <a:close/>
                </a:path>
                <a:path w="208279" h="424814">
                  <a:moveTo>
                    <a:pt x="103619" y="51523"/>
                  </a:moveTo>
                  <a:lnTo>
                    <a:pt x="99542" y="51244"/>
                  </a:lnTo>
                  <a:lnTo>
                    <a:pt x="71970" y="50863"/>
                  </a:lnTo>
                  <a:lnTo>
                    <a:pt x="31635" y="50863"/>
                  </a:lnTo>
                  <a:lnTo>
                    <a:pt x="4076" y="51244"/>
                  </a:lnTo>
                  <a:lnTo>
                    <a:pt x="0" y="51523"/>
                  </a:lnTo>
                  <a:lnTo>
                    <a:pt x="4076" y="51803"/>
                  </a:lnTo>
                  <a:lnTo>
                    <a:pt x="31635" y="52184"/>
                  </a:lnTo>
                  <a:lnTo>
                    <a:pt x="71970" y="52184"/>
                  </a:lnTo>
                  <a:lnTo>
                    <a:pt x="99542" y="51803"/>
                  </a:lnTo>
                  <a:lnTo>
                    <a:pt x="103619" y="51523"/>
                  </a:lnTo>
                  <a:close/>
                </a:path>
                <a:path w="208279" h="424814">
                  <a:moveTo>
                    <a:pt x="208140" y="51523"/>
                  </a:moveTo>
                  <a:lnTo>
                    <a:pt x="204076" y="51244"/>
                  </a:lnTo>
                  <a:lnTo>
                    <a:pt x="176504" y="50863"/>
                  </a:lnTo>
                  <a:lnTo>
                    <a:pt x="136169" y="50863"/>
                  </a:lnTo>
                  <a:lnTo>
                    <a:pt x="108597" y="51244"/>
                  </a:lnTo>
                  <a:lnTo>
                    <a:pt x="104521" y="51523"/>
                  </a:lnTo>
                  <a:lnTo>
                    <a:pt x="108597" y="51803"/>
                  </a:lnTo>
                  <a:lnTo>
                    <a:pt x="136169" y="52184"/>
                  </a:lnTo>
                  <a:lnTo>
                    <a:pt x="176504" y="52184"/>
                  </a:lnTo>
                  <a:lnTo>
                    <a:pt x="204076" y="51803"/>
                  </a:lnTo>
                  <a:lnTo>
                    <a:pt x="208140" y="51523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8210194" y="2872701"/>
              <a:ext cx="17780" cy="37465"/>
            </a:xfrm>
            <a:custGeom>
              <a:avLst/>
              <a:gdLst/>
              <a:ahLst/>
              <a:cxnLst/>
              <a:rect l="l" t="t" r="r" b="b"/>
              <a:pathLst>
                <a:path w="17779" h="37464">
                  <a:moveTo>
                    <a:pt x="17538" y="0"/>
                  </a:moveTo>
                  <a:lnTo>
                    <a:pt x="0" y="0"/>
                  </a:lnTo>
                  <a:lnTo>
                    <a:pt x="0" y="36995"/>
                  </a:lnTo>
                  <a:lnTo>
                    <a:pt x="17538" y="36995"/>
                  </a:lnTo>
                  <a:lnTo>
                    <a:pt x="17538" y="0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8165016" y="2923564"/>
              <a:ext cx="104139" cy="1905"/>
            </a:xfrm>
            <a:custGeom>
              <a:avLst/>
              <a:gdLst/>
              <a:ahLst/>
              <a:cxnLst/>
              <a:rect l="l" t="t" r="r" b="b"/>
              <a:pathLst>
                <a:path w="104140" h="1905">
                  <a:moveTo>
                    <a:pt x="71981" y="0"/>
                  </a:moveTo>
                  <a:lnTo>
                    <a:pt x="31648" y="0"/>
                  </a:lnTo>
                  <a:lnTo>
                    <a:pt x="4072" y="378"/>
                  </a:lnTo>
                  <a:lnTo>
                    <a:pt x="0" y="655"/>
                  </a:lnTo>
                  <a:lnTo>
                    <a:pt x="4072" y="932"/>
                  </a:lnTo>
                  <a:lnTo>
                    <a:pt x="31648" y="1310"/>
                  </a:lnTo>
                  <a:lnTo>
                    <a:pt x="71981" y="1310"/>
                  </a:lnTo>
                  <a:lnTo>
                    <a:pt x="99548" y="932"/>
                  </a:lnTo>
                  <a:lnTo>
                    <a:pt x="103619" y="655"/>
                  </a:lnTo>
                  <a:lnTo>
                    <a:pt x="99548" y="378"/>
                  </a:lnTo>
                  <a:lnTo>
                    <a:pt x="71981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8210194" y="2947263"/>
              <a:ext cx="17780" cy="37465"/>
            </a:xfrm>
            <a:custGeom>
              <a:avLst/>
              <a:gdLst/>
              <a:ahLst/>
              <a:cxnLst/>
              <a:rect l="l" t="t" r="r" b="b"/>
              <a:pathLst>
                <a:path w="17779" h="37464">
                  <a:moveTo>
                    <a:pt x="17538" y="0"/>
                  </a:moveTo>
                  <a:lnTo>
                    <a:pt x="0" y="0"/>
                  </a:lnTo>
                  <a:lnTo>
                    <a:pt x="0" y="36995"/>
                  </a:lnTo>
                  <a:lnTo>
                    <a:pt x="17538" y="36995"/>
                  </a:lnTo>
                  <a:lnTo>
                    <a:pt x="17538" y="0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8165016" y="2998124"/>
              <a:ext cx="104139" cy="1905"/>
            </a:xfrm>
            <a:custGeom>
              <a:avLst/>
              <a:gdLst/>
              <a:ahLst/>
              <a:cxnLst/>
              <a:rect l="l" t="t" r="r" b="b"/>
              <a:pathLst>
                <a:path w="104140" h="1905">
                  <a:moveTo>
                    <a:pt x="71981" y="0"/>
                  </a:moveTo>
                  <a:lnTo>
                    <a:pt x="31648" y="0"/>
                  </a:lnTo>
                  <a:lnTo>
                    <a:pt x="4072" y="378"/>
                  </a:lnTo>
                  <a:lnTo>
                    <a:pt x="0" y="655"/>
                  </a:lnTo>
                  <a:lnTo>
                    <a:pt x="4072" y="932"/>
                  </a:lnTo>
                  <a:lnTo>
                    <a:pt x="31648" y="1310"/>
                  </a:lnTo>
                  <a:lnTo>
                    <a:pt x="71981" y="1310"/>
                  </a:lnTo>
                  <a:lnTo>
                    <a:pt x="99548" y="932"/>
                  </a:lnTo>
                  <a:lnTo>
                    <a:pt x="103619" y="655"/>
                  </a:lnTo>
                  <a:lnTo>
                    <a:pt x="99548" y="378"/>
                  </a:lnTo>
                  <a:lnTo>
                    <a:pt x="71981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8210194" y="3021825"/>
              <a:ext cx="17780" cy="37465"/>
            </a:xfrm>
            <a:custGeom>
              <a:avLst/>
              <a:gdLst/>
              <a:ahLst/>
              <a:cxnLst/>
              <a:rect l="l" t="t" r="r" b="b"/>
              <a:pathLst>
                <a:path w="17779" h="37464">
                  <a:moveTo>
                    <a:pt x="17538" y="0"/>
                  </a:moveTo>
                  <a:lnTo>
                    <a:pt x="0" y="0"/>
                  </a:lnTo>
                  <a:lnTo>
                    <a:pt x="0" y="36995"/>
                  </a:lnTo>
                  <a:lnTo>
                    <a:pt x="17538" y="36995"/>
                  </a:lnTo>
                  <a:lnTo>
                    <a:pt x="17538" y="0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8165016" y="3072684"/>
              <a:ext cx="104139" cy="1905"/>
            </a:xfrm>
            <a:custGeom>
              <a:avLst/>
              <a:gdLst/>
              <a:ahLst/>
              <a:cxnLst/>
              <a:rect l="l" t="t" r="r" b="b"/>
              <a:pathLst>
                <a:path w="104140" h="1905">
                  <a:moveTo>
                    <a:pt x="71981" y="0"/>
                  </a:moveTo>
                  <a:lnTo>
                    <a:pt x="31648" y="0"/>
                  </a:lnTo>
                  <a:lnTo>
                    <a:pt x="4072" y="378"/>
                  </a:lnTo>
                  <a:lnTo>
                    <a:pt x="0" y="655"/>
                  </a:lnTo>
                  <a:lnTo>
                    <a:pt x="4072" y="932"/>
                  </a:lnTo>
                  <a:lnTo>
                    <a:pt x="31648" y="1310"/>
                  </a:lnTo>
                  <a:lnTo>
                    <a:pt x="71981" y="1310"/>
                  </a:lnTo>
                  <a:lnTo>
                    <a:pt x="99548" y="932"/>
                  </a:lnTo>
                  <a:lnTo>
                    <a:pt x="103619" y="655"/>
                  </a:lnTo>
                  <a:lnTo>
                    <a:pt x="99548" y="378"/>
                  </a:lnTo>
                  <a:lnTo>
                    <a:pt x="71981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8210194" y="3096387"/>
              <a:ext cx="17780" cy="23495"/>
            </a:xfrm>
            <a:custGeom>
              <a:avLst/>
              <a:gdLst/>
              <a:ahLst/>
              <a:cxnLst/>
              <a:rect l="l" t="t" r="r" b="b"/>
              <a:pathLst>
                <a:path w="17779" h="23494">
                  <a:moveTo>
                    <a:pt x="0" y="23113"/>
                  </a:moveTo>
                  <a:lnTo>
                    <a:pt x="17538" y="23113"/>
                  </a:lnTo>
                  <a:lnTo>
                    <a:pt x="17538" y="0"/>
                  </a:lnTo>
                  <a:lnTo>
                    <a:pt x="0" y="0"/>
                  </a:lnTo>
                  <a:lnTo>
                    <a:pt x="0" y="23113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7392974" y="2620238"/>
              <a:ext cx="149860" cy="946785"/>
            </a:xfrm>
            <a:custGeom>
              <a:avLst/>
              <a:gdLst/>
              <a:ahLst/>
              <a:cxnLst/>
              <a:rect l="l" t="t" r="r" b="b"/>
              <a:pathLst>
                <a:path w="149859" h="946785">
                  <a:moveTo>
                    <a:pt x="149377" y="846455"/>
                  </a:moveTo>
                  <a:lnTo>
                    <a:pt x="0" y="846455"/>
                  </a:lnTo>
                  <a:lnTo>
                    <a:pt x="0" y="946772"/>
                  </a:lnTo>
                  <a:lnTo>
                    <a:pt x="149377" y="946772"/>
                  </a:lnTo>
                  <a:lnTo>
                    <a:pt x="149377" y="846455"/>
                  </a:lnTo>
                  <a:close/>
                </a:path>
                <a:path w="149859" h="946785">
                  <a:moveTo>
                    <a:pt x="149377" y="731901"/>
                  </a:moveTo>
                  <a:lnTo>
                    <a:pt x="0" y="731901"/>
                  </a:lnTo>
                  <a:lnTo>
                    <a:pt x="0" y="745680"/>
                  </a:lnTo>
                  <a:lnTo>
                    <a:pt x="149377" y="745680"/>
                  </a:lnTo>
                  <a:lnTo>
                    <a:pt x="149377" y="731901"/>
                  </a:lnTo>
                  <a:close/>
                </a:path>
                <a:path w="149859" h="946785">
                  <a:moveTo>
                    <a:pt x="149377" y="0"/>
                  </a:moveTo>
                  <a:lnTo>
                    <a:pt x="0" y="0"/>
                  </a:lnTo>
                  <a:lnTo>
                    <a:pt x="0" y="56146"/>
                  </a:lnTo>
                  <a:lnTo>
                    <a:pt x="149377" y="56146"/>
                  </a:lnTo>
                  <a:lnTo>
                    <a:pt x="149377" y="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7243610" y="2620238"/>
              <a:ext cx="149860" cy="944244"/>
            </a:xfrm>
            <a:custGeom>
              <a:avLst/>
              <a:gdLst/>
              <a:ahLst/>
              <a:cxnLst/>
              <a:rect l="l" t="t" r="r" b="b"/>
              <a:pathLst>
                <a:path w="149859" h="944245">
                  <a:moveTo>
                    <a:pt x="149364" y="731901"/>
                  </a:moveTo>
                  <a:lnTo>
                    <a:pt x="0" y="731901"/>
                  </a:lnTo>
                  <a:lnTo>
                    <a:pt x="0" y="944168"/>
                  </a:lnTo>
                  <a:lnTo>
                    <a:pt x="149364" y="944168"/>
                  </a:lnTo>
                  <a:lnTo>
                    <a:pt x="149364" y="731901"/>
                  </a:lnTo>
                  <a:close/>
                </a:path>
                <a:path w="149859" h="944245">
                  <a:moveTo>
                    <a:pt x="149364" y="0"/>
                  </a:moveTo>
                  <a:lnTo>
                    <a:pt x="0" y="0"/>
                  </a:lnTo>
                  <a:lnTo>
                    <a:pt x="0" y="56146"/>
                  </a:lnTo>
                  <a:lnTo>
                    <a:pt x="149364" y="56146"/>
                  </a:lnTo>
                  <a:lnTo>
                    <a:pt x="149364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7402741" y="2527287"/>
              <a:ext cx="106045" cy="93345"/>
            </a:xfrm>
            <a:custGeom>
              <a:avLst/>
              <a:gdLst/>
              <a:ahLst/>
              <a:cxnLst/>
              <a:rect l="l" t="t" r="r" b="b"/>
              <a:pathLst>
                <a:path w="106045" h="93344">
                  <a:moveTo>
                    <a:pt x="105498" y="0"/>
                  </a:moveTo>
                  <a:lnTo>
                    <a:pt x="0" y="0"/>
                  </a:lnTo>
                  <a:lnTo>
                    <a:pt x="0" y="92951"/>
                  </a:lnTo>
                  <a:lnTo>
                    <a:pt x="105498" y="92951"/>
                  </a:lnTo>
                  <a:lnTo>
                    <a:pt x="105498" y="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7402741" y="2527287"/>
              <a:ext cx="25400" cy="93345"/>
            </a:xfrm>
            <a:custGeom>
              <a:avLst/>
              <a:gdLst/>
              <a:ahLst/>
              <a:cxnLst/>
              <a:rect l="l" t="t" r="r" b="b"/>
              <a:pathLst>
                <a:path w="25400" h="93344">
                  <a:moveTo>
                    <a:pt x="25146" y="0"/>
                  </a:moveTo>
                  <a:lnTo>
                    <a:pt x="0" y="0"/>
                  </a:lnTo>
                  <a:lnTo>
                    <a:pt x="0" y="92951"/>
                  </a:lnTo>
                  <a:lnTo>
                    <a:pt x="25146" y="92951"/>
                  </a:lnTo>
                  <a:lnTo>
                    <a:pt x="2514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7234863" y="2614813"/>
              <a:ext cx="332740" cy="5715"/>
            </a:xfrm>
            <a:custGeom>
              <a:avLst/>
              <a:gdLst/>
              <a:ahLst/>
              <a:cxnLst/>
              <a:rect l="l" t="t" r="r" b="b"/>
              <a:pathLst>
                <a:path w="332740" h="5714">
                  <a:moveTo>
                    <a:pt x="332384" y="0"/>
                  </a:moveTo>
                  <a:lnTo>
                    <a:pt x="0" y="0"/>
                  </a:lnTo>
                  <a:lnTo>
                    <a:pt x="0" y="5422"/>
                  </a:lnTo>
                  <a:lnTo>
                    <a:pt x="332384" y="5422"/>
                  </a:lnTo>
                  <a:lnTo>
                    <a:pt x="332384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7458100" y="2660777"/>
              <a:ext cx="25400" cy="15875"/>
            </a:xfrm>
            <a:custGeom>
              <a:avLst/>
              <a:gdLst/>
              <a:ahLst/>
              <a:cxnLst/>
              <a:rect l="l" t="t" r="r" b="b"/>
              <a:pathLst>
                <a:path w="25400" h="15875">
                  <a:moveTo>
                    <a:pt x="0" y="15608"/>
                  </a:moveTo>
                  <a:lnTo>
                    <a:pt x="25285" y="15608"/>
                  </a:lnTo>
                  <a:lnTo>
                    <a:pt x="25285" y="0"/>
                  </a:lnTo>
                  <a:lnTo>
                    <a:pt x="0" y="0"/>
                  </a:lnTo>
                  <a:lnTo>
                    <a:pt x="0" y="15608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7307428" y="2660776"/>
              <a:ext cx="25400" cy="697865"/>
            </a:xfrm>
            <a:custGeom>
              <a:avLst/>
              <a:gdLst/>
              <a:ahLst/>
              <a:cxnLst/>
              <a:rect l="l" t="t" r="r" b="b"/>
              <a:pathLst>
                <a:path w="25400" h="697864">
                  <a:moveTo>
                    <a:pt x="25285" y="691362"/>
                  </a:moveTo>
                  <a:lnTo>
                    <a:pt x="0" y="691362"/>
                  </a:lnTo>
                  <a:lnTo>
                    <a:pt x="0" y="697344"/>
                  </a:lnTo>
                  <a:lnTo>
                    <a:pt x="25285" y="697344"/>
                  </a:lnTo>
                  <a:lnTo>
                    <a:pt x="25285" y="691362"/>
                  </a:lnTo>
                  <a:close/>
                </a:path>
                <a:path w="25400" h="697864">
                  <a:moveTo>
                    <a:pt x="25285" y="0"/>
                  </a:moveTo>
                  <a:lnTo>
                    <a:pt x="0" y="0"/>
                  </a:lnTo>
                  <a:lnTo>
                    <a:pt x="0" y="15608"/>
                  </a:lnTo>
                  <a:lnTo>
                    <a:pt x="25285" y="15608"/>
                  </a:lnTo>
                  <a:lnTo>
                    <a:pt x="25285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7458100" y="3352139"/>
              <a:ext cx="25400" cy="6985"/>
            </a:xfrm>
            <a:custGeom>
              <a:avLst/>
              <a:gdLst/>
              <a:ahLst/>
              <a:cxnLst/>
              <a:rect l="l" t="t" r="r" b="b"/>
              <a:pathLst>
                <a:path w="25400" h="6985">
                  <a:moveTo>
                    <a:pt x="0" y="6807"/>
                  </a:moveTo>
                  <a:lnTo>
                    <a:pt x="25285" y="6807"/>
                  </a:lnTo>
                  <a:lnTo>
                    <a:pt x="25285" y="0"/>
                  </a:lnTo>
                  <a:lnTo>
                    <a:pt x="0" y="0"/>
                  </a:lnTo>
                  <a:lnTo>
                    <a:pt x="0" y="6807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8130400" y="3119500"/>
              <a:ext cx="284480" cy="447675"/>
            </a:xfrm>
            <a:custGeom>
              <a:avLst/>
              <a:gdLst/>
              <a:ahLst/>
              <a:cxnLst/>
              <a:rect l="l" t="t" r="r" b="b"/>
              <a:pathLst>
                <a:path w="284479" h="447675">
                  <a:moveTo>
                    <a:pt x="1244" y="232638"/>
                  </a:moveTo>
                  <a:lnTo>
                    <a:pt x="0" y="232638"/>
                  </a:lnTo>
                  <a:lnTo>
                    <a:pt x="0" y="447243"/>
                  </a:lnTo>
                  <a:lnTo>
                    <a:pt x="1244" y="447243"/>
                  </a:lnTo>
                  <a:lnTo>
                    <a:pt x="1244" y="232638"/>
                  </a:lnTo>
                  <a:close/>
                </a:path>
                <a:path w="284479" h="447675">
                  <a:moveTo>
                    <a:pt x="1244" y="0"/>
                  </a:moveTo>
                  <a:lnTo>
                    <a:pt x="0" y="0"/>
                  </a:lnTo>
                  <a:lnTo>
                    <a:pt x="0" y="123825"/>
                  </a:lnTo>
                  <a:lnTo>
                    <a:pt x="1244" y="123825"/>
                  </a:lnTo>
                  <a:lnTo>
                    <a:pt x="1244" y="0"/>
                  </a:lnTo>
                  <a:close/>
                </a:path>
                <a:path w="284479" h="447675">
                  <a:moveTo>
                    <a:pt x="284226" y="0"/>
                  </a:moveTo>
                  <a:lnTo>
                    <a:pt x="142735" y="0"/>
                  </a:lnTo>
                  <a:lnTo>
                    <a:pt x="142735" y="447243"/>
                  </a:lnTo>
                  <a:lnTo>
                    <a:pt x="284226" y="447243"/>
                  </a:lnTo>
                  <a:lnTo>
                    <a:pt x="28422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8131644" y="3119501"/>
              <a:ext cx="141605" cy="447675"/>
            </a:xfrm>
            <a:custGeom>
              <a:avLst/>
              <a:gdLst/>
              <a:ahLst/>
              <a:cxnLst/>
              <a:rect l="l" t="t" r="r" b="b"/>
              <a:pathLst>
                <a:path w="141604" h="447675">
                  <a:moveTo>
                    <a:pt x="141490" y="0"/>
                  </a:moveTo>
                  <a:lnTo>
                    <a:pt x="0" y="0"/>
                  </a:lnTo>
                  <a:lnTo>
                    <a:pt x="0" y="447243"/>
                  </a:lnTo>
                  <a:lnTo>
                    <a:pt x="141490" y="447243"/>
                  </a:lnTo>
                  <a:lnTo>
                    <a:pt x="141490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8282381" y="3031439"/>
              <a:ext cx="100330" cy="88265"/>
            </a:xfrm>
            <a:custGeom>
              <a:avLst/>
              <a:gdLst/>
              <a:ahLst/>
              <a:cxnLst/>
              <a:rect l="l" t="t" r="r" b="b"/>
              <a:pathLst>
                <a:path w="100329" h="88264">
                  <a:moveTo>
                    <a:pt x="99936" y="0"/>
                  </a:moveTo>
                  <a:lnTo>
                    <a:pt x="0" y="0"/>
                  </a:lnTo>
                  <a:lnTo>
                    <a:pt x="0" y="88049"/>
                  </a:lnTo>
                  <a:lnTo>
                    <a:pt x="99936" y="88049"/>
                  </a:lnTo>
                  <a:lnTo>
                    <a:pt x="9993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8123364" y="3031451"/>
              <a:ext cx="314960" cy="88265"/>
            </a:xfrm>
            <a:custGeom>
              <a:avLst/>
              <a:gdLst/>
              <a:ahLst/>
              <a:cxnLst/>
              <a:rect l="l" t="t" r="r" b="b"/>
              <a:pathLst>
                <a:path w="314959" h="88264">
                  <a:moveTo>
                    <a:pt x="314858" y="82918"/>
                  </a:moveTo>
                  <a:lnTo>
                    <a:pt x="182829" y="82918"/>
                  </a:lnTo>
                  <a:lnTo>
                    <a:pt x="182829" y="0"/>
                  </a:lnTo>
                  <a:lnTo>
                    <a:pt x="159016" y="0"/>
                  </a:lnTo>
                  <a:lnTo>
                    <a:pt x="159016" y="82918"/>
                  </a:lnTo>
                  <a:lnTo>
                    <a:pt x="0" y="82918"/>
                  </a:lnTo>
                  <a:lnTo>
                    <a:pt x="0" y="88036"/>
                  </a:lnTo>
                  <a:lnTo>
                    <a:pt x="159016" y="88036"/>
                  </a:lnTo>
                  <a:lnTo>
                    <a:pt x="182829" y="88036"/>
                  </a:lnTo>
                  <a:lnTo>
                    <a:pt x="314858" y="88036"/>
                  </a:lnTo>
                  <a:lnTo>
                    <a:pt x="314858" y="82918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8334819" y="3157893"/>
              <a:ext cx="24130" cy="50800"/>
            </a:xfrm>
            <a:custGeom>
              <a:avLst/>
              <a:gdLst/>
              <a:ahLst/>
              <a:cxnLst/>
              <a:rect l="l" t="t" r="r" b="b"/>
              <a:pathLst>
                <a:path w="24129" h="50800">
                  <a:moveTo>
                    <a:pt x="23952" y="0"/>
                  </a:moveTo>
                  <a:lnTo>
                    <a:pt x="0" y="0"/>
                  </a:lnTo>
                  <a:lnTo>
                    <a:pt x="0" y="50507"/>
                  </a:lnTo>
                  <a:lnTo>
                    <a:pt x="23952" y="50507"/>
                  </a:lnTo>
                  <a:lnTo>
                    <a:pt x="239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8297684" y="3226968"/>
              <a:ext cx="92710" cy="2540"/>
            </a:xfrm>
            <a:custGeom>
              <a:avLst/>
              <a:gdLst/>
              <a:ahLst/>
              <a:cxnLst/>
              <a:rect l="l" t="t" r="r" b="b"/>
              <a:pathLst>
                <a:path w="92709" h="2539">
                  <a:moveTo>
                    <a:pt x="92379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92379" y="2540"/>
                  </a:lnTo>
                  <a:lnTo>
                    <a:pt x="92379" y="1270"/>
                  </a:lnTo>
                  <a:lnTo>
                    <a:pt x="92379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8192096" y="3157893"/>
              <a:ext cx="24130" cy="50800"/>
            </a:xfrm>
            <a:custGeom>
              <a:avLst/>
              <a:gdLst/>
              <a:ahLst/>
              <a:cxnLst/>
              <a:rect l="l" t="t" r="r" b="b"/>
              <a:pathLst>
                <a:path w="24129" h="50800">
                  <a:moveTo>
                    <a:pt x="23952" y="0"/>
                  </a:moveTo>
                  <a:lnTo>
                    <a:pt x="0" y="0"/>
                  </a:lnTo>
                  <a:lnTo>
                    <a:pt x="0" y="50507"/>
                  </a:lnTo>
                  <a:lnTo>
                    <a:pt x="23952" y="50507"/>
                  </a:lnTo>
                  <a:lnTo>
                    <a:pt x="23952" y="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8154962" y="3226968"/>
              <a:ext cx="92710" cy="102870"/>
            </a:xfrm>
            <a:custGeom>
              <a:avLst/>
              <a:gdLst/>
              <a:ahLst/>
              <a:cxnLst/>
              <a:rect l="l" t="t" r="r" b="b"/>
              <a:pathLst>
                <a:path w="92709" h="102870">
                  <a:moveTo>
                    <a:pt x="92379" y="100279"/>
                  </a:moveTo>
                  <a:lnTo>
                    <a:pt x="80886" y="100279"/>
                  </a:lnTo>
                  <a:lnTo>
                    <a:pt x="80886" y="101549"/>
                  </a:lnTo>
                  <a:lnTo>
                    <a:pt x="80886" y="102819"/>
                  </a:lnTo>
                  <a:lnTo>
                    <a:pt x="92379" y="102819"/>
                  </a:lnTo>
                  <a:lnTo>
                    <a:pt x="92379" y="101549"/>
                  </a:lnTo>
                  <a:lnTo>
                    <a:pt x="92379" y="100279"/>
                  </a:lnTo>
                  <a:close/>
                </a:path>
                <a:path w="92709" h="102870">
                  <a:moveTo>
                    <a:pt x="92379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92379" y="2540"/>
                  </a:lnTo>
                  <a:lnTo>
                    <a:pt x="92379" y="1270"/>
                  </a:lnTo>
                  <a:lnTo>
                    <a:pt x="92379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8192096" y="3361486"/>
              <a:ext cx="24130" cy="50800"/>
            </a:xfrm>
            <a:custGeom>
              <a:avLst/>
              <a:gdLst/>
              <a:ahLst/>
              <a:cxnLst/>
              <a:rect l="l" t="t" r="r" b="b"/>
              <a:pathLst>
                <a:path w="24129" h="50800">
                  <a:moveTo>
                    <a:pt x="23952" y="0"/>
                  </a:moveTo>
                  <a:lnTo>
                    <a:pt x="0" y="0"/>
                  </a:lnTo>
                  <a:lnTo>
                    <a:pt x="0" y="50507"/>
                  </a:lnTo>
                  <a:lnTo>
                    <a:pt x="23952" y="50507"/>
                  </a:lnTo>
                  <a:lnTo>
                    <a:pt x="23952" y="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8154962" y="3430549"/>
              <a:ext cx="92710" cy="2540"/>
            </a:xfrm>
            <a:custGeom>
              <a:avLst/>
              <a:gdLst/>
              <a:ahLst/>
              <a:cxnLst/>
              <a:rect l="l" t="t" r="r" b="b"/>
              <a:pathLst>
                <a:path w="92709" h="2539">
                  <a:moveTo>
                    <a:pt x="92379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92379" y="2540"/>
                  </a:lnTo>
                  <a:lnTo>
                    <a:pt x="92379" y="1270"/>
                  </a:lnTo>
                  <a:lnTo>
                    <a:pt x="92379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8192096" y="3464788"/>
              <a:ext cx="24130" cy="50800"/>
            </a:xfrm>
            <a:custGeom>
              <a:avLst/>
              <a:gdLst/>
              <a:ahLst/>
              <a:cxnLst/>
              <a:rect l="l" t="t" r="r" b="b"/>
              <a:pathLst>
                <a:path w="24129" h="50800">
                  <a:moveTo>
                    <a:pt x="23952" y="0"/>
                  </a:moveTo>
                  <a:lnTo>
                    <a:pt x="0" y="0"/>
                  </a:lnTo>
                  <a:lnTo>
                    <a:pt x="0" y="50507"/>
                  </a:lnTo>
                  <a:lnTo>
                    <a:pt x="23952" y="50507"/>
                  </a:lnTo>
                  <a:lnTo>
                    <a:pt x="23952" y="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8154962" y="3533851"/>
              <a:ext cx="92710" cy="2540"/>
            </a:xfrm>
            <a:custGeom>
              <a:avLst/>
              <a:gdLst/>
              <a:ahLst/>
              <a:cxnLst/>
              <a:rect l="l" t="t" r="r" b="b"/>
              <a:pathLst>
                <a:path w="92709" h="2539">
                  <a:moveTo>
                    <a:pt x="92379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92379" y="2540"/>
                  </a:lnTo>
                  <a:lnTo>
                    <a:pt x="92379" y="1270"/>
                  </a:lnTo>
                  <a:lnTo>
                    <a:pt x="92379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8334819" y="3259709"/>
              <a:ext cx="24130" cy="50800"/>
            </a:xfrm>
            <a:custGeom>
              <a:avLst/>
              <a:gdLst/>
              <a:ahLst/>
              <a:cxnLst/>
              <a:rect l="l" t="t" r="r" b="b"/>
              <a:pathLst>
                <a:path w="24129" h="50800">
                  <a:moveTo>
                    <a:pt x="23952" y="0"/>
                  </a:moveTo>
                  <a:lnTo>
                    <a:pt x="0" y="0"/>
                  </a:lnTo>
                  <a:lnTo>
                    <a:pt x="0" y="50507"/>
                  </a:lnTo>
                  <a:lnTo>
                    <a:pt x="23952" y="50507"/>
                  </a:lnTo>
                  <a:lnTo>
                    <a:pt x="239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8297684" y="3328771"/>
              <a:ext cx="92710" cy="2540"/>
            </a:xfrm>
            <a:custGeom>
              <a:avLst/>
              <a:gdLst/>
              <a:ahLst/>
              <a:cxnLst/>
              <a:rect l="l" t="t" r="r" b="b"/>
              <a:pathLst>
                <a:path w="92709" h="2539">
                  <a:moveTo>
                    <a:pt x="92379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92379" y="2540"/>
                  </a:lnTo>
                  <a:lnTo>
                    <a:pt x="92379" y="1270"/>
                  </a:lnTo>
                  <a:lnTo>
                    <a:pt x="92379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8334819" y="3361512"/>
              <a:ext cx="24130" cy="50800"/>
            </a:xfrm>
            <a:custGeom>
              <a:avLst/>
              <a:gdLst/>
              <a:ahLst/>
              <a:cxnLst/>
              <a:rect l="l" t="t" r="r" b="b"/>
              <a:pathLst>
                <a:path w="24129" h="50800">
                  <a:moveTo>
                    <a:pt x="23952" y="0"/>
                  </a:moveTo>
                  <a:lnTo>
                    <a:pt x="0" y="0"/>
                  </a:lnTo>
                  <a:lnTo>
                    <a:pt x="0" y="50507"/>
                  </a:lnTo>
                  <a:lnTo>
                    <a:pt x="23952" y="50507"/>
                  </a:lnTo>
                  <a:lnTo>
                    <a:pt x="239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8297684" y="3430587"/>
              <a:ext cx="92710" cy="2540"/>
            </a:xfrm>
            <a:custGeom>
              <a:avLst/>
              <a:gdLst/>
              <a:ahLst/>
              <a:cxnLst/>
              <a:rect l="l" t="t" r="r" b="b"/>
              <a:pathLst>
                <a:path w="92709" h="2539">
                  <a:moveTo>
                    <a:pt x="92379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92379" y="2540"/>
                  </a:lnTo>
                  <a:lnTo>
                    <a:pt x="92379" y="1270"/>
                  </a:lnTo>
                  <a:lnTo>
                    <a:pt x="92379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8334819" y="3463328"/>
              <a:ext cx="24130" cy="50800"/>
            </a:xfrm>
            <a:custGeom>
              <a:avLst/>
              <a:gdLst/>
              <a:ahLst/>
              <a:cxnLst/>
              <a:rect l="l" t="t" r="r" b="b"/>
              <a:pathLst>
                <a:path w="24129" h="50800">
                  <a:moveTo>
                    <a:pt x="23952" y="0"/>
                  </a:moveTo>
                  <a:lnTo>
                    <a:pt x="0" y="0"/>
                  </a:lnTo>
                  <a:lnTo>
                    <a:pt x="0" y="50507"/>
                  </a:lnTo>
                  <a:lnTo>
                    <a:pt x="23952" y="50507"/>
                  </a:lnTo>
                  <a:lnTo>
                    <a:pt x="239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8297684" y="3532390"/>
              <a:ext cx="92710" cy="2540"/>
            </a:xfrm>
            <a:custGeom>
              <a:avLst/>
              <a:gdLst/>
              <a:ahLst/>
              <a:cxnLst/>
              <a:rect l="l" t="t" r="r" b="b"/>
              <a:pathLst>
                <a:path w="92709" h="2539">
                  <a:moveTo>
                    <a:pt x="92379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92379" y="2540"/>
                  </a:lnTo>
                  <a:lnTo>
                    <a:pt x="92379" y="1270"/>
                  </a:lnTo>
                  <a:lnTo>
                    <a:pt x="92379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6" name="object 206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747878" y="3296742"/>
              <a:ext cx="148221" cy="106565"/>
            </a:xfrm>
            <a:prstGeom prst="rect">
              <a:avLst/>
            </a:prstGeom>
          </p:spPr>
        </p:pic>
        <p:sp>
          <p:nvSpPr>
            <p:cNvPr id="207" name="object 207"/>
            <p:cNvSpPr/>
            <p:nvPr/>
          </p:nvSpPr>
          <p:spPr>
            <a:xfrm>
              <a:off x="7146938" y="3243325"/>
              <a:ext cx="1089025" cy="109220"/>
            </a:xfrm>
            <a:custGeom>
              <a:avLst/>
              <a:gdLst/>
              <a:ahLst/>
              <a:cxnLst/>
              <a:rect l="l" t="t" r="r" b="b"/>
              <a:pathLst>
                <a:path w="1089025" h="109220">
                  <a:moveTo>
                    <a:pt x="1088910" y="0"/>
                  </a:moveTo>
                  <a:lnTo>
                    <a:pt x="0" y="0"/>
                  </a:lnTo>
                  <a:lnTo>
                    <a:pt x="0" y="76288"/>
                  </a:lnTo>
                  <a:lnTo>
                    <a:pt x="0" y="108813"/>
                  </a:lnTo>
                  <a:lnTo>
                    <a:pt x="1088910" y="108813"/>
                  </a:lnTo>
                  <a:lnTo>
                    <a:pt x="1088910" y="76288"/>
                  </a:lnTo>
                  <a:lnTo>
                    <a:pt x="1088910" y="0"/>
                  </a:lnTo>
                  <a:close/>
                </a:path>
              </a:pathLst>
            </a:custGeom>
            <a:solidFill>
              <a:srgbClr val="C68A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7382839" y="3365906"/>
              <a:ext cx="321945" cy="100965"/>
            </a:xfrm>
            <a:custGeom>
              <a:avLst/>
              <a:gdLst/>
              <a:ahLst/>
              <a:cxnLst/>
              <a:rect l="l" t="t" r="r" b="b"/>
              <a:pathLst>
                <a:path w="321945" h="100964">
                  <a:moveTo>
                    <a:pt x="321436" y="0"/>
                  </a:moveTo>
                  <a:lnTo>
                    <a:pt x="0" y="0"/>
                  </a:lnTo>
                  <a:lnTo>
                    <a:pt x="0" y="100787"/>
                  </a:lnTo>
                  <a:lnTo>
                    <a:pt x="321436" y="100787"/>
                  </a:lnTo>
                  <a:lnTo>
                    <a:pt x="321436" y="0"/>
                  </a:lnTo>
                  <a:close/>
                </a:path>
              </a:pathLst>
            </a:custGeom>
            <a:solidFill>
              <a:srgbClr val="455A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6973784" y="3320295"/>
              <a:ext cx="955675" cy="133350"/>
            </a:xfrm>
            <a:custGeom>
              <a:avLst/>
              <a:gdLst/>
              <a:ahLst/>
              <a:cxnLst/>
              <a:rect l="l" t="t" r="r" b="b"/>
              <a:pathLst>
                <a:path w="955675" h="133350">
                  <a:moveTo>
                    <a:pt x="955116" y="0"/>
                  </a:moveTo>
                  <a:lnTo>
                    <a:pt x="0" y="0"/>
                  </a:lnTo>
                  <a:lnTo>
                    <a:pt x="0" y="69469"/>
                  </a:lnTo>
                  <a:lnTo>
                    <a:pt x="801382" y="69469"/>
                  </a:lnTo>
                  <a:lnTo>
                    <a:pt x="845375" y="133235"/>
                  </a:lnTo>
                  <a:lnTo>
                    <a:pt x="955116" y="133235"/>
                  </a:lnTo>
                  <a:lnTo>
                    <a:pt x="955116" y="0"/>
                  </a:lnTo>
                  <a:close/>
                </a:path>
              </a:pathLst>
            </a:custGeom>
            <a:solidFill>
              <a:srgbClr val="2531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7926114" y="2890535"/>
              <a:ext cx="478790" cy="525780"/>
            </a:xfrm>
            <a:custGeom>
              <a:avLst/>
              <a:gdLst/>
              <a:ahLst/>
              <a:cxnLst/>
              <a:rect l="l" t="t" r="r" b="b"/>
              <a:pathLst>
                <a:path w="478790" h="525779">
                  <a:moveTo>
                    <a:pt x="13652" y="0"/>
                  </a:moveTo>
                  <a:lnTo>
                    <a:pt x="9893" y="3441"/>
                  </a:lnTo>
                  <a:lnTo>
                    <a:pt x="9639" y="7899"/>
                  </a:lnTo>
                  <a:lnTo>
                    <a:pt x="0" y="179654"/>
                  </a:lnTo>
                  <a:lnTo>
                    <a:pt x="0" y="424040"/>
                  </a:lnTo>
                  <a:lnTo>
                    <a:pt x="185458" y="424040"/>
                  </a:lnTo>
                  <a:lnTo>
                    <a:pt x="210058" y="427808"/>
                  </a:lnTo>
                  <a:lnTo>
                    <a:pt x="231959" y="438477"/>
                  </a:lnTo>
                  <a:lnTo>
                    <a:pt x="249773" y="455094"/>
                  </a:lnTo>
                  <a:lnTo>
                    <a:pt x="262115" y="476707"/>
                  </a:lnTo>
                  <a:lnTo>
                    <a:pt x="280797" y="525348"/>
                  </a:lnTo>
                  <a:lnTo>
                    <a:pt x="467436" y="525348"/>
                  </a:lnTo>
                  <a:lnTo>
                    <a:pt x="478764" y="378091"/>
                  </a:lnTo>
                  <a:lnTo>
                    <a:pt x="478291" y="352809"/>
                  </a:lnTo>
                  <a:lnTo>
                    <a:pt x="476281" y="322316"/>
                  </a:lnTo>
                  <a:lnTo>
                    <a:pt x="468350" y="267169"/>
                  </a:lnTo>
                  <a:lnTo>
                    <a:pt x="439264" y="204546"/>
                  </a:lnTo>
                  <a:lnTo>
                    <a:pt x="419426" y="171268"/>
                  </a:lnTo>
                  <a:lnTo>
                    <a:pt x="382196" y="112772"/>
                  </a:lnTo>
                  <a:lnTo>
                    <a:pt x="359009" y="79413"/>
                  </a:lnTo>
                  <a:lnTo>
                    <a:pt x="309765" y="31762"/>
                  </a:lnTo>
                  <a:lnTo>
                    <a:pt x="224970" y="14930"/>
                  </a:lnTo>
                  <a:lnTo>
                    <a:pt x="164323" y="9013"/>
                  </a:lnTo>
                  <a:lnTo>
                    <a:pt x="103591" y="4644"/>
                  </a:lnTo>
                  <a:lnTo>
                    <a:pt x="51833" y="1733"/>
                  </a:lnTo>
                  <a:lnTo>
                    <a:pt x="13652" y="0"/>
                  </a:lnTo>
                  <a:close/>
                </a:path>
              </a:pathLst>
            </a:custGeom>
            <a:solidFill>
              <a:srgbClr val="FF9E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1" name="object 211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8258007" y="2938597"/>
              <a:ext cx="134759" cy="213334"/>
            </a:xfrm>
            <a:prstGeom prst="rect">
              <a:avLst/>
            </a:prstGeom>
          </p:spPr>
        </p:pic>
        <p:sp>
          <p:nvSpPr>
            <p:cNvPr id="212" name="object 212"/>
            <p:cNvSpPr/>
            <p:nvPr/>
          </p:nvSpPr>
          <p:spPr>
            <a:xfrm>
              <a:off x="8007053" y="2927700"/>
              <a:ext cx="335915" cy="243204"/>
            </a:xfrm>
            <a:custGeom>
              <a:avLst/>
              <a:gdLst/>
              <a:ahLst/>
              <a:cxnLst/>
              <a:rect l="l" t="t" r="r" b="b"/>
              <a:pathLst>
                <a:path w="335915" h="243205">
                  <a:moveTo>
                    <a:pt x="24561" y="0"/>
                  </a:moveTo>
                  <a:lnTo>
                    <a:pt x="15092" y="1427"/>
                  </a:lnTo>
                  <a:lnTo>
                    <a:pt x="7275" y="6311"/>
                  </a:lnTo>
                  <a:lnTo>
                    <a:pt x="1960" y="13844"/>
                  </a:lnTo>
                  <a:lnTo>
                    <a:pt x="0" y="23215"/>
                  </a:lnTo>
                  <a:lnTo>
                    <a:pt x="0" y="134721"/>
                  </a:lnTo>
                  <a:lnTo>
                    <a:pt x="241071" y="242315"/>
                  </a:lnTo>
                  <a:lnTo>
                    <a:pt x="244220" y="242887"/>
                  </a:lnTo>
                  <a:lnTo>
                    <a:pt x="334073" y="242887"/>
                  </a:lnTo>
                  <a:lnTo>
                    <a:pt x="335826" y="240449"/>
                  </a:lnTo>
                  <a:lnTo>
                    <a:pt x="302463" y="154749"/>
                  </a:lnTo>
                  <a:lnTo>
                    <a:pt x="270913" y="91552"/>
                  </a:lnTo>
                  <a:lnTo>
                    <a:pt x="241266" y="47452"/>
                  </a:lnTo>
                  <a:lnTo>
                    <a:pt x="208787" y="21031"/>
                  </a:lnTo>
                  <a:lnTo>
                    <a:pt x="122170" y="7291"/>
                  </a:lnTo>
                  <a:lnTo>
                    <a:pt x="68827" y="2844"/>
                  </a:lnTo>
                  <a:lnTo>
                    <a:pt x="24561" y="0"/>
                  </a:lnTo>
                  <a:close/>
                </a:path>
              </a:pathLst>
            </a:custGeom>
            <a:solidFill>
              <a:srgbClr val="2531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8015231" y="2935838"/>
              <a:ext cx="317500" cy="226695"/>
            </a:xfrm>
            <a:custGeom>
              <a:avLst/>
              <a:gdLst/>
              <a:ahLst/>
              <a:cxnLst/>
              <a:rect l="l" t="t" r="r" b="b"/>
              <a:pathLst>
                <a:path w="317500" h="226694">
                  <a:moveTo>
                    <a:pt x="15036" y="0"/>
                  </a:moveTo>
                  <a:lnTo>
                    <a:pt x="6743" y="0"/>
                  </a:lnTo>
                  <a:lnTo>
                    <a:pt x="0" y="6769"/>
                  </a:lnTo>
                  <a:lnTo>
                    <a:pt x="0" y="134835"/>
                  </a:lnTo>
                  <a:lnTo>
                    <a:pt x="3594" y="140017"/>
                  </a:lnTo>
                  <a:lnTo>
                    <a:pt x="8966" y="142024"/>
                  </a:lnTo>
                  <a:lnTo>
                    <a:pt x="172542" y="162217"/>
                  </a:lnTo>
                  <a:lnTo>
                    <a:pt x="182184" y="164491"/>
                  </a:lnTo>
                  <a:lnTo>
                    <a:pt x="191009" y="168736"/>
                  </a:lnTo>
                  <a:lnTo>
                    <a:pt x="198722" y="174770"/>
                  </a:lnTo>
                  <a:lnTo>
                    <a:pt x="205028" y="182410"/>
                  </a:lnTo>
                  <a:lnTo>
                    <a:pt x="233375" y="225628"/>
                  </a:lnTo>
                  <a:lnTo>
                    <a:pt x="235038" y="226250"/>
                  </a:lnTo>
                  <a:lnTo>
                    <a:pt x="236791" y="226567"/>
                  </a:lnTo>
                  <a:lnTo>
                    <a:pt x="317487" y="226567"/>
                  </a:lnTo>
                  <a:lnTo>
                    <a:pt x="275780" y="133680"/>
                  </a:lnTo>
                  <a:lnTo>
                    <a:pt x="240291" y="66981"/>
                  </a:lnTo>
                  <a:lnTo>
                    <a:pt x="197954" y="20637"/>
                  </a:lnTo>
                  <a:lnTo>
                    <a:pt x="133194" y="9740"/>
                  </a:lnTo>
                  <a:lnTo>
                    <a:pt x="80361" y="4521"/>
                  </a:lnTo>
                  <a:lnTo>
                    <a:pt x="15036" y="0"/>
                  </a:lnTo>
                  <a:close/>
                </a:path>
              </a:pathLst>
            </a:custGeom>
            <a:solidFill>
              <a:srgbClr val="455A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8193707" y="2952958"/>
              <a:ext cx="55880" cy="208915"/>
            </a:xfrm>
            <a:custGeom>
              <a:avLst/>
              <a:gdLst/>
              <a:ahLst/>
              <a:cxnLst/>
              <a:rect l="l" t="t" r="r" b="b"/>
              <a:pathLst>
                <a:path w="55879" h="208914">
                  <a:moveTo>
                    <a:pt x="17221" y="0"/>
                  </a:moveTo>
                  <a:lnTo>
                    <a:pt x="32689" y="155676"/>
                  </a:lnTo>
                  <a:lnTo>
                    <a:pt x="29349" y="158191"/>
                  </a:lnTo>
                  <a:lnTo>
                    <a:pt x="0" y="146367"/>
                  </a:lnTo>
                  <a:lnTo>
                    <a:pt x="55689" y="208292"/>
                  </a:lnTo>
                  <a:lnTo>
                    <a:pt x="24917" y="2654"/>
                  </a:lnTo>
                  <a:lnTo>
                    <a:pt x="17221" y="0"/>
                  </a:lnTo>
                  <a:close/>
                </a:path>
              </a:pathLst>
            </a:custGeom>
            <a:solidFill>
              <a:srgbClr val="2531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8370047" y="3274950"/>
              <a:ext cx="38735" cy="45720"/>
            </a:xfrm>
            <a:custGeom>
              <a:avLst/>
              <a:gdLst/>
              <a:ahLst/>
              <a:cxnLst/>
              <a:rect l="l" t="t" r="r" b="b"/>
              <a:pathLst>
                <a:path w="38734" h="45720">
                  <a:moveTo>
                    <a:pt x="4089" y="0"/>
                  </a:moveTo>
                  <a:lnTo>
                    <a:pt x="1854" y="4622"/>
                  </a:lnTo>
                  <a:lnTo>
                    <a:pt x="0" y="36690"/>
                  </a:lnTo>
                  <a:lnTo>
                    <a:pt x="1104" y="39801"/>
                  </a:lnTo>
                  <a:lnTo>
                    <a:pt x="34518" y="45567"/>
                  </a:lnTo>
                  <a:lnTo>
                    <a:pt x="35826" y="43535"/>
                  </a:lnTo>
                  <a:lnTo>
                    <a:pt x="38480" y="7962"/>
                  </a:lnTo>
                  <a:lnTo>
                    <a:pt x="38684" y="5283"/>
                  </a:lnTo>
                  <a:lnTo>
                    <a:pt x="37769" y="3111"/>
                  </a:lnTo>
                  <a:lnTo>
                    <a:pt x="4089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8193709" y="3389795"/>
              <a:ext cx="215265" cy="86360"/>
            </a:xfrm>
            <a:custGeom>
              <a:avLst/>
              <a:gdLst/>
              <a:ahLst/>
              <a:cxnLst/>
              <a:rect l="l" t="t" r="r" b="b"/>
              <a:pathLst>
                <a:path w="215265" h="86360">
                  <a:moveTo>
                    <a:pt x="214845" y="0"/>
                  </a:moveTo>
                  <a:lnTo>
                    <a:pt x="0" y="0"/>
                  </a:lnTo>
                  <a:lnTo>
                    <a:pt x="0" y="86144"/>
                  </a:lnTo>
                  <a:lnTo>
                    <a:pt x="214845" y="86144"/>
                  </a:lnTo>
                  <a:lnTo>
                    <a:pt x="214845" y="0"/>
                  </a:lnTo>
                  <a:close/>
                </a:path>
              </a:pathLst>
            </a:custGeom>
            <a:solidFill>
              <a:srgbClr val="2531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7" name="object 217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7937199" y="3330891"/>
              <a:ext cx="235064" cy="235066"/>
            </a:xfrm>
            <a:prstGeom prst="rect">
              <a:avLst/>
            </a:prstGeom>
          </p:spPr>
        </p:pic>
        <p:sp>
          <p:nvSpPr>
            <p:cNvPr id="218" name="object 218"/>
            <p:cNvSpPr/>
            <p:nvPr/>
          </p:nvSpPr>
          <p:spPr>
            <a:xfrm>
              <a:off x="7977619" y="2909011"/>
              <a:ext cx="389890" cy="471170"/>
            </a:xfrm>
            <a:custGeom>
              <a:avLst/>
              <a:gdLst/>
              <a:ahLst/>
              <a:cxnLst/>
              <a:rect l="l" t="t" r="r" b="b"/>
              <a:pathLst>
                <a:path w="389890" h="471170">
                  <a:moveTo>
                    <a:pt x="106210" y="280555"/>
                  </a:moveTo>
                  <a:lnTo>
                    <a:pt x="105549" y="274180"/>
                  </a:lnTo>
                  <a:lnTo>
                    <a:pt x="104965" y="273011"/>
                  </a:lnTo>
                  <a:lnTo>
                    <a:pt x="104965" y="280555"/>
                  </a:lnTo>
                  <a:lnTo>
                    <a:pt x="104571" y="283527"/>
                  </a:lnTo>
                  <a:lnTo>
                    <a:pt x="103136" y="286029"/>
                  </a:lnTo>
                  <a:lnTo>
                    <a:pt x="101752" y="288531"/>
                  </a:lnTo>
                  <a:lnTo>
                    <a:pt x="99504" y="290410"/>
                  </a:lnTo>
                  <a:lnTo>
                    <a:pt x="97002" y="291477"/>
                  </a:lnTo>
                  <a:lnTo>
                    <a:pt x="94475" y="292608"/>
                  </a:lnTo>
                  <a:lnTo>
                    <a:pt x="91744" y="292442"/>
                  </a:lnTo>
                  <a:lnTo>
                    <a:pt x="46647" y="292760"/>
                  </a:lnTo>
                  <a:lnTo>
                    <a:pt x="39814" y="292912"/>
                  </a:lnTo>
                  <a:lnTo>
                    <a:pt x="39154" y="292963"/>
                  </a:lnTo>
                  <a:lnTo>
                    <a:pt x="38481" y="292938"/>
                  </a:lnTo>
                  <a:lnTo>
                    <a:pt x="36017" y="292506"/>
                  </a:lnTo>
                  <a:lnTo>
                    <a:pt x="26339" y="280682"/>
                  </a:lnTo>
                  <a:lnTo>
                    <a:pt x="26454" y="276860"/>
                  </a:lnTo>
                  <a:lnTo>
                    <a:pt x="26936" y="274891"/>
                  </a:lnTo>
                  <a:lnTo>
                    <a:pt x="29806" y="269379"/>
                  </a:lnTo>
                  <a:lnTo>
                    <a:pt x="34010" y="266306"/>
                  </a:lnTo>
                  <a:lnTo>
                    <a:pt x="92214" y="266407"/>
                  </a:lnTo>
                  <a:lnTo>
                    <a:pt x="95351" y="266407"/>
                  </a:lnTo>
                  <a:lnTo>
                    <a:pt x="98425" y="267627"/>
                  </a:lnTo>
                  <a:lnTo>
                    <a:pt x="100660" y="269697"/>
                  </a:lnTo>
                  <a:lnTo>
                    <a:pt x="102920" y="271754"/>
                  </a:lnTo>
                  <a:lnTo>
                    <a:pt x="104355" y="274612"/>
                  </a:lnTo>
                  <a:lnTo>
                    <a:pt x="104965" y="280555"/>
                  </a:lnTo>
                  <a:lnTo>
                    <a:pt x="104965" y="273011"/>
                  </a:lnTo>
                  <a:lnTo>
                    <a:pt x="103987" y="271043"/>
                  </a:lnTo>
                  <a:lnTo>
                    <a:pt x="101384" y="268681"/>
                  </a:lnTo>
                  <a:lnTo>
                    <a:pt x="99047" y="266496"/>
                  </a:lnTo>
                  <a:lnTo>
                    <a:pt x="98564" y="266306"/>
                  </a:lnTo>
                  <a:lnTo>
                    <a:pt x="95669" y="265150"/>
                  </a:lnTo>
                  <a:lnTo>
                    <a:pt x="33578" y="265315"/>
                  </a:lnTo>
                  <a:lnTo>
                    <a:pt x="29108" y="268681"/>
                  </a:lnTo>
                  <a:lnTo>
                    <a:pt x="26111" y="274612"/>
                  </a:lnTo>
                  <a:lnTo>
                    <a:pt x="25628" y="276745"/>
                  </a:lnTo>
                  <a:lnTo>
                    <a:pt x="25565" y="280682"/>
                  </a:lnTo>
                  <a:lnTo>
                    <a:pt x="25793" y="282613"/>
                  </a:lnTo>
                  <a:lnTo>
                    <a:pt x="26403" y="284264"/>
                  </a:lnTo>
                  <a:lnTo>
                    <a:pt x="27584" y="287604"/>
                  </a:lnTo>
                  <a:lnTo>
                    <a:pt x="29857" y="289852"/>
                  </a:lnTo>
                  <a:lnTo>
                    <a:pt x="34036" y="292404"/>
                  </a:lnTo>
                  <a:lnTo>
                    <a:pt x="35941" y="292836"/>
                  </a:lnTo>
                  <a:lnTo>
                    <a:pt x="38481" y="293116"/>
                  </a:lnTo>
                  <a:lnTo>
                    <a:pt x="39154" y="293001"/>
                  </a:lnTo>
                  <a:lnTo>
                    <a:pt x="39814" y="293090"/>
                  </a:lnTo>
                  <a:lnTo>
                    <a:pt x="46647" y="293243"/>
                  </a:lnTo>
                  <a:lnTo>
                    <a:pt x="89014" y="293547"/>
                  </a:lnTo>
                  <a:lnTo>
                    <a:pt x="90449" y="293547"/>
                  </a:lnTo>
                  <a:lnTo>
                    <a:pt x="91706" y="293611"/>
                  </a:lnTo>
                  <a:lnTo>
                    <a:pt x="92951" y="293535"/>
                  </a:lnTo>
                  <a:lnTo>
                    <a:pt x="93167" y="293522"/>
                  </a:lnTo>
                  <a:lnTo>
                    <a:pt x="94602" y="293408"/>
                  </a:lnTo>
                  <a:lnTo>
                    <a:pt x="104178" y="286613"/>
                  </a:lnTo>
                  <a:lnTo>
                    <a:pt x="105765" y="283908"/>
                  </a:lnTo>
                  <a:lnTo>
                    <a:pt x="106210" y="280555"/>
                  </a:lnTo>
                  <a:close/>
                </a:path>
                <a:path w="389890" h="471170">
                  <a:moveTo>
                    <a:pt x="224891" y="470242"/>
                  </a:moveTo>
                  <a:lnTo>
                    <a:pt x="224332" y="469696"/>
                  </a:lnTo>
                  <a:lnTo>
                    <a:pt x="224853" y="470242"/>
                  </a:lnTo>
                  <a:close/>
                </a:path>
                <a:path w="389890" h="471170">
                  <a:moveTo>
                    <a:pt x="389280" y="470293"/>
                  </a:moveTo>
                  <a:lnTo>
                    <a:pt x="389229" y="281978"/>
                  </a:lnTo>
                  <a:lnTo>
                    <a:pt x="379310" y="234035"/>
                  </a:lnTo>
                  <a:lnTo>
                    <a:pt x="356882" y="191325"/>
                  </a:lnTo>
                  <a:lnTo>
                    <a:pt x="356882" y="158940"/>
                  </a:lnTo>
                  <a:lnTo>
                    <a:pt x="355130" y="150291"/>
                  </a:lnTo>
                  <a:lnTo>
                    <a:pt x="354431" y="149263"/>
                  </a:lnTo>
                  <a:lnTo>
                    <a:pt x="354431" y="158940"/>
                  </a:lnTo>
                  <a:lnTo>
                    <a:pt x="354431" y="186728"/>
                  </a:lnTo>
                  <a:lnTo>
                    <a:pt x="354431" y="188544"/>
                  </a:lnTo>
                  <a:lnTo>
                    <a:pt x="354431" y="198793"/>
                  </a:lnTo>
                  <a:lnTo>
                    <a:pt x="354431" y="201244"/>
                  </a:lnTo>
                  <a:lnTo>
                    <a:pt x="354431" y="271449"/>
                  </a:lnTo>
                  <a:lnTo>
                    <a:pt x="338378" y="271449"/>
                  </a:lnTo>
                  <a:lnTo>
                    <a:pt x="342506" y="201244"/>
                  </a:lnTo>
                  <a:lnTo>
                    <a:pt x="354431" y="201244"/>
                  </a:lnTo>
                  <a:lnTo>
                    <a:pt x="354431" y="198793"/>
                  </a:lnTo>
                  <a:lnTo>
                    <a:pt x="342658" y="198793"/>
                  </a:lnTo>
                  <a:lnTo>
                    <a:pt x="344373" y="169583"/>
                  </a:lnTo>
                  <a:lnTo>
                    <a:pt x="354431" y="188544"/>
                  </a:lnTo>
                  <a:lnTo>
                    <a:pt x="354431" y="186728"/>
                  </a:lnTo>
                  <a:lnTo>
                    <a:pt x="344462" y="168033"/>
                  </a:lnTo>
                  <a:lnTo>
                    <a:pt x="344766" y="163068"/>
                  </a:lnTo>
                  <a:lnTo>
                    <a:pt x="343369" y="159219"/>
                  </a:lnTo>
                  <a:lnTo>
                    <a:pt x="342290" y="158076"/>
                  </a:lnTo>
                  <a:lnTo>
                    <a:pt x="342290" y="163601"/>
                  </a:lnTo>
                  <a:lnTo>
                    <a:pt x="342265" y="163906"/>
                  </a:lnTo>
                  <a:lnTo>
                    <a:pt x="339471" y="158661"/>
                  </a:lnTo>
                  <a:lnTo>
                    <a:pt x="341122" y="160401"/>
                  </a:lnTo>
                  <a:lnTo>
                    <a:pt x="342290" y="163601"/>
                  </a:lnTo>
                  <a:lnTo>
                    <a:pt x="342290" y="158076"/>
                  </a:lnTo>
                  <a:lnTo>
                    <a:pt x="337807" y="153314"/>
                  </a:lnTo>
                  <a:lnTo>
                    <a:pt x="336270" y="152666"/>
                  </a:lnTo>
                  <a:lnTo>
                    <a:pt x="335153" y="150571"/>
                  </a:lnTo>
                  <a:lnTo>
                    <a:pt x="335153" y="152196"/>
                  </a:lnTo>
                  <a:lnTo>
                    <a:pt x="334264" y="151803"/>
                  </a:lnTo>
                  <a:lnTo>
                    <a:pt x="334264" y="150507"/>
                  </a:lnTo>
                  <a:lnTo>
                    <a:pt x="335153" y="152196"/>
                  </a:lnTo>
                  <a:lnTo>
                    <a:pt x="335153" y="150571"/>
                  </a:lnTo>
                  <a:lnTo>
                    <a:pt x="334264" y="148882"/>
                  </a:lnTo>
                  <a:lnTo>
                    <a:pt x="334264" y="139153"/>
                  </a:lnTo>
                  <a:lnTo>
                    <a:pt x="334645" y="139153"/>
                  </a:lnTo>
                  <a:lnTo>
                    <a:pt x="342341" y="140716"/>
                  </a:lnTo>
                  <a:lnTo>
                    <a:pt x="348627" y="144957"/>
                  </a:lnTo>
                  <a:lnTo>
                    <a:pt x="352869" y="151244"/>
                  </a:lnTo>
                  <a:lnTo>
                    <a:pt x="354431" y="158940"/>
                  </a:lnTo>
                  <a:lnTo>
                    <a:pt x="354431" y="149263"/>
                  </a:lnTo>
                  <a:lnTo>
                    <a:pt x="350354" y="143217"/>
                  </a:lnTo>
                  <a:lnTo>
                    <a:pt x="343293" y="138455"/>
                  </a:lnTo>
                  <a:lnTo>
                    <a:pt x="334645" y="136702"/>
                  </a:lnTo>
                  <a:lnTo>
                    <a:pt x="334264" y="136702"/>
                  </a:lnTo>
                  <a:lnTo>
                    <a:pt x="334264" y="112928"/>
                  </a:lnTo>
                  <a:lnTo>
                    <a:pt x="332727" y="105308"/>
                  </a:lnTo>
                  <a:lnTo>
                    <a:pt x="328536" y="99085"/>
                  </a:lnTo>
                  <a:lnTo>
                    <a:pt x="322313" y="94894"/>
                  </a:lnTo>
                  <a:lnTo>
                    <a:pt x="314680" y="93357"/>
                  </a:lnTo>
                  <a:lnTo>
                    <a:pt x="305104" y="93357"/>
                  </a:lnTo>
                  <a:lnTo>
                    <a:pt x="304711" y="93446"/>
                  </a:lnTo>
                  <a:lnTo>
                    <a:pt x="286004" y="58331"/>
                  </a:lnTo>
                  <a:lnTo>
                    <a:pt x="285026" y="56553"/>
                  </a:lnTo>
                  <a:lnTo>
                    <a:pt x="284175" y="54775"/>
                  </a:lnTo>
                  <a:lnTo>
                    <a:pt x="282117" y="51435"/>
                  </a:lnTo>
                  <a:lnTo>
                    <a:pt x="250748" y="27038"/>
                  </a:lnTo>
                  <a:lnTo>
                    <a:pt x="230060" y="21996"/>
                  </a:lnTo>
                  <a:lnTo>
                    <a:pt x="230873" y="22136"/>
                  </a:lnTo>
                  <a:lnTo>
                    <a:pt x="234061" y="22606"/>
                  </a:lnTo>
                  <a:lnTo>
                    <a:pt x="236423" y="23012"/>
                  </a:lnTo>
                  <a:lnTo>
                    <a:pt x="274853" y="42900"/>
                  </a:lnTo>
                  <a:lnTo>
                    <a:pt x="284581" y="56819"/>
                  </a:lnTo>
                  <a:lnTo>
                    <a:pt x="285546" y="58597"/>
                  </a:lnTo>
                  <a:lnTo>
                    <a:pt x="304076" y="93573"/>
                  </a:lnTo>
                  <a:lnTo>
                    <a:pt x="297497" y="94894"/>
                  </a:lnTo>
                  <a:lnTo>
                    <a:pt x="291274" y="99085"/>
                  </a:lnTo>
                  <a:lnTo>
                    <a:pt x="287070" y="105308"/>
                  </a:lnTo>
                  <a:lnTo>
                    <a:pt x="285534" y="112928"/>
                  </a:lnTo>
                  <a:lnTo>
                    <a:pt x="285534" y="190715"/>
                  </a:lnTo>
                  <a:lnTo>
                    <a:pt x="287070" y="198335"/>
                  </a:lnTo>
                  <a:lnTo>
                    <a:pt x="291274" y="204558"/>
                  </a:lnTo>
                  <a:lnTo>
                    <a:pt x="297497" y="208749"/>
                  </a:lnTo>
                  <a:lnTo>
                    <a:pt x="305104" y="210286"/>
                  </a:lnTo>
                  <a:lnTo>
                    <a:pt x="314680" y="210286"/>
                  </a:lnTo>
                  <a:lnTo>
                    <a:pt x="322313" y="208749"/>
                  </a:lnTo>
                  <a:lnTo>
                    <a:pt x="328536" y="204558"/>
                  </a:lnTo>
                  <a:lnTo>
                    <a:pt x="332727" y="198335"/>
                  </a:lnTo>
                  <a:lnTo>
                    <a:pt x="334264" y="190715"/>
                  </a:lnTo>
                  <a:lnTo>
                    <a:pt x="334264" y="154546"/>
                  </a:lnTo>
                  <a:lnTo>
                    <a:pt x="336499" y="155498"/>
                  </a:lnTo>
                  <a:lnTo>
                    <a:pt x="337439" y="156514"/>
                  </a:lnTo>
                  <a:lnTo>
                    <a:pt x="342176" y="165442"/>
                  </a:lnTo>
                  <a:lnTo>
                    <a:pt x="335915" y="271449"/>
                  </a:lnTo>
                  <a:lnTo>
                    <a:pt x="330009" y="271449"/>
                  </a:lnTo>
                  <a:lnTo>
                    <a:pt x="330009" y="309727"/>
                  </a:lnTo>
                  <a:lnTo>
                    <a:pt x="363067" y="309727"/>
                  </a:lnTo>
                  <a:lnTo>
                    <a:pt x="363067" y="271449"/>
                  </a:lnTo>
                  <a:lnTo>
                    <a:pt x="356882" y="271449"/>
                  </a:lnTo>
                  <a:lnTo>
                    <a:pt x="356882" y="193167"/>
                  </a:lnTo>
                  <a:lnTo>
                    <a:pt x="378421" y="234416"/>
                  </a:lnTo>
                  <a:lnTo>
                    <a:pt x="388035" y="274193"/>
                  </a:lnTo>
                  <a:lnTo>
                    <a:pt x="388086" y="469696"/>
                  </a:lnTo>
                  <a:lnTo>
                    <a:pt x="227330" y="469658"/>
                  </a:lnTo>
                  <a:lnTo>
                    <a:pt x="226136" y="469658"/>
                  </a:lnTo>
                  <a:lnTo>
                    <a:pt x="226123" y="469531"/>
                  </a:lnTo>
                  <a:lnTo>
                    <a:pt x="225717" y="461479"/>
                  </a:lnTo>
                  <a:lnTo>
                    <a:pt x="225552" y="460400"/>
                  </a:lnTo>
                  <a:lnTo>
                    <a:pt x="225552" y="469658"/>
                  </a:lnTo>
                  <a:lnTo>
                    <a:pt x="225552" y="460400"/>
                  </a:lnTo>
                  <a:lnTo>
                    <a:pt x="224751" y="455142"/>
                  </a:lnTo>
                  <a:lnTo>
                    <a:pt x="224459" y="452297"/>
                  </a:lnTo>
                  <a:lnTo>
                    <a:pt x="223507" y="449580"/>
                  </a:lnTo>
                  <a:lnTo>
                    <a:pt x="222859" y="446798"/>
                  </a:lnTo>
                  <a:lnTo>
                    <a:pt x="222262" y="443992"/>
                  </a:lnTo>
                  <a:lnTo>
                    <a:pt x="221068" y="441363"/>
                  </a:lnTo>
                  <a:lnTo>
                    <a:pt x="188277" y="398322"/>
                  </a:lnTo>
                  <a:lnTo>
                    <a:pt x="151879" y="383794"/>
                  </a:lnTo>
                  <a:lnTo>
                    <a:pt x="151358" y="383730"/>
                  </a:lnTo>
                  <a:lnTo>
                    <a:pt x="148894" y="383324"/>
                  </a:lnTo>
                  <a:lnTo>
                    <a:pt x="145211" y="382714"/>
                  </a:lnTo>
                  <a:lnTo>
                    <a:pt x="143979" y="382511"/>
                  </a:lnTo>
                  <a:lnTo>
                    <a:pt x="136956" y="382701"/>
                  </a:lnTo>
                  <a:lnTo>
                    <a:pt x="129171" y="382689"/>
                  </a:lnTo>
                  <a:lnTo>
                    <a:pt x="1244" y="382701"/>
                  </a:lnTo>
                  <a:lnTo>
                    <a:pt x="1181" y="224269"/>
                  </a:lnTo>
                  <a:lnTo>
                    <a:pt x="1054" y="38392"/>
                  </a:lnTo>
                  <a:lnTo>
                    <a:pt x="952" y="36004"/>
                  </a:lnTo>
                  <a:lnTo>
                    <a:pt x="1612" y="32092"/>
                  </a:lnTo>
                  <a:lnTo>
                    <a:pt x="20129" y="5727"/>
                  </a:lnTo>
                  <a:lnTo>
                    <a:pt x="23266" y="3937"/>
                  </a:lnTo>
                  <a:lnTo>
                    <a:pt x="26682" y="2781"/>
                  </a:lnTo>
                  <a:lnTo>
                    <a:pt x="30099" y="1930"/>
                  </a:lnTo>
                  <a:lnTo>
                    <a:pt x="33566" y="1320"/>
                  </a:lnTo>
                  <a:lnTo>
                    <a:pt x="37071" y="850"/>
                  </a:lnTo>
                  <a:lnTo>
                    <a:pt x="40525" y="1219"/>
                  </a:lnTo>
                  <a:lnTo>
                    <a:pt x="47447" y="1816"/>
                  </a:lnTo>
                  <a:lnTo>
                    <a:pt x="54241" y="2692"/>
                  </a:lnTo>
                  <a:lnTo>
                    <a:pt x="229069" y="21920"/>
                  </a:lnTo>
                  <a:lnTo>
                    <a:pt x="230060" y="21996"/>
                  </a:lnTo>
                  <a:lnTo>
                    <a:pt x="229069" y="21844"/>
                  </a:lnTo>
                  <a:lnTo>
                    <a:pt x="54317" y="1892"/>
                  </a:lnTo>
                  <a:lnTo>
                    <a:pt x="47574" y="1003"/>
                  </a:lnTo>
                  <a:lnTo>
                    <a:pt x="45859" y="850"/>
                  </a:lnTo>
                  <a:lnTo>
                    <a:pt x="40576" y="381"/>
                  </a:lnTo>
                  <a:lnTo>
                    <a:pt x="37058" y="0"/>
                  </a:lnTo>
                  <a:lnTo>
                    <a:pt x="33464" y="469"/>
                  </a:lnTo>
                  <a:lnTo>
                    <a:pt x="2514" y="24460"/>
                  </a:lnTo>
                  <a:lnTo>
                    <a:pt x="635" y="32232"/>
                  </a:lnTo>
                  <a:lnTo>
                    <a:pt x="254" y="34023"/>
                  </a:lnTo>
                  <a:lnTo>
                    <a:pt x="304" y="36004"/>
                  </a:lnTo>
                  <a:lnTo>
                    <a:pt x="152" y="37985"/>
                  </a:lnTo>
                  <a:lnTo>
                    <a:pt x="0" y="383946"/>
                  </a:lnTo>
                  <a:lnTo>
                    <a:pt x="85432" y="383959"/>
                  </a:lnTo>
                  <a:lnTo>
                    <a:pt x="136525" y="383997"/>
                  </a:lnTo>
                  <a:lnTo>
                    <a:pt x="143916" y="383794"/>
                  </a:lnTo>
                  <a:lnTo>
                    <a:pt x="151168" y="385000"/>
                  </a:lnTo>
                  <a:lnTo>
                    <a:pt x="158496" y="385864"/>
                  </a:lnTo>
                  <a:lnTo>
                    <a:pt x="165557" y="388251"/>
                  </a:lnTo>
                  <a:lnTo>
                    <a:pt x="200621" y="410552"/>
                  </a:lnTo>
                  <a:lnTo>
                    <a:pt x="219862" y="441782"/>
                  </a:lnTo>
                  <a:lnTo>
                    <a:pt x="221056" y="444373"/>
                  </a:lnTo>
                  <a:lnTo>
                    <a:pt x="221627" y="447141"/>
                  </a:lnTo>
                  <a:lnTo>
                    <a:pt x="222275" y="449884"/>
                  </a:lnTo>
                  <a:lnTo>
                    <a:pt x="223215" y="452564"/>
                  </a:lnTo>
                  <a:lnTo>
                    <a:pt x="223507" y="455358"/>
                  </a:lnTo>
                  <a:lnTo>
                    <a:pt x="224459" y="461606"/>
                  </a:lnTo>
                  <a:lnTo>
                    <a:pt x="224891" y="470242"/>
                  </a:lnTo>
                  <a:lnTo>
                    <a:pt x="225653" y="471081"/>
                  </a:lnTo>
                  <a:lnTo>
                    <a:pt x="225552" y="470928"/>
                  </a:lnTo>
                  <a:lnTo>
                    <a:pt x="389280" y="470890"/>
                  </a:lnTo>
                  <a:lnTo>
                    <a:pt x="389280" y="470293"/>
                  </a:lnTo>
                  <a:close/>
                </a:path>
              </a:pathLst>
            </a:custGeom>
            <a:solidFill>
              <a:srgbClr val="2531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8021316" y="3170585"/>
              <a:ext cx="42545" cy="1270"/>
            </a:xfrm>
            <a:custGeom>
              <a:avLst/>
              <a:gdLst/>
              <a:ahLst/>
              <a:cxnLst/>
              <a:rect l="l" t="t" r="r" b="b"/>
              <a:pathLst>
                <a:path w="42545" h="1269">
                  <a:moveTo>
                    <a:pt x="32638" y="0"/>
                  </a:moveTo>
                  <a:lnTo>
                    <a:pt x="9410" y="0"/>
                  </a:lnTo>
                  <a:lnTo>
                    <a:pt x="0" y="279"/>
                  </a:lnTo>
                  <a:lnTo>
                    <a:pt x="0" y="622"/>
                  </a:lnTo>
                  <a:lnTo>
                    <a:pt x="0" y="965"/>
                  </a:lnTo>
                  <a:lnTo>
                    <a:pt x="9410" y="1244"/>
                  </a:lnTo>
                  <a:lnTo>
                    <a:pt x="32638" y="1244"/>
                  </a:lnTo>
                  <a:lnTo>
                    <a:pt x="42049" y="965"/>
                  </a:lnTo>
                  <a:lnTo>
                    <a:pt x="42049" y="279"/>
                  </a:lnTo>
                  <a:lnTo>
                    <a:pt x="3263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7925950" y="3303733"/>
              <a:ext cx="278130" cy="173355"/>
            </a:xfrm>
            <a:custGeom>
              <a:avLst/>
              <a:gdLst/>
              <a:ahLst/>
              <a:cxnLst/>
              <a:rect l="l" t="t" r="r" b="b"/>
              <a:pathLst>
                <a:path w="278129" h="173354">
                  <a:moveTo>
                    <a:pt x="162753" y="0"/>
                  </a:moveTo>
                  <a:lnTo>
                    <a:pt x="147605" y="142"/>
                  </a:lnTo>
                  <a:lnTo>
                    <a:pt x="127774" y="869"/>
                  </a:lnTo>
                  <a:lnTo>
                    <a:pt x="90725" y="1572"/>
                  </a:lnTo>
                  <a:lnTo>
                    <a:pt x="49036" y="1557"/>
                  </a:lnTo>
                  <a:lnTo>
                    <a:pt x="330" y="1035"/>
                  </a:lnTo>
                  <a:lnTo>
                    <a:pt x="0" y="20656"/>
                  </a:lnTo>
                  <a:lnTo>
                    <a:pt x="49047" y="21177"/>
                  </a:lnTo>
                  <a:lnTo>
                    <a:pt x="91086" y="21188"/>
                  </a:lnTo>
                  <a:lnTo>
                    <a:pt x="133426" y="20288"/>
                  </a:lnTo>
                  <a:lnTo>
                    <a:pt x="147616" y="19773"/>
                  </a:lnTo>
                  <a:lnTo>
                    <a:pt x="161878" y="19618"/>
                  </a:lnTo>
                  <a:lnTo>
                    <a:pt x="203489" y="24763"/>
                  </a:lnTo>
                  <a:lnTo>
                    <a:pt x="238048" y="53549"/>
                  </a:lnTo>
                  <a:lnTo>
                    <a:pt x="252864" y="118802"/>
                  </a:lnTo>
                  <a:lnTo>
                    <a:pt x="257975" y="172916"/>
                  </a:lnTo>
                  <a:lnTo>
                    <a:pt x="277545" y="171494"/>
                  </a:lnTo>
                  <a:lnTo>
                    <a:pt x="273245" y="124057"/>
                  </a:lnTo>
                  <a:lnTo>
                    <a:pt x="261811" y="60041"/>
                  </a:lnTo>
                  <a:lnTo>
                    <a:pt x="239718" y="24070"/>
                  </a:lnTo>
                  <a:lnTo>
                    <a:pt x="193243" y="2520"/>
                  </a:lnTo>
                  <a:lnTo>
                    <a:pt x="177992" y="658"/>
                  </a:lnTo>
                  <a:lnTo>
                    <a:pt x="162753" y="0"/>
                  </a:lnTo>
                  <a:close/>
                </a:path>
              </a:pathLst>
            </a:custGeom>
            <a:solidFill>
              <a:srgbClr val="2531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6949744" y="2676385"/>
              <a:ext cx="966469" cy="643255"/>
            </a:xfrm>
            <a:custGeom>
              <a:avLst/>
              <a:gdLst/>
              <a:ahLst/>
              <a:cxnLst/>
              <a:rect l="l" t="t" r="r" b="b"/>
              <a:pathLst>
                <a:path w="966470" h="643254">
                  <a:moveTo>
                    <a:pt x="966089" y="0"/>
                  </a:moveTo>
                  <a:lnTo>
                    <a:pt x="0" y="0"/>
                  </a:lnTo>
                  <a:lnTo>
                    <a:pt x="0" y="643229"/>
                  </a:lnTo>
                  <a:lnTo>
                    <a:pt x="966089" y="643229"/>
                  </a:lnTo>
                  <a:lnTo>
                    <a:pt x="966089" y="0"/>
                  </a:lnTo>
                  <a:close/>
                </a:path>
              </a:pathLst>
            </a:custGeom>
            <a:solidFill>
              <a:srgbClr val="FF9E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6961060" y="2689682"/>
              <a:ext cx="945515" cy="617855"/>
            </a:xfrm>
            <a:custGeom>
              <a:avLst/>
              <a:gdLst/>
              <a:ahLst/>
              <a:cxnLst/>
              <a:rect l="l" t="t" r="r" b="b"/>
              <a:pathLst>
                <a:path w="945515" h="617854">
                  <a:moveTo>
                    <a:pt x="945057" y="0"/>
                  </a:moveTo>
                  <a:lnTo>
                    <a:pt x="756094" y="0"/>
                  </a:lnTo>
                  <a:lnTo>
                    <a:pt x="756094" y="1244"/>
                  </a:lnTo>
                  <a:lnTo>
                    <a:pt x="762" y="1244"/>
                  </a:lnTo>
                  <a:lnTo>
                    <a:pt x="508" y="1498"/>
                  </a:lnTo>
                  <a:lnTo>
                    <a:pt x="508" y="1270"/>
                  </a:lnTo>
                  <a:lnTo>
                    <a:pt x="0" y="1270"/>
                  </a:lnTo>
                  <a:lnTo>
                    <a:pt x="0" y="617220"/>
                  </a:lnTo>
                  <a:lnTo>
                    <a:pt x="508" y="617220"/>
                  </a:lnTo>
                  <a:lnTo>
                    <a:pt x="508" y="1752"/>
                  </a:lnTo>
                  <a:lnTo>
                    <a:pt x="762" y="1752"/>
                  </a:lnTo>
                  <a:lnTo>
                    <a:pt x="943775" y="1879"/>
                  </a:lnTo>
                  <a:lnTo>
                    <a:pt x="943825" y="616635"/>
                  </a:lnTo>
                  <a:lnTo>
                    <a:pt x="943825" y="617220"/>
                  </a:lnTo>
                  <a:lnTo>
                    <a:pt x="944118" y="617220"/>
                  </a:lnTo>
                  <a:lnTo>
                    <a:pt x="944410" y="617804"/>
                  </a:lnTo>
                  <a:lnTo>
                    <a:pt x="945007" y="617804"/>
                  </a:lnTo>
                  <a:lnTo>
                    <a:pt x="945007" y="617220"/>
                  </a:lnTo>
                  <a:lnTo>
                    <a:pt x="945007" y="616635"/>
                  </a:lnTo>
                  <a:lnTo>
                    <a:pt x="945057" y="1879"/>
                  </a:lnTo>
                  <a:lnTo>
                    <a:pt x="945057" y="1270"/>
                  </a:lnTo>
                  <a:lnTo>
                    <a:pt x="945057" y="0"/>
                  </a:lnTo>
                  <a:close/>
                </a:path>
              </a:pathLst>
            </a:custGeom>
            <a:solidFill>
              <a:srgbClr val="2531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3" name="object 223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8053249" y="2980951"/>
              <a:ext cx="137994" cy="72809"/>
            </a:xfrm>
            <a:prstGeom prst="rect">
              <a:avLst/>
            </a:prstGeom>
          </p:spPr>
        </p:pic>
        <p:sp>
          <p:nvSpPr>
            <p:cNvPr id="224" name="object 224"/>
            <p:cNvSpPr/>
            <p:nvPr/>
          </p:nvSpPr>
          <p:spPr>
            <a:xfrm>
              <a:off x="7891145" y="2728658"/>
              <a:ext cx="415925" cy="605790"/>
            </a:xfrm>
            <a:custGeom>
              <a:avLst/>
              <a:gdLst/>
              <a:ahLst/>
              <a:cxnLst/>
              <a:rect l="l" t="t" r="r" b="b"/>
              <a:pathLst>
                <a:path w="415925" h="605789">
                  <a:moveTo>
                    <a:pt x="5740" y="0"/>
                  </a:moveTo>
                  <a:lnTo>
                    <a:pt x="342" y="318198"/>
                  </a:lnTo>
                  <a:lnTo>
                    <a:pt x="0" y="408203"/>
                  </a:lnTo>
                  <a:lnTo>
                    <a:pt x="5359" y="89992"/>
                  </a:lnTo>
                  <a:lnTo>
                    <a:pt x="5740" y="0"/>
                  </a:lnTo>
                  <a:close/>
                </a:path>
                <a:path w="415925" h="605789">
                  <a:moveTo>
                    <a:pt x="308025" y="605028"/>
                  </a:moveTo>
                  <a:lnTo>
                    <a:pt x="276123" y="568680"/>
                  </a:lnTo>
                  <a:lnTo>
                    <a:pt x="241490" y="556158"/>
                  </a:lnTo>
                  <a:lnTo>
                    <a:pt x="241427" y="556501"/>
                  </a:lnTo>
                  <a:lnTo>
                    <a:pt x="284899" y="576707"/>
                  </a:lnTo>
                  <a:lnTo>
                    <a:pt x="307721" y="605193"/>
                  </a:lnTo>
                  <a:lnTo>
                    <a:pt x="308025" y="605028"/>
                  </a:lnTo>
                  <a:close/>
                </a:path>
                <a:path w="415925" h="605789">
                  <a:moveTo>
                    <a:pt x="415302" y="314363"/>
                  </a:moveTo>
                  <a:lnTo>
                    <a:pt x="405523" y="279463"/>
                  </a:lnTo>
                  <a:lnTo>
                    <a:pt x="405269" y="279666"/>
                  </a:lnTo>
                  <a:lnTo>
                    <a:pt x="407530" y="282041"/>
                  </a:lnTo>
                  <a:lnTo>
                    <a:pt x="412026" y="291350"/>
                  </a:lnTo>
                  <a:lnTo>
                    <a:pt x="413905" y="298386"/>
                  </a:lnTo>
                  <a:lnTo>
                    <a:pt x="414032" y="314198"/>
                  </a:lnTo>
                  <a:lnTo>
                    <a:pt x="410184" y="334759"/>
                  </a:lnTo>
                  <a:lnTo>
                    <a:pt x="410362" y="334797"/>
                  </a:lnTo>
                  <a:lnTo>
                    <a:pt x="412051" y="329184"/>
                  </a:lnTo>
                  <a:lnTo>
                    <a:pt x="413816" y="321538"/>
                  </a:lnTo>
                  <a:lnTo>
                    <a:pt x="415302" y="314363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5" name="object 225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7068906" y="3330891"/>
              <a:ext cx="235064" cy="235066"/>
            </a:xfrm>
            <a:prstGeom prst="rect">
              <a:avLst/>
            </a:prstGeom>
          </p:spPr>
        </p:pic>
        <p:sp>
          <p:nvSpPr>
            <p:cNvPr id="226" name="object 226"/>
            <p:cNvSpPr/>
            <p:nvPr/>
          </p:nvSpPr>
          <p:spPr>
            <a:xfrm>
              <a:off x="7031580" y="3313924"/>
              <a:ext cx="317500" cy="168910"/>
            </a:xfrm>
            <a:custGeom>
              <a:avLst/>
              <a:gdLst/>
              <a:ahLst/>
              <a:cxnLst/>
              <a:rect l="l" t="t" r="r" b="b"/>
              <a:pathLst>
                <a:path w="317500" h="168910">
                  <a:moveTo>
                    <a:pt x="304386" y="24256"/>
                  </a:moveTo>
                  <a:lnTo>
                    <a:pt x="154512" y="24256"/>
                  </a:lnTo>
                  <a:lnTo>
                    <a:pt x="234724" y="46787"/>
                  </a:lnTo>
                  <a:lnTo>
                    <a:pt x="272654" y="96354"/>
                  </a:lnTo>
                  <a:lnTo>
                    <a:pt x="283943" y="145922"/>
                  </a:lnTo>
                  <a:lnTo>
                    <a:pt x="284230" y="168452"/>
                  </a:lnTo>
                  <a:lnTo>
                    <a:pt x="294720" y="167893"/>
                  </a:lnTo>
                  <a:lnTo>
                    <a:pt x="309376" y="166700"/>
                  </a:lnTo>
                  <a:lnTo>
                    <a:pt x="317029" y="70326"/>
                  </a:lnTo>
                  <a:lnTo>
                    <a:pt x="304386" y="24256"/>
                  </a:lnTo>
                  <a:close/>
                </a:path>
                <a:path w="317500" h="168910">
                  <a:moveTo>
                    <a:pt x="26230" y="61675"/>
                  </a:moveTo>
                  <a:lnTo>
                    <a:pt x="16993" y="74475"/>
                  </a:lnTo>
                  <a:lnTo>
                    <a:pt x="4084" y="112798"/>
                  </a:lnTo>
                  <a:lnTo>
                    <a:pt x="0" y="145617"/>
                  </a:lnTo>
                  <a:lnTo>
                    <a:pt x="156" y="165582"/>
                  </a:lnTo>
                  <a:lnTo>
                    <a:pt x="25150" y="165582"/>
                  </a:lnTo>
                  <a:lnTo>
                    <a:pt x="20006" y="83878"/>
                  </a:lnTo>
                  <a:lnTo>
                    <a:pt x="26230" y="61675"/>
                  </a:lnTo>
                  <a:close/>
                </a:path>
                <a:path w="317500" h="168910">
                  <a:moveTo>
                    <a:pt x="45228" y="36821"/>
                  </a:moveTo>
                  <a:lnTo>
                    <a:pt x="31767" y="41922"/>
                  </a:lnTo>
                  <a:lnTo>
                    <a:pt x="26230" y="61675"/>
                  </a:lnTo>
                  <a:lnTo>
                    <a:pt x="43312" y="38001"/>
                  </a:lnTo>
                  <a:lnTo>
                    <a:pt x="45228" y="36821"/>
                  </a:lnTo>
                  <a:close/>
                </a:path>
                <a:path w="317500" h="168910">
                  <a:moveTo>
                    <a:pt x="154512" y="0"/>
                  </a:moveTo>
                  <a:lnTo>
                    <a:pt x="87623" y="10725"/>
                  </a:lnTo>
                  <a:lnTo>
                    <a:pt x="45228" y="36821"/>
                  </a:lnTo>
                  <a:lnTo>
                    <a:pt x="72559" y="26465"/>
                  </a:lnTo>
                  <a:lnTo>
                    <a:pt x="154512" y="24256"/>
                  </a:lnTo>
                  <a:lnTo>
                    <a:pt x="304386" y="24256"/>
                  </a:lnTo>
                  <a:lnTo>
                    <a:pt x="303448" y="20837"/>
                  </a:lnTo>
                  <a:lnTo>
                    <a:pt x="254115" y="2604"/>
                  </a:lnTo>
                  <a:lnTo>
                    <a:pt x="154512" y="0"/>
                  </a:lnTo>
                  <a:close/>
                </a:path>
              </a:pathLst>
            </a:custGeom>
            <a:solidFill>
              <a:srgbClr val="455A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7" name="object 227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7248417" y="3331109"/>
              <a:ext cx="84848" cy="101142"/>
            </a:xfrm>
            <a:prstGeom prst="rect">
              <a:avLst/>
            </a:prstGeom>
          </p:spPr>
        </p:pic>
        <p:sp>
          <p:nvSpPr>
            <p:cNvPr id="228" name="object 228"/>
            <p:cNvSpPr/>
            <p:nvPr/>
          </p:nvSpPr>
          <p:spPr>
            <a:xfrm>
              <a:off x="1467269" y="1839950"/>
              <a:ext cx="6493510" cy="1885314"/>
            </a:xfrm>
            <a:custGeom>
              <a:avLst/>
              <a:gdLst/>
              <a:ahLst/>
              <a:cxnLst/>
              <a:rect l="l" t="t" r="r" b="b"/>
              <a:pathLst>
                <a:path w="6493509" h="1885314">
                  <a:moveTo>
                    <a:pt x="428955" y="214477"/>
                  </a:moveTo>
                  <a:lnTo>
                    <a:pt x="423291" y="165303"/>
                  </a:lnTo>
                  <a:lnTo>
                    <a:pt x="407162" y="120154"/>
                  </a:lnTo>
                  <a:lnTo>
                    <a:pt x="381838" y="80327"/>
                  </a:lnTo>
                  <a:lnTo>
                    <a:pt x="348627" y="47117"/>
                  </a:lnTo>
                  <a:lnTo>
                    <a:pt x="308800" y="21805"/>
                  </a:lnTo>
                  <a:lnTo>
                    <a:pt x="263664" y="5664"/>
                  </a:lnTo>
                  <a:lnTo>
                    <a:pt x="214477" y="0"/>
                  </a:lnTo>
                  <a:lnTo>
                    <a:pt x="165303" y="5664"/>
                  </a:lnTo>
                  <a:lnTo>
                    <a:pt x="120154" y="21805"/>
                  </a:lnTo>
                  <a:lnTo>
                    <a:pt x="80340" y="47117"/>
                  </a:lnTo>
                  <a:lnTo>
                    <a:pt x="47117" y="80327"/>
                  </a:lnTo>
                  <a:lnTo>
                    <a:pt x="21805" y="120154"/>
                  </a:lnTo>
                  <a:lnTo>
                    <a:pt x="5664" y="165303"/>
                  </a:lnTo>
                  <a:lnTo>
                    <a:pt x="0" y="214477"/>
                  </a:lnTo>
                  <a:lnTo>
                    <a:pt x="5664" y="263652"/>
                  </a:lnTo>
                  <a:lnTo>
                    <a:pt x="21805" y="308800"/>
                  </a:lnTo>
                  <a:lnTo>
                    <a:pt x="47117" y="348627"/>
                  </a:lnTo>
                  <a:lnTo>
                    <a:pt x="80340" y="381838"/>
                  </a:lnTo>
                  <a:lnTo>
                    <a:pt x="120154" y="407149"/>
                  </a:lnTo>
                  <a:lnTo>
                    <a:pt x="165303" y="423291"/>
                  </a:lnTo>
                  <a:lnTo>
                    <a:pt x="214477" y="428955"/>
                  </a:lnTo>
                  <a:lnTo>
                    <a:pt x="263664" y="423291"/>
                  </a:lnTo>
                  <a:lnTo>
                    <a:pt x="308800" y="407149"/>
                  </a:lnTo>
                  <a:lnTo>
                    <a:pt x="348627" y="381838"/>
                  </a:lnTo>
                  <a:lnTo>
                    <a:pt x="381838" y="348627"/>
                  </a:lnTo>
                  <a:lnTo>
                    <a:pt x="407162" y="308800"/>
                  </a:lnTo>
                  <a:lnTo>
                    <a:pt x="423291" y="263652"/>
                  </a:lnTo>
                  <a:lnTo>
                    <a:pt x="428955" y="214477"/>
                  </a:lnTo>
                  <a:close/>
                </a:path>
                <a:path w="6493509" h="1885314">
                  <a:moveTo>
                    <a:pt x="2508339" y="214477"/>
                  </a:moveTo>
                  <a:lnTo>
                    <a:pt x="2502674" y="165303"/>
                  </a:lnTo>
                  <a:lnTo>
                    <a:pt x="2486545" y="120154"/>
                  </a:lnTo>
                  <a:lnTo>
                    <a:pt x="2461222" y="80327"/>
                  </a:lnTo>
                  <a:lnTo>
                    <a:pt x="2428011" y="47117"/>
                  </a:lnTo>
                  <a:lnTo>
                    <a:pt x="2388184" y="21805"/>
                  </a:lnTo>
                  <a:lnTo>
                    <a:pt x="2343035" y="5664"/>
                  </a:lnTo>
                  <a:lnTo>
                    <a:pt x="2293861" y="0"/>
                  </a:lnTo>
                  <a:lnTo>
                    <a:pt x="2244687" y="5664"/>
                  </a:lnTo>
                  <a:lnTo>
                    <a:pt x="2199538" y="21805"/>
                  </a:lnTo>
                  <a:lnTo>
                    <a:pt x="2159724" y="47117"/>
                  </a:lnTo>
                  <a:lnTo>
                    <a:pt x="2126500" y="80327"/>
                  </a:lnTo>
                  <a:lnTo>
                    <a:pt x="2101189" y="120154"/>
                  </a:lnTo>
                  <a:lnTo>
                    <a:pt x="2085047" y="165303"/>
                  </a:lnTo>
                  <a:lnTo>
                    <a:pt x="2079383" y="214477"/>
                  </a:lnTo>
                  <a:lnTo>
                    <a:pt x="2085047" y="263652"/>
                  </a:lnTo>
                  <a:lnTo>
                    <a:pt x="2101189" y="308800"/>
                  </a:lnTo>
                  <a:lnTo>
                    <a:pt x="2126500" y="348627"/>
                  </a:lnTo>
                  <a:lnTo>
                    <a:pt x="2159724" y="381838"/>
                  </a:lnTo>
                  <a:lnTo>
                    <a:pt x="2199538" y="407149"/>
                  </a:lnTo>
                  <a:lnTo>
                    <a:pt x="2244687" y="423291"/>
                  </a:lnTo>
                  <a:lnTo>
                    <a:pt x="2293861" y="428955"/>
                  </a:lnTo>
                  <a:lnTo>
                    <a:pt x="2343035" y="423291"/>
                  </a:lnTo>
                  <a:lnTo>
                    <a:pt x="2388184" y="407149"/>
                  </a:lnTo>
                  <a:lnTo>
                    <a:pt x="2428011" y="381838"/>
                  </a:lnTo>
                  <a:lnTo>
                    <a:pt x="2461222" y="348627"/>
                  </a:lnTo>
                  <a:lnTo>
                    <a:pt x="2486545" y="308800"/>
                  </a:lnTo>
                  <a:lnTo>
                    <a:pt x="2502674" y="263652"/>
                  </a:lnTo>
                  <a:lnTo>
                    <a:pt x="2508339" y="214477"/>
                  </a:lnTo>
                  <a:close/>
                </a:path>
                <a:path w="6493509" h="1885314">
                  <a:moveTo>
                    <a:pt x="4440694" y="214477"/>
                  </a:moveTo>
                  <a:lnTo>
                    <a:pt x="4435030" y="165303"/>
                  </a:lnTo>
                  <a:lnTo>
                    <a:pt x="4418901" y="120154"/>
                  </a:lnTo>
                  <a:lnTo>
                    <a:pt x="4393577" y="80327"/>
                  </a:lnTo>
                  <a:lnTo>
                    <a:pt x="4360367" y="47117"/>
                  </a:lnTo>
                  <a:lnTo>
                    <a:pt x="4320540" y="21805"/>
                  </a:lnTo>
                  <a:lnTo>
                    <a:pt x="4275404" y="5664"/>
                  </a:lnTo>
                  <a:lnTo>
                    <a:pt x="4226217" y="0"/>
                  </a:lnTo>
                  <a:lnTo>
                    <a:pt x="4177042" y="5664"/>
                  </a:lnTo>
                  <a:lnTo>
                    <a:pt x="4131894" y="21805"/>
                  </a:lnTo>
                  <a:lnTo>
                    <a:pt x="4092079" y="47117"/>
                  </a:lnTo>
                  <a:lnTo>
                    <a:pt x="4058856" y="80327"/>
                  </a:lnTo>
                  <a:lnTo>
                    <a:pt x="4033545" y="120154"/>
                  </a:lnTo>
                  <a:lnTo>
                    <a:pt x="4017403" y="165303"/>
                  </a:lnTo>
                  <a:lnTo>
                    <a:pt x="4011739" y="214477"/>
                  </a:lnTo>
                  <a:lnTo>
                    <a:pt x="4017403" y="263652"/>
                  </a:lnTo>
                  <a:lnTo>
                    <a:pt x="4033545" y="308800"/>
                  </a:lnTo>
                  <a:lnTo>
                    <a:pt x="4058856" y="348627"/>
                  </a:lnTo>
                  <a:lnTo>
                    <a:pt x="4092079" y="381838"/>
                  </a:lnTo>
                  <a:lnTo>
                    <a:pt x="4131894" y="407149"/>
                  </a:lnTo>
                  <a:lnTo>
                    <a:pt x="4177042" y="423291"/>
                  </a:lnTo>
                  <a:lnTo>
                    <a:pt x="4226217" y="428955"/>
                  </a:lnTo>
                  <a:lnTo>
                    <a:pt x="4275404" y="423291"/>
                  </a:lnTo>
                  <a:lnTo>
                    <a:pt x="4320540" y="407149"/>
                  </a:lnTo>
                  <a:lnTo>
                    <a:pt x="4360367" y="381838"/>
                  </a:lnTo>
                  <a:lnTo>
                    <a:pt x="4393577" y="348627"/>
                  </a:lnTo>
                  <a:lnTo>
                    <a:pt x="4418901" y="308800"/>
                  </a:lnTo>
                  <a:lnTo>
                    <a:pt x="4435030" y="263652"/>
                  </a:lnTo>
                  <a:lnTo>
                    <a:pt x="4440694" y="214477"/>
                  </a:lnTo>
                  <a:close/>
                </a:path>
                <a:path w="6493509" h="1885314">
                  <a:moveTo>
                    <a:pt x="5235384" y="291985"/>
                  </a:moveTo>
                  <a:lnTo>
                    <a:pt x="5182832" y="291985"/>
                  </a:lnTo>
                  <a:lnTo>
                    <a:pt x="4936985" y="1884730"/>
                  </a:lnTo>
                  <a:lnTo>
                    <a:pt x="4989550" y="1884730"/>
                  </a:lnTo>
                  <a:lnTo>
                    <a:pt x="5235384" y="291985"/>
                  </a:lnTo>
                  <a:close/>
                </a:path>
                <a:path w="6493509" h="1885314">
                  <a:moveTo>
                    <a:pt x="6493421" y="214477"/>
                  </a:moveTo>
                  <a:lnTo>
                    <a:pt x="6487744" y="165303"/>
                  </a:lnTo>
                  <a:lnTo>
                    <a:pt x="6471615" y="120154"/>
                  </a:lnTo>
                  <a:lnTo>
                    <a:pt x="6446291" y="80327"/>
                  </a:lnTo>
                  <a:lnTo>
                    <a:pt x="6413081" y="47117"/>
                  </a:lnTo>
                  <a:lnTo>
                    <a:pt x="6373254" y="21805"/>
                  </a:lnTo>
                  <a:lnTo>
                    <a:pt x="6328118" y="5664"/>
                  </a:lnTo>
                  <a:lnTo>
                    <a:pt x="6278943" y="0"/>
                  </a:lnTo>
                  <a:lnTo>
                    <a:pt x="6229756" y="5664"/>
                  </a:lnTo>
                  <a:lnTo>
                    <a:pt x="6184620" y="21805"/>
                  </a:lnTo>
                  <a:lnTo>
                    <a:pt x="6144793" y="47117"/>
                  </a:lnTo>
                  <a:lnTo>
                    <a:pt x="6111583" y="80327"/>
                  </a:lnTo>
                  <a:lnTo>
                    <a:pt x="6086259" y="120154"/>
                  </a:lnTo>
                  <a:lnTo>
                    <a:pt x="6070130" y="165303"/>
                  </a:lnTo>
                  <a:lnTo>
                    <a:pt x="6064466" y="214477"/>
                  </a:lnTo>
                  <a:lnTo>
                    <a:pt x="6070130" y="263652"/>
                  </a:lnTo>
                  <a:lnTo>
                    <a:pt x="6086259" y="308800"/>
                  </a:lnTo>
                  <a:lnTo>
                    <a:pt x="6111583" y="348627"/>
                  </a:lnTo>
                  <a:lnTo>
                    <a:pt x="6144793" y="381838"/>
                  </a:lnTo>
                  <a:lnTo>
                    <a:pt x="6184620" y="407149"/>
                  </a:lnTo>
                  <a:lnTo>
                    <a:pt x="6229756" y="423291"/>
                  </a:lnTo>
                  <a:lnTo>
                    <a:pt x="6278943" y="428955"/>
                  </a:lnTo>
                  <a:lnTo>
                    <a:pt x="6328118" y="423291"/>
                  </a:lnTo>
                  <a:lnTo>
                    <a:pt x="6373254" y="407149"/>
                  </a:lnTo>
                  <a:lnTo>
                    <a:pt x="6413081" y="381838"/>
                  </a:lnTo>
                  <a:lnTo>
                    <a:pt x="6446291" y="348627"/>
                  </a:lnTo>
                  <a:lnTo>
                    <a:pt x="6471615" y="308800"/>
                  </a:lnTo>
                  <a:lnTo>
                    <a:pt x="6487744" y="263652"/>
                  </a:lnTo>
                  <a:lnTo>
                    <a:pt x="6493421" y="214477"/>
                  </a:lnTo>
                  <a:close/>
                </a:path>
              </a:pathLst>
            </a:custGeom>
            <a:solidFill>
              <a:srgbClr val="F8AA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9" name="object 229"/>
          <p:cNvSpPr txBox="1"/>
          <p:nvPr/>
        </p:nvSpPr>
        <p:spPr>
          <a:xfrm>
            <a:off x="1583128" y="1808102"/>
            <a:ext cx="6261735" cy="43243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2091689" algn="l"/>
                <a:tab pos="4023995" algn="l"/>
                <a:tab pos="6076950" algn="l"/>
              </a:tabLst>
            </a:pPr>
            <a:r>
              <a:rPr sz="2650" b="1" spc="10" dirty="0">
                <a:solidFill>
                  <a:srgbClr val="350FA1"/>
                </a:solidFill>
                <a:latin typeface="Calibri"/>
                <a:cs typeface="Calibri"/>
              </a:rPr>
              <a:t>1	2	3	4</a:t>
            </a:r>
            <a:endParaRPr sz="2650">
              <a:latin typeface="Calibri"/>
              <a:cs typeface="Calibri"/>
            </a:endParaRPr>
          </a:p>
        </p:txBody>
      </p:sp>
      <p:grpSp>
        <p:nvGrpSpPr>
          <p:cNvPr id="230" name="object 230"/>
          <p:cNvGrpSpPr/>
          <p:nvPr/>
        </p:nvGrpSpPr>
        <p:grpSpPr>
          <a:xfrm>
            <a:off x="8654482" y="1839944"/>
            <a:ext cx="2394585" cy="1885314"/>
            <a:chOff x="8654482" y="1839944"/>
            <a:chExt cx="2394585" cy="1885314"/>
          </a:xfrm>
        </p:grpSpPr>
        <p:pic>
          <p:nvPicPr>
            <p:cNvPr id="231" name="object 231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8654482" y="2131932"/>
              <a:ext cx="2394146" cy="1592745"/>
            </a:xfrm>
            <a:prstGeom prst="rect">
              <a:avLst/>
            </a:prstGeom>
          </p:spPr>
        </p:pic>
        <p:sp>
          <p:nvSpPr>
            <p:cNvPr id="232" name="object 232"/>
            <p:cNvSpPr/>
            <p:nvPr/>
          </p:nvSpPr>
          <p:spPr>
            <a:xfrm>
              <a:off x="9740700" y="1839944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214477" y="0"/>
                  </a:moveTo>
                  <a:lnTo>
                    <a:pt x="165299" y="5664"/>
                  </a:lnTo>
                  <a:lnTo>
                    <a:pt x="120155" y="21799"/>
                  </a:lnTo>
                  <a:lnTo>
                    <a:pt x="80332" y="47118"/>
                  </a:lnTo>
                  <a:lnTo>
                    <a:pt x="47118" y="80332"/>
                  </a:lnTo>
                  <a:lnTo>
                    <a:pt x="21799" y="120155"/>
                  </a:lnTo>
                  <a:lnTo>
                    <a:pt x="5664" y="165299"/>
                  </a:lnTo>
                  <a:lnTo>
                    <a:pt x="0" y="214477"/>
                  </a:lnTo>
                  <a:lnTo>
                    <a:pt x="5664" y="263655"/>
                  </a:lnTo>
                  <a:lnTo>
                    <a:pt x="21799" y="308799"/>
                  </a:lnTo>
                  <a:lnTo>
                    <a:pt x="47118" y="348622"/>
                  </a:lnTo>
                  <a:lnTo>
                    <a:pt x="80332" y="381836"/>
                  </a:lnTo>
                  <a:lnTo>
                    <a:pt x="120155" y="407155"/>
                  </a:lnTo>
                  <a:lnTo>
                    <a:pt x="165299" y="423290"/>
                  </a:lnTo>
                  <a:lnTo>
                    <a:pt x="214477" y="428955"/>
                  </a:lnTo>
                  <a:lnTo>
                    <a:pt x="263655" y="423290"/>
                  </a:lnTo>
                  <a:lnTo>
                    <a:pt x="308799" y="407155"/>
                  </a:lnTo>
                  <a:lnTo>
                    <a:pt x="348622" y="381836"/>
                  </a:lnTo>
                  <a:lnTo>
                    <a:pt x="381836" y="348622"/>
                  </a:lnTo>
                  <a:lnTo>
                    <a:pt x="407155" y="308799"/>
                  </a:lnTo>
                  <a:lnTo>
                    <a:pt x="423290" y="263655"/>
                  </a:lnTo>
                  <a:lnTo>
                    <a:pt x="428955" y="214477"/>
                  </a:lnTo>
                  <a:lnTo>
                    <a:pt x="423290" y="165299"/>
                  </a:lnTo>
                  <a:lnTo>
                    <a:pt x="407155" y="120155"/>
                  </a:lnTo>
                  <a:lnTo>
                    <a:pt x="381836" y="80332"/>
                  </a:lnTo>
                  <a:lnTo>
                    <a:pt x="348622" y="47118"/>
                  </a:lnTo>
                  <a:lnTo>
                    <a:pt x="308799" y="21799"/>
                  </a:lnTo>
                  <a:lnTo>
                    <a:pt x="263655" y="5664"/>
                  </a:lnTo>
                  <a:lnTo>
                    <a:pt x="214477" y="0"/>
                  </a:lnTo>
                  <a:close/>
                </a:path>
              </a:pathLst>
            </a:custGeom>
            <a:solidFill>
              <a:srgbClr val="F8AA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3" name="object 233"/>
          <p:cNvSpPr txBox="1"/>
          <p:nvPr/>
        </p:nvSpPr>
        <p:spPr>
          <a:xfrm>
            <a:off x="9856551" y="1808102"/>
            <a:ext cx="197485" cy="43243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650" b="1" spc="10" dirty="0">
                <a:solidFill>
                  <a:srgbClr val="350FA1"/>
                </a:solidFill>
                <a:latin typeface="Calibri"/>
                <a:cs typeface="Calibri"/>
              </a:rPr>
              <a:t>5</a:t>
            </a:r>
            <a:endParaRPr sz="2650">
              <a:latin typeface="Calibri"/>
              <a:cs typeface="Calibri"/>
            </a:endParaRPr>
          </a:p>
        </p:txBody>
      </p:sp>
      <p:grpSp>
        <p:nvGrpSpPr>
          <p:cNvPr id="234" name="object 234"/>
          <p:cNvGrpSpPr/>
          <p:nvPr/>
        </p:nvGrpSpPr>
        <p:grpSpPr>
          <a:xfrm>
            <a:off x="50239" y="4751983"/>
            <a:ext cx="10910570" cy="2109470"/>
            <a:chOff x="50239" y="4751983"/>
            <a:chExt cx="10910570" cy="2109470"/>
          </a:xfrm>
        </p:grpSpPr>
        <p:sp>
          <p:nvSpPr>
            <p:cNvPr id="235" name="object 235"/>
            <p:cNvSpPr/>
            <p:nvPr/>
          </p:nvSpPr>
          <p:spPr>
            <a:xfrm>
              <a:off x="833761" y="4758333"/>
              <a:ext cx="10120630" cy="1315085"/>
            </a:xfrm>
            <a:custGeom>
              <a:avLst/>
              <a:gdLst/>
              <a:ahLst/>
              <a:cxnLst/>
              <a:rect l="l" t="t" r="r" b="b"/>
              <a:pathLst>
                <a:path w="10120630" h="1315085">
                  <a:moveTo>
                    <a:pt x="9888169" y="1314653"/>
                  </a:moveTo>
                  <a:lnTo>
                    <a:pt x="231901" y="1314653"/>
                  </a:lnTo>
                  <a:lnTo>
                    <a:pt x="185168" y="1309941"/>
                  </a:lnTo>
                  <a:lnTo>
                    <a:pt x="141639" y="1296429"/>
                  </a:lnTo>
                  <a:lnTo>
                    <a:pt x="102247" y="1275048"/>
                  </a:lnTo>
                  <a:lnTo>
                    <a:pt x="67925" y="1246732"/>
                  </a:lnTo>
                  <a:lnTo>
                    <a:pt x="39607" y="1212411"/>
                  </a:lnTo>
                  <a:lnTo>
                    <a:pt x="18225" y="1173019"/>
                  </a:lnTo>
                  <a:lnTo>
                    <a:pt x="4711" y="1129488"/>
                  </a:lnTo>
                  <a:lnTo>
                    <a:pt x="0" y="1082751"/>
                  </a:lnTo>
                  <a:lnTo>
                    <a:pt x="0" y="231914"/>
                  </a:lnTo>
                  <a:lnTo>
                    <a:pt x="4711" y="185176"/>
                  </a:lnTo>
                  <a:lnTo>
                    <a:pt x="18225" y="141644"/>
                  </a:lnTo>
                  <a:lnTo>
                    <a:pt x="39607" y="102250"/>
                  </a:lnTo>
                  <a:lnTo>
                    <a:pt x="67925" y="67927"/>
                  </a:lnTo>
                  <a:lnTo>
                    <a:pt x="102247" y="39608"/>
                  </a:lnTo>
                  <a:lnTo>
                    <a:pt x="141639" y="18225"/>
                  </a:lnTo>
                  <a:lnTo>
                    <a:pt x="185168" y="4711"/>
                  </a:lnTo>
                  <a:lnTo>
                    <a:pt x="231901" y="0"/>
                  </a:lnTo>
                  <a:lnTo>
                    <a:pt x="9888169" y="0"/>
                  </a:lnTo>
                  <a:lnTo>
                    <a:pt x="9934906" y="4711"/>
                  </a:lnTo>
                  <a:lnTo>
                    <a:pt x="9978437" y="18225"/>
                  </a:lnTo>
                  <a:lnTo>
                    <a:pt x="10017829" y="39608"/>
                  </a:lnTo>
                  <a:lnTo>
                    <a:pt x="10052150" y="67927"/>
                  </a:lnTo>
                  <a:lnTo>
                    <a:pt x="10080466" y="102250"/>
                  </a:lnTo>
                  <a:lnTo>
                    <a:pt x="10101847" y="141644"/>
                  </a:lnTo>
                  <a:lnTo>
                    <a:pt x="10115359" y="185176"/>
                  </a:lnTo>
                  <a:lnTo>
                    <a:pt x="10120071" y="231914"/>
                  </a:lnTo>
                  <a:lnTo>
                    <a:pt x="10120071" y="1082751"/>
                  </a:lnTo>
                  <a:lnTo>
                    <a:pt x="10115359" y="1129488"/>
                  </a:lnTo>
                  <a:lnTo>
                    <a:pt x="10101847" y="1173019"/>
                  </a:lnTo>
                  <a:lnTo>
                    <a:pt x="10080466" y="1212411"/>
                  </a:lnTo>
                  <a:lnTo>
                    <a:pt x="10052150" y="1246732"/>
                  </a:lnTo>
                  <a:lnTo>
                    <a:pt x="10017829" y="1275048"/>
                  </a:lnTo>
                  <a:lnTo>
                    <a:pt x="9978437" y="1296429"/>
                  </a:lnTo>
                  <a:lnTo>
                    <a:pt x="9934906" y="1309941"/>
                  </a:lnTo>
                  <a:lnTo>
                    <a:pt x="9888169" y="1314653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50239" y="5809745"/>
              <a:ext cx="963294" cy="1052195"/>
            </a:xfrm>
            <a:custGeom>
              <a:avLst/>
              <a:gdLst/>
              <a:ahLst/>
              <a:cxnLst/>
              <a:rect l="l" t="t" r="r" b="b"/>
              <a:pathLst>
                <a:path w="963294" h="1052195">
                  <a:moveTo>
                    <a:pt x="260235" y="0"/>
                  </a:moveTo>
                  <a:lnTo>
                    <a:pt x="116839" y="0"/>
                  </a:lnTo>
                  <a:lnTo>
                    <a:pt x="116839" y="308038"/>
                  </a:lnTo>
                  <a:lnTo>
                    <a:pt x="0" y="308038"/>
                  </a:lnTo>
                  <a:lnTo>
                    <a:pt x="0" y="1051572"/>
                  </a:lnTo>
                  <a:lnTo>
                    <a:pt x="963053" y="1051572"/>
                  </a:lnTo>
                  <a:lnTo>
                    <a:pt x="963053" y="136321"/>
                  </a:lnTo>
                  <a:lnTo>
                    <a:pt x="816114" y="136321"/>
                  </a:lnTo>
                  <a:lnTo>
                    <a:pt x="816114" y="472681"/>
                  </a:lnTo>
                  <a:lnTo>
                    <a:pt x="745299" y="472681"/>
                  </a:lnTo>
                  <a:lnTo>
                    <a:pt x="745299" y="355841"/>
                  </a:lnTo>
                  <a:lnTo>
                    <a:pt x="626694" y="474446"/>
                  </a:lnTo>
                  <a:lnTo>
                    <a:pt x="626694" y="573582"/>
                  </a:lnTo>
                  <a:lnTo>
                    <a:pt x="534631" y="573582"/>
                  </a:lnTo>
                  <a:lnTo>
                    <a:pt x="534631" y="311581"/>
                  </a:lnTo>
                  <a:lnTo>
                    <a:pt x="394779" y="311581"/>
                  </a:lnTo>
                  <a:lnTo>
                    <a:pt x="394779" y="175272"/>
                  </a:lnTo>
                  <a:lnTo>
                    <a:pt x="295643" y="175272"/>
                  </a:lnTo>
                  <a:lnTo>
                    <a:pt x="295643" y="313347"/>
                  </a:lnTo>
                  <a:lnTo>
                    <a:pt x="260235" y="313347"/>
                  </a:lnTo>
                  <a:lnTo>
                    <a:pt x="260235" y="0"/>
                  </a:lnTo>
                  <a:close/>
                </a:path>
              </a:pathLst>
            </a:custGeom>
            <a:solidFill>
              <a:srgbClr val="FFFFFF">
                <a:alpha val="46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7" name="object 237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603406" y="5760195"/>
              <a:ext cx="110718" cy="170167"/>
            </a:xfrm>
            <a:prstGeom prst="rect">
              <a:avLst/>
            </a:prstGeom>
          </p:spPr>
        </p:pic>
        <p:pic>
          <p:nvPicPr>
            <p:cNvPr id="238" name="object 238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260963" y="5631448"/>
              <a:ext cx="89687" cy="137833"/>
            </a:xfrm>
            <a:prstGeom prst="rect">
              <a:avLst/>
            </a:prstGeom>
          </p:spPr>
        </p:pic>
        <p:sp>
          <p:nvSpPr>
            <p:cNvPr id="239" name="object 239"/>
            <p:cNvSpPr/>
            <p:nvPr/>
          </p:nvSpPr>
          <p:spPr>
            <a:xfrm>
              <a:off x="189801" y="5915266"/>
              <a:ext cx="1390015" cy="693420"/>
            </a:xfrm>
            <a:custGeom>
              <a:avLst/>
              <a:gdLst/>
              <a:ahLst/>
              <a:cxnLst/>
              <a:rect l="l" t="t" r="r" b="b"/>
              <a:pathLst>
                <a:path w="1390015" h="693420">
                  <a:moveTo>
                    <a:pt x="1389621" y="0"/>
                  </a:moveTo>
                  <a:lnTo>
                    <a:pt x="0" y="0"/>
                  </a:lnTo>
                  <a:lnTo>
                    <a:pt x="0" y="693204"/>
                  </a:lnTo>
                  <a:lnTo>
                    <a:pt x="1389621" y="693204"/>
                  </a:lnTo>
                  <a:lnTo>
                    <a:pt x="1389621" y="0"/>
                  </a:lnTo>
                  <a:close/>
                </a:path>
              </a:pathLst>
            </a:custGeom>
            <a:solidFill>
              <a:srgbClr val="B0C8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207137" y="5915266"/>
              <a:ext cx="1355725" cy="693420"/>
            </a:xfrm>
            <a:custGeom>
              <a:avLst/>
              <a:gdLst/>
              <a:ahLst/>
              <a:cxnLst/>
              <a:rect l="l" t="t" r="r" b="b"/>
              <a:pathLst>
                <a:path w="1355725" h="693420">
                  <a:moveTo>
                    <a:pt x="9880" y="0"/>
                  </a:moveTo>
                  <a:lnTo>
                    <a:pt x="0" y="0"/>
                  </a:lnTo>
                  <a:lnTo>
                    <a:pt x="0" y="693204"/>
                  </a:lnTo>
                  <a:lnTo>
                    <a:pt x="9880" y="693204"/>
                  </a:lnTo>
                  <a:lnTo>
                    <a:pt x="9880" y="0"/>
                  </a:lnTo>
                  <a:close/>
                </a:path>
                <a:path w="1355725" h="693420">
                  <a:moveTo>
                    <a:pt x="37909" y="0"/>
                  </a:moveTo>
                  <a:lnTo>
                    <a:pt x="28028" y="0"/>
                  </a:lnTo>
                  <a:lnTo>
                    <a:pt x="28028" y="693204"/>
                  </a:lnTo>
                  <a:lnTo>
                    <a:pt x="37909" y="693204"/>
                  </a:lnTo>
                  <a:lnTo>
                    <a:pt x="37909" y="0"/>
                  </a:lnTo>
                  <a:close/>
                </a:path>
                <a:path w="1355725" h="693420">
                  <a:moveTo>
                    <a:pt x="65938" y="0"/>
                  </a:moveTo>
                  <a:lnTo>
                    <a:pt x="56057" y="0"/>
                  </a:lnTo>
                  <a:lnTo>
                    <a:pt x="56057" y="693204"/>
                  </a:lnTo>
                  <a:lnTo>
                    <a:pt x="65938" y="693204"/>
                  </a:lnTo>
                  <a:lnTo>
                    <a:pt x="65938" y="0"/>
                  </a:lnTo>
                  <a:close/>
                </a:path>
                <a:path w="1355725" h="693420">
                  <a:moveTo>
                    <a:pt x="93980" y="0"/>
                  </a:moveTo>
                  <a:lnTo>
                    <a:pt x="84099" y="0"/>
                  </a:lnTo>
                  <a:lnTo>
                    <a:pt x="84099" y="693204"/>
                  </a:lnTo>
                  <a:lnTo>
                    <a:pt x="93980" y="693204"/>
                  </a:lnTo>
                  <a:lnTo>
                    <a:pt x="93980" y="0"/>
                  </a:lnTo>
                  <a:close/>
                </a:path>
                <a:path w="1355725" h="693420">
                  <a:moveTo>
                    <a:pt x="122008" y="0"/>
                  </a:moveTo>
                  <a:lnTo>
                    <a:pt x="112128" y="0"/>
                  </a:lnTo>
                  <a:lnTo>
                    <a:pt x="112128" y="693204"/>
                  </a:lnTo>
                  <a:lnTo>
                    <a:pt x="122008" y="693204"/>
                  </a:lnTo>
                  <a:lnTo>
                    <a:pt x="122008" y="0"/>
                  </a:lnTo>
                  <a:close/>
                </a:path>
                <a:path w="1355725" h="693420">
                  <a:moveTo>
                    <a:pt x="150050" y="0"/>
                  </a:moveTo>
                  <a:lnTo>
                    <a:pt x="140169" y="0"/>
                  </a:lnTo>
                  <a:lnTo>
                    <a:pt x="140169" y="693204"/>
                  </a:lnTo>
                  <a:lnTo>
                    <a:pt x="150050" y="693204"/>
                  </a:lnTo>
                  <a:lnTo>
                    <a:pt x="150050" y="0"/>
                  </a:lnTo>
                  <a:close/>
                </a:path>
                <a:path w="1355725" h="693420">
                  <a:moveTo>
                    <a:pt x="178079" y="0"/>
                  </a:moveTo>
                  <a:lnTo>
                    <a:pt x="168198" y="0"/>
                  </a:lnTo>
                  <a:lnTo>
                    <a:pt x="168198" y="693204"/>
                  </a:lnTo>
                  <a:lnTo>
                    <a:pt x="178079" y="693204"/>
                  </a:lnTo>
                  <a:lnTo>
                    <a:pt x="178079" y="0"/>
                  </a:lnTo>
                  <a:close/>
                </a:path>
                <a:path w="1355725" h="693420">
                  <a:moveTo>
                    <a:pt x="206121" y="0"/>
                  </a:moveTo>
                  <a:lnTo>
                    <a:pt x="196240" y="0"/>
                  </a:lnTo>
                  <a:lnTo>
                    <a:pt x="196240" y="693204"/>
                  </a:lnTo>
                  <a:lnTo>
                    <a:pt x="206121" y="693204"/>
                  </a:lnTo>
                  <a:lnTo>
                    <a:pt x="206121" y="0"/>
                  </a:lnTo>
                  <a:close/>
                </a:path>
                <a:path w="1355725" h="693420">
                  <a:moveTo>
                    <a:pt x="234149" y="0"/>
                  </a:moveTo>
                  <a:lnTo>
                    <a:pt x="224269" y="0"/>
                  </a:lnTo>
                  <a:lnTo>
                    <a:pt x="224269" y="693204"/>
                  </a:lnTo>
                  <a:lnTo>
                    <a:pt x="234149" y="693204"/>
                  </a:lnTo>
                  <a:lnTo>
                    <a:pt x="234149" y="0"/>
                  </a:lnTo>
                  <a:close/>
                </a:path>
                <a:path w="1355725" h="693420">
                  <a:moveTo>
                    <a:pt x="262178" y="0"/>
                  </a:moveTo>
                  <a:lnTo>
                    <a:pt x="252298" y="0"/>
                  </a:lnTo>
                  <a:lnTo>
                    <a:pt x="252298" y="693204"/>
                  </a:lnTo>
                  <a:lnTo>
                    <a:pt x="262178" y="693204"/>
                  </a:lnTo>
                  <a:lnTo>
                    <a:pt x="262178" y="0"/>
                  </a:lnTo>
                  <a:close/>
                </a:path>
                <a:path w="1355725" h="693420">
                  <a:moveTo>
                    <a:pt x="290220" y="0"/>
                  </a:moveTo>
                  <a:lnTo>
                    <a:pt x="280339" y="0"/>
                  </a:lnTo>
                  <a:lnTo>
                    <a:pt x="280339" y="693204"/>
                  </a:lnTo>
                  <a:lnTo>
                    <a:pt x="290220" y="693204"/>
                  </a:lnTo>
                  <a:lnTo>
                    <a:pt x="290220" y="0"/>
                  </a:lnTo>
                  <a:close/>
                </a:path>
                <a:path w="1355725" h="693420">
                  <a:moveTo>
                    <a:pt x="318249" y="0"/>
                  </a:moveTo>
                  <a:lnTo>
                    <a:pt x="308368" y="0"/>
                  </a:lnTo>
                  <a:lnTo>
                    <a:pt x="308368" y="693204"/>
                  </a:lnTo>
                  <a:lnTo>
                    <a:pt x="318249" y="693204"/>
                  </a:lnTo>
                  <a:lnTo>
                    <a:pt x="318249" y="0"/>
                  </a:lnTo>
                  <a:close/>
                </a:path>
                <a:path w="1355725" h="693420">
                  <a:moveTo>
                    <a:pt x="346290" y="0"/>
                  </a:moveTo>
                  <a:lnTo>
                    <a:pt x="336410" y="0"/>
                  </a:lnTo>
                  <a:lnTo>
                    <a:pt x="336410" y="693204"/>
                  </a:lnTo>
                  <a:lnTo>
                    <a:pt x="346290" y="693204"/>
                  </a:lnTo>
                  <a:lnTo>
                    <a:pt x="346290" y="0"/>
                  </a:lnTo>
                  <a:close/>
                </a:path>
                <a:path w="1355725" h="693420">
                  <a:moveTo>
                    <a:pt x="374319" y="0"/>
                  </a:moveTo>
                  <a:lnTo>
                    <a:pt x="364439" y="0"/>
                  </a:lnTo>
                  <a:lnTo>
                    <a:pt x="364439" y="693204"/>
                  </a:lnTo>
                  <a:lnTo>
                    <a:pt x="374319" y="693204"/>
                  </a:lnTo>
                  <a:lnTo>
                    <a:pt x="374319" y="0"/>
                  </a:lnTo>
                  <a:close/>
                </a:path>
                <a:path w="1355725" h="693420">
                  <a:moveTo>
                    <a:pt x="402348" y="0"/>
                  </a:moveTo>
                  <a:lnTo>
                    <a:pt x="392468" y="0"/>
                  </a:lnTo>
                  <a:lnTo>
                    <a:pt x="392468" y="693204"/>
                  </a:lnTo>
                  <a:lnTo>
                    <a:pt x="402348" y="693204"/>
                  </a:lnTo>
                  <a:lnTo>
                    <a:pt x="402348" y="0"/>
                  </a:lnTo>
                  <a:close/>
                </a:path>
                <a:path w="1355725" h="693420">
                  <a:moveTo>
                    <a:pt x="430390" y="0"/>
                  </a:moveTo>
                  <a:lnTo>
                    <a:pt x="420509" y="0"/>
                  </a:lnTo>
                  <a:lnTo>
                    <a:pt x="420509" y="693204"/>
                  </a:lnTo>
                  <a:lnTo>
                    <a:pt x="430390" y="693204"/>
                  </a:lnTo>
                  <a:lnTo>
                    <a:pt x="430390" y="0"/>
                  </a:lnTo>
                  <a:close/>
                </a:path>
                <a:path w="1355725" h="693420">
                  <a:moveTo>
                    <a:pt x="458419" y="0"/>
                  </a:moveTo>
                  <a:lnTo>
                    <a:pt x="448538" y="0"/>
                  </a:lnTo>
                  <a:lnTo>
                    <a:pt x="448538" y="693204"/>
                  </a:lnTo>
                  <a:lnTo>
                    <a:pt x="458419" y="693204"/>
                  </a:lnTo>
                  <a:lnTo>
                    <a:pt x="458419" y="0"/>
                  </a:lnTo>
                  <a:close/>
                </a:path>
                <a:path w="1355725" h="693420">
                  <a:moveTo>
                    <a:pt x="486460" y="0"/>
                  </a:moveTo>
                  <a:lnTo>
                    <a:pt x="476580" y="0"/>
                  </a:lnTo>
                  <a:lnTo>
                    <a:pt x="476580" y="693204"/>
                  </a:lnTo>
                  <a:lnTo>
                    <a:pt x="486460" y="693204"/>
                  </a:lnTo>
                  <a:lnTo>
                    <a:pt x="486460" y="0"/>
                  </a:lnTo>
                  <a:close/>
                </a:path>
                <a:path w="1355725" h="693420">
                  <a:moveTo>
                    <a:pt x="514489" y="0"/>
                  </a:moveTo>
                  <a:lnTo>
                    <a:pt x="504609" y="0"/>
                  </a:lnTo>
                  <a:lnTo>
                    <a:pt x="504609" y="693204"/>
                  </a:lnTo>
                  <a:lnTo>
                    <a:pt x="514489" y="693204"/>
                  </a:lnTo>
                  <a:lnTo>
                    <a:pt x="514489" y="0"/>
                  </a:lnTo>
                  <a:close/>
                </a:path>
                <a:path w="1355725" h="693420">
                  <a:moveTo>
                    <a:pt x="542531" y="0"/>
                  </a:moveTo>
                  <a:lnTo>
                    <a:pt x="532650" y="0"/>
                  </a:lnTo>
                  <a:lnTo>
                    <a:pt x="532650" y="693204"/>
                  </a:lnTo>
                  <a:lnTo>
                    <a:pt x="542531" y="693204"/>
                  </a:lnTo>
                  <a:lnTo>
                    <a:pt x="542531" y="0"/>
                  </a:lnTo>
                  <a:close/>
                </a:path>
                <a:path w="1355725" h="693420">
                  <a:moveTo>
                    <a:pt x="570560" y="0"/>
                  </a:moveTo>
                  <a:lnTo>
                    <a:pt x="560679" y="0"/>
                  </a:lnTo>
                  <a:lnTo>
                    <a:pt x="560679" y="693204"/>
                  </a:lnTo>
                  <a:lnTo>
                    <a:pt x="570560" y="693204"/>
                  </a:lnTo>
                  <a:lnTo>
                    <a:pt x="570560" y="0"/>
                  </a:lnTo>
                  <a:close/>
                </a:path>
                <a:path w="1355725" h="693420">
                  <a:moveTo>
                    <a:pt x="598589" y="0"/>
                  </a:moveTo>
                  <a:lnTo>
                    <a:pt x="588708" y="0"/>
                  </a:lnTo>
                  <a:lnTo>
                    <a:pt x="588708" y="693204"/>
                  </a:lnTo>
                  <a:lnTo>
                    <a:pt x="598589" y="693204"/>
                  </a:lnTo>
                  <a:lnTo>
                    <a:pt x="598589" y="0"/>
                  </a:lnTo>
                  <a:close/>
                </a:path>
                <a:path w="1355725" h="693420">
                  <a:moveTo>
                    <a:pt x="626630" y="0"/>
                  </a:moveTo>
                  <a:lnTo>
                    <a:pt x="616737" y="0"/>
                  </a:lnTo>
                  <a:lnTo>
                    <a:pt x="616737" y="693204"/>
                  </a:lnTo>
                  <a:lnTo>
                    <a:pt x="626630" y="693204"/>
                  </a:lnTo>
                  <a:lnTo>
                    <a:pt x="626630" y="0"/>
                  </a:lnTo>
                  <a:close/>
                </a:path>
                <a:path w="1355725" h="693420">
                  <a:moveTo>
                    <a:pt x="654659" y="0"/>
                  </a:moveTo>
                  <a:lnTo>
                    <a:pt x="644779" y="0"/>
                  </a:lnTo>
                  <a:lnTo>
                    <a:pt x="644779" y="693204"/>
                  </a:lnTo>
                  <a:lnTo>
                    <a:pt x="654659" y="693204"/>
                  </a:lnTo>
                  <a:lnTo>
                    <a:pt x="654659" y="0"/>
                  </a:lnTo>
                  <a:close/>
                </a:path>
                <a:path w="1355725" h="693420">
                  <a:moveTo>
                    <a:pt x="682701" y="0"/>
                  </a:moveTo>
                  <a:lnTo>
                    <a:pt x="672820" y="0"/>
                  </a:lnTo>
                  <a:lnTo>
                    <a:pt x="672820" y="693204"/>
                  </a:lnTo>
                  <a:lnTo>
                    <a:pt x="682701" y="693204"/>
                  </a:lnTo>
                  <a:lnTo>
                    <a:pt x="682701" y="0"/>
                  </a:lnTo>
                  <a:close/>
                </a:path>
                <a:path w="1355725" h="693420">
                  <a:moveTo>
                    <a:pt x="710730" y="0"/>
                  </a:moveTo>
                  <a:lnTo>
                    <a:pt x="700836" y="0"/>
                  </a:lnTo>
                  <a:lnTo>
                    <a:pt x="700836" y="693204"/>
                  </a:lnTo>
                  <a:lnTo>
                    <a:pt x="710730" y="693204"/>
                  </a:lnTo>
                  <a:lnTo>
                    <a:pt x="710730" y="0"/>
                  </a:lnTo>
                  <a:close/>
                </a:path>
                <a:path w="1355725" h="693420">
                  <a:moveTo>
                    <a:pt x="738771" y="0"/>
                  </a:moveTo>
                  <a:lnTo>
                    <a:pt x="728878" y="0"/>
                  </a:lnTo>
                  <a:lnTo>
                    <a:pt x="728878" y="693204"/>
                  </a:lnTo>
                  <a:lnTo>
                    <a:pt x="738771" y="693204"/>
                  </a:lnTo>
                  <a:lnTo>
                    <a:pt x="738771" y="0"/>
                  </a:lnTo>
                  <a:close/>
                </a:path>
                <a:path w="1355725" h="693420">
                  <a:moveTo>
                    <a:pt x="766800" y="0"/>
                  </a:moveTo>
                  <a:lnTo>
                    <a:pt x="756920" y="0"/>
                  </a:lnTo>
                  <a:lnTo>
                    <a:pt x="756920" y="693204"/>
                  </a:lnTo>
                  <a:lnTo>
                    <a:pt x="766800" y="693204"/>
                  </a:lnTo>
                  <a:lnTo>
                    <a:pt x="766800" y="0"/>
                  </a:lnTo>
                  <a:close/>
                </a:path>
                <a:path w="1355725" h="693420">
                  <a:moveTo>
                    <a:pt x="794842" y="0"/>
                  </a:moveTo>
                  <a:lnTo>
                    <a:pt x="784961" y="0"/>
                  </a:lnTo>
                  <a:lnTo>
                    <a:pt x="784961" y="693204"/>
                  </a:lnTo>
                  <a:lnTo>
                    <a:pt x="794842" y="693204"/>
                  </a:lnTo>
                  <a:lnTo>
                    <a:pt x="794842" y="0"/>
                  </a:lnTo>
                  <a:close/>
                </a:path>
                <a:path w="1355725" h="693420">
                  <a:moveTo>
                    <a:pt x="822871" y="0"/>
                  </a:moveTo>
                  <a:lnTo>
                    <a:pt x="812977" y="0"/>
                  </a:lnTo>
                  <a:lnTo>
                    <a:pt x="812977" y="693204"/>
                  </a:lnTo>
                  <a:lnTo>
                    <a:pt x="822871" y="693204"/>
                  </a:lnTo>
                  <a:lnTo>
                    <a:pt x="822871" y="0"/>
                  </a:lnTo>
                  <a:close/>
                </a:path>
                <a:path w="1355725" h="693420">
                  <a:moveTo>
                    <a:pt x="850900" y="0"/>
                  </a:moveTo>
                  <a:lnTo>
                    <a:pt x="841019" y="0"/>
                  </a:lnTo>
                  <a:lnTo>
                    <a:pt x="841019" y="693204"/>
                  </a:lnTo>
                  <a:lnTo>
                    <a:pt x="850900" y="693204"/>
                  </a:lnTo>
                  <a:lnTo>
                    <a:pt x="850900" y="0"/>
                  </a:lnTo>
                  <a:close/>
                </a:path>
                <a:path w="1355725" h="693420">
                  <a:moveTo>
                    <a:pt x="878941" y="0"/>
                  </a:moveTo>
                  <a:lnTo>
                    <a:pt x="869061" y="0"/>
                  </a:lnTo>
                  <a:lnTo>
                    <a:pt x="869061" y="693204"/>
                  </a:lnTo>
                  <a:lnTo>
                    <a:pt x="878941" y="693204"/>
                  </a:lnTo>
                  <a:lnTo>
                    <a:pt x="878941" y="0"/>
                  </a:lnTo>
                  <a:close/>
                </a:path>
                <a:path w="1355725" h="693420">
                  <a:moveTo>
                    <a:pt x="906970" y="0"/>
                  </a:moveTo>
                  <a:lnTo>
                    <a:pt x="897077" y="0"/>
                  </a:lnTo>
                  <a:lnTo>
                    <a:pt x="897077" y="693204"/>
                  </a:lnTo>
                  <a:lnTo>
                    <a:pt x="906970" y="693204"/>
                  </a:lnTo>
                  <a:lnTo>
                    <a:pt x="906970" y="0"/>
                  </a:lnTo>
                  <a:close/>
                </a:path>
                <a:path w="1355725" h="693420">
                  <a:moveTo>
                    <a:pt x="935012" y="0"/>
                  </a:moveTo>
                  <a:lnTo>
                    <a:pt x="925131" y="0"/>
                  </a:lnTo>
                  <a:lnTo>
                    <a:pt x="925131" y="693204"/>
                  </a:lnTo>
                  <a:lnTo>
                    <a:pt x="935012" y="693204"/>
                  </a:lnTo>
                  <a:lnTo>
                    <a:pt x="935012" y="0"/>
                  </a:lnTo>
                  <a:close/>
                </a:path>
                <a:path w="1355725" h="693420">
                  <a:moveTo>
                    <a:pt x="963041" y="0"/>
                  </a:moveTo>
                  <a:lnTo>
                    <a:pt x="953160" y="0"/>
                  </a:lnTo>
                  <a:lnTo>
                    <a:pt x="953160" y="693204"/>
                  </a:lnTo>
                  <a:lnTo>
                    <a:pt x="963041" y="693204"/>
                  </a:lnTo>
                  <a:lnTo>
                    <a:pt x="963041" y="0"/>
                  </a:lnTo>
                  <a:close/>
                </a:path>
                <a:path w="1355725" h="693420">
                  <a:moveTo>
                    <a:pt x="991082" y="0"/>
                  </a:moveTo>
                  <a:lnTo>
                    <a:pt x="981202" y="0"/>
                  </a:lnTo>
                  <a:lnTo>
                    <a:pt x="981202" y="693204"/>
                  </a:lnTo>
                  <a:lnTo>
                    <a:pt x="991082" y="693204"/>
                  </a:lnTo>
                  <a:lnTo>
                    <a:pt x="991082" y="0"/>
                  </a:lnTo>
                  <a:close/>
                </a:path>
                <a:path w="1355725" h="693420">
                  <a:moveTo>
                    <a:pt x="1019111" y="0"/>
                  </a:moveTo>
                  <a:lnTo>
                    <a:pt x="1009230" y="0"/>
                  </a:lnTo>
                  <a:lnTo>
                    <a:pt x="1009230" y="693204"/>
                  </a:lnTo>
                  <a:lnTo>
                    <a:pt x="1019111" y="693204"/>
                  </a:lnTo>
                  <a:lnTo>
                    <a:pt x="1019111" y="0"/>
                  </a:lnTo>
                  <a:close/>
                </a:path>
                <a:path w="1355725" h="693420">
                  <a:moveTo>
                    <a:pt x="1047140" y="0"/>
                  </a:moveTo>
                  <a:lnTo>
                    <a:pt x="1037259" y="0"/>
                  </a:lnTo>
                  <a:lnTo>
                    <a:pt x="1037259" y="693204"/>
                  </a:lnTo>
                  <a:lnTo>
                    <a:pt x="1047140" y="693204"/>
                  </a:lnTo>
                  <a:lnTo>
                    <a:pt x="1047140" y="0"/>
                  </a:lnTo>
                  <a:close/>
                </a:path>
                <a:path w="1355725" h="693420">
                  <a:moveTo>
                    <a:pt x="1075182" y="0"/>
                  </a:moveTo>
                  <a:lnTo>
                    <a:pt x="1065301" y="0"/>
                  </a:lnTo>
                  <a:lnTo>
                    <a:pt x="1065301" y="693204"/>
                  </a:lnTo>
                  <a:lnTo>
                    <a:pt x="1075182" y="693204"/>
                  </a:lnTo>
                  <a:lnTo>
                    <a:pt x="1075182" y="0"/>
                  </a:lnTo>
                  <a:close/>
                </a:path>
                <a:path w="1355725" h="693420">
                  <a:moveTo>
                    <a:pt x="1103210" y="0"/>
                  </a:moveTo>
                  <a:lnTo>
                    <a:pt x="1093330" y="0"/>
                  </a:lnTo>
                  <a:lnTo>
                    <a:pt x="1093330" y="693204"/>
                  </a:lnTo>
                  <a:lnTo>
                    <a:pt x="1103210" y="693204"/>
                  </a:lnTo>
                  <a:lnTo>
                    <a:pt x="1103210" y="0"/>
                  </a:lnTo>
                  <a:close/>
                </a:path>
                <a:path w="1355725" h="693420">
                  <a:moveTo>
                    <a:pt x="1131252" y="0"/>
                  </a:moveTo>
                  <a:lnTo>
                    <a:pt x="1121371" y="0"/>
                  </a:lnTo>
                  <a:lnTo>
                    <a:pt x="1121371" y="693204"/>
                  </a:lnTo>
                  <a:lnTo>
                    <a:pt x="1131252" y="693204"/>
                  </a:lnTo>
                  <a:lnTo>
                    <a:pt x="1131252" y="0"/>
                  </a:lnTo>
                  <a:close/>
                </a:path>
                <a:path w="1355725" h="693420">
                  <a:moveTo>
                    <a:pt x="1159281" y="0"/>
                  </a:moveTo>
                  <a:lnTo>
                    <a:pt x="1149400" y="0"/>
                  </a:lnTo>
                  <a:lnTo>
                    <a:pt x="1149400" y="693204"/>
                  </a:lnTo>
                  <a:lnTo>
                    <a:pt x="1159281" y="693204"/>
                  </a:lnTo>
                  <a:lnTo>
                    <a:pt x="1159281" y="0"/>
                  </a:lnTo>
                  <a:close/>
                </a:path>
                <a:path w="1355725" h="693420">
                  <a:moveTo>
                    <a:pt x="1187310" y="0"/>
                  </a:moveTo>
                  <a:lnTo>
                    <a:pt x="1177429" y="0"/>
                  </a:lnTo>
                  <a:lnTo>
                    <a:pt x="1177429" y="693204"/>
                  </a:lnTo>
                  <a:lnTo>
                    <a:pt x="1187310" y="693204"/>
                  </a:lnTo>
                  <a:lnTo>
                    <a:pt x="1187310" y="0"/>
                  </a:lnTo>
                  <a:close/>
                </a:path>
                <a:path w="1355725" h="693420">
                  <a:moveTo>
                    <a:pt x="1215351" y="0"/>
                  </a:moveTo>
                  <a:lnTo>
                    <a:pt x="1205471" y="0"/>
                  </a:lnTo>
                  <a:lnTo>
                    <a:pt x="1205471" y="693204"/>
                  </a:lnTo>
                  <a:lnTo>
                    <a:pt x="1215351" y="693204"/>
                  </a:lnTo>
                  <a:lnTo>
                    <a:pt x="1215351" y="0"/>
                  </a:lnTo>
                  <a:close/>
                </a:path>
                <a:path w="1355725" h="693420">
                  <a:moveTo>
                    <a:pt x="1243380" y="0"/>
                  </a:moveTo>
                  <a:lnTo>
                    <a:pt x="1233500" y="0"/>
                  </a:lnTo>
                  <a:lnTo>
                    <a:pt x="1233500" y="693204"/>
                  </a:lnTo>
                  <a:lnTo>
                    <a:pt x="1243380" y="693204"/>
                  </a:lnTo>
                  <a:lnTo>
                    <a:pt x="1243380" y="0"/>
                  </a:lnTo>
                  <a:close/>
                </a:path>
                <a:path w="1355725" h="693420">
                  <a:moveTo>
                    <a:pt x="1271422" y="0"/>
                  </a:moveTo>
                  <a:lnTo>
                    <a:pt x="1261529" y="0"/>
                  </a:lnTo>
                  <a:lnTo>
                    <a:pt x="1261529" y="693204"/>
                  </a:lnTo>
                  <a:lnTo>
                    <a:pt x="1271422" y="693204"/>
                  </a:lnTo>
                  <a:lnTo>
                    <a:pt x="1271422" y="0"/>
                  </a:lnTo>
                  <a:close/>
                </a:path>
                <a:path w="1355725" h="693420">
                  <a:moveTo>
                    <a:pt x="1299451" y="0"/>
                  </a:moveTo>
                  <a:lnTo>
                    <a:pt x="1289570" y="0"/>
                  </a:lnTo>
                  <a:lnTo>
                    <a:pt x="1289570" y="693204"/>
                  </a:lnTo>
                  <a:lnTo>
                    <a:pt x="1299451" y="693204"/>
                  </a:lnTo>
                  <a:lnTo>
                    <a:pt x="1299451" y="0"/>
                  </a:lnTo>
                  <a:close/>
                </a:path>
                <a:path w="1355725" h="693420">
                  <a:moveTo>
                    <a:pt x="1327492" y="0"/>
                  </a:moveTo>
                  <a:lnTo>
                    <a:pt x="1317612" y="0"/>
                  </a:lnTo>
                  <a:lnTo>
                    <a:pt x="1317612" y="693204"/>
                  </a:lnTo>
                  <a:lnTo>
                    <a:pt x="1327492" y="693204"/>
                  </a:lnTo>
                  <a:lnTo>
                    <a:pt x="1327492" y="0"/>
                  </a:lnTo>
                  <a:close/>
                </a:path>
                <a:path w="1355725" h="693420">
                  <a:moveTo>
                    <a:pt x="1355521" y="0"/>
                  </a:moveTo>
                  <a:lnTo>
                    <a:pt x="1345628" y="0"/>
                  </a:lnTo>
                  <a:lnTo>
                    <a:pt x="1345628" y="693204"/>
                  </a:lnTo>
                  <a:lnTo>
                    <a:pt x="1355521" y="693204"/>
                  </a:lnTo>
                  <a:lnTo>
                    <a:pt x="135552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1579418" y="6734869"/>
              <a:ext cx="24765" cy="78740"/>
            </a:xfrm>
            <a:custGeom>
              <a:avLst/>
              <a:gdLst/>
              <a:ahLst/>
              <a:cxnLst/>
              <a:rect l="l" t="t" r="r" b="b"/>
              <a:pathLst>
                <a:path w="24765" h="78740">
                  <a:moveTo>
                    <a:pt x="24384" y="0"/>
                  </a:moveTo>
                  <a:lnTo>
                    <a:pt x="0" y="0"/>
                  </a:lnTo>
                  <a:lnTo>
                    <a:pt x="0" y="78574"/>
                  </a:lnTo>
                  <a:lnTo>
                    <a:pt x="9494" y="76657"/>
                  </a:lnTo>
                  <a:lnTo>
                    <a:pt x="17245" y="71431"/>
                  </a:lnTo>
                  <a:lnTo>
                    <a:pt x="22468" y="63680"/>
                  </a:lnTo>
                  <a:lnTo>
                    <a:pt x="24384" y="54190"/>
                  </a:lnTo>
                  <a:lnTo>
                    <a:pt x="24384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2" name="object 242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89915" y="6189141"/>
              <a:ext cx="1818716" cy="561454"/>
            </a:xfrm>
            <a:prstGeom prst="rect">
              <a:avLst/>
            </a:prstGeom>
          </p:spPr>
        </p:pic>
        <p:sp>
          <p:nvSpPr>
            <p:cNvPr id="243" name="object 243"/>
            <p:cNvSpPr/>
            <p:nvPr/>
          </p:nvSpPr>
          <p:spPr>
            <a:xfrm>
              <a:off x="1578864" y="6218212"/>
              <a:ext cx="293370" cy="380365"/>
            </a:xfrm>
            <a:custGeom>
              <a:avLst/>
              <a:gdLst/>
              <a:ahLst/>
              <a:cxnLst/>
              <a:rect l="l" t="t" r="r" b="b"/>
              <a:pathLst>
                <a:path w="293369" h="380365">
                  <a:moveTo>
                    <a:pt x="257784" y="222427"/>
                  </a:moveTo>
                  <a:lnTo>
                    <a:pt x="252717" y="222427"/>
                  </a:lnTo>
                  <a:lnTo>
                    <a:pt x="252717" y="374827"/>
                  </a:lnTo>
                  <a:lnTo>
                    <a:pt x="0" y="374827"/>
                  </a:lnTo>
                  <a:lnTo>
                    <a:pt x="0" y="379907"/>
                  </a:lnTo>
                  <a:lnTo>
                    <a:pt x="257784" y="379907"/>
                  </a:lnTo>
                  <a:lnTo>
                    <a:pt x="257784" y="374827"/>
                  </a:lnTo>
                  <a:lnTo>
                    <a:pt x="257784" y="222427"/>
                  </a:lnTo>
                  <a:close/>
                </a:path>
                <a:path w="293369" h="380365">
                  <a:moveTo>
                    <a:pt x="293192" y="2578"/>
                  </a:moveTo>
                  <a:lnTo>
                    <a:pt x="288848" y="0"/>
                  </a:lnTo>
                  <a:lnTo>
                    <a:pt x="263893" y="42062"/>
                  </a:lnTo>
                  <a:lnTo>
                    <a:pt x="268236" y="44640"/>
                  </a:lnTo>
                  <a:lnTo>
                    <a:pt x="293192" y="2578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4" name="object 244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89915" y="6722414"/>
              <a:ext cx="456882" cy="28181"/>
            </a:xfrm>
            <a:prstGeom prst="rect">
              <a:avLst/>
            </a:prstGeom>
          </p:spPr>
        </p:pic>
        <p:sp>
          <p:nvSpPr>
            <p:cNvPr id="245" name="object 245"/>
            <p:cNvSpPr/>
            <p:nvPr/>
          </p:nvSpPr>
          <p:spPr>
            <a:xfrm>
              <a:off x="666803" y="6640291"/>
              <a:ext cx="194945" cy="194945"/>
            </a:xfrm>
            <a:custGeom>
              <a:avLst/>
              <a:gdLst/>
              <a:ahLst/>
              <a:cxnLst/>
              <a:rect l="l" t="t" r="r" b="b"/>
              <a:pathLst>
                <a:path w="194944" h="194945">
                  <a:moveTo>
                    <a:pt x="97269" y="0"/>
                  </a:moveTo>
                  <a:lnTo>
                    <a:pt x="59407" y="7645"/>
                  </a:lnTo>
                  <a:lnTo>
                    <a:pt x="28489" y="28495"/>
                  </a:lnTo>
                  <a:lnTo>
                    <a:pt x="7643" y="59418"/>
                  </a:lnTo>
                  <a:lnTo>
                    <a:pt x="0" y="97281"/>
                  </a:lnTo>
                  <a:lnTo>
                    <a:pt x="7643" y="135145"/>
                  </a:lnTo>
                  <a:lnTo>
                    <a:pt x="28489" y="166068"/>
                  </a:lnTo>
                  <a:lnTo>
                    <a:pt x="59407" y="186918"/>
                  </a:lnTo>
                  <a:lnTo>
                    <a:pt x="97269" y="194563"/>
                  </a:lnTo>
                  <a:lnTo>
                    <a:pt x="135138" y="186918"/>
                  </a:lnTo>
                  <a:lnTo>
                    <a:pt x="166060" y="166068"/>
                  </a:lnTo>
                  <a:lnTo>
                    <a:pt x="186907" y="135145"/>
                  </a:lnTo>
                  <a:lnTo>
                    <a:pt x="194551" y="97281"/>
                  </a:lnTo>
                  <a:lnTo>
                    <a:pt x="186907" y="59418"/>
                  </a:lnTo>
                  <a:lnTo>
                    <a:pt x="166060" y="28495"/>
                  </a:lnTo>
                  <a:lnTo>
                    <a:pt x="135138" y="7645"/>
                  </a:lnTo>
                  <a:lnTo>
                    <a:pt x="97269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6" name="object 246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713409" y="6686905"/>
              <a:ext cx="101345" cy="101333"/>
            </a:xfrm>
            <a:prstGeom prst="rect">
              <a:avLst/>
            </a:prstGeom>
          </p:spPr>
        </p:pic>
        <p:sp>
          <p:nvSpPr>
            <p:cNvPr id="247" name="object 247"/>
            <p:cNvSpPr/>
            <p:nvPr/>
          </p:nvSpPr>
          <p:spPr>
            <a:xfrm>
              <a:off x="745642" y="6640296"/>
              <a:ext cx="1072515" cy="194945"/>
            </a:xfrm>
            <a:custGeom>
              <a:avLst/>
              <a:gdLst/>
              <a:ahLst/>
              <a:cxnLst/>
              <a:rect l="l" t="t" r="r" b="b"/>
              <a:pathLst>
                <a:path w="1072514" h="194945">
                  <a:moveTo>
                    <a:pt x="36855" y="97282"/>
                  </a:moveTo>
                  <a:lnTo>
                    <a:pt x="35407" y="90106"/>
                  </a:lnTo>
                  <a:lnTo>
                    <a:pt x="31457" y="84251"/>
                  </a:lnTo>
                  <a:lnTo>
                    <a:pt x="25603" y="80302"/>
                  </a:lnTo>
                  <a:lnTo>
                    <a:pt x="18427" y="78854"/>
                  </a:lnTo>
                  <a:lnTo>
                    <a:pt x="11252" y="80302"/>
                  </a:lnTo>
                  <a:lnTo>
                    <a:pt x="5397" y="84251"/>
                  </a:lnTo>
                  <a:lnTo>
                    <a:pt x="1447" y="90106"/>
                  </a:lnTo>
                  <a:lnTo>
                    <a:pt x="0" y="97282"/>
                  </a:lnTo>
                  <a:lnTo>
                    <a:pt x="1447" y="104457"/>
                  </a:lnTo>
                  <a:lnTo>
                    <a:pt x="5397" y="110312"/>
                  </a:lnTo>
                  <a:lnTo>
                    <a:pt x="11252" y="114261"/>
                  </a:lnTo>
                  <a:lnTo>
                    <a:pt x="18427" y="115709"/>
                  </a:lnTo>
                  <a:lnTo>
                    <a:pt x="25603" y="114261"/>
                  </a:lnTo>
                  <a:lnTo>
                    <a:pt x="31457" y="110312"/>
                  </a:lnTo>
                  <a:lnTo>
                    <a:pt x="35407" y="104457"/>
                  </a:lnTo>
                  <a:lnTo>
                    <a:pt x="36855" y="97282"/>
                  </a:lnTo>
                  <a:close/>
                </a:path>
                <a:path w="1072514" h="194945">
                  <a:moveTo>
                    <a:pt x="1072134" y="97282"/>
                  </a:moveTo>
                  <a:lnTo>
                    <a:pt x="1064488" y="59423"/>
                  </a:lnTo>
                  <a:lnTo>
                    <a:pt x="1043635" y="28498"/>
                  </a:lnTo>
                  <a:lnTo>
                    <a:pt x="1012723" y="7645"/>
                  </a:lnTo>
                  <a:lnTo>
                    <a:pt x="974852" y="0"/>
                  </a:lnTo>
                  <a:lnTo>
                    <a:pt x="936993" y="7645"/>
                  </a:lnTo>
                  <a:lnTo>
                    <a:pt x="906068" y="28498"/>
                  </a:lnTo>
                  <a:lnTo>
                    <a:pt x="885228" y="59423"/>
                  </a:lnTo>
                  <a:lnTo>
                    <a:pt x="877582" y="97282"/>
                  </a:lnTo>
                  <a:lnTo>
                    <a:pt x="885228" y="135153"/>
                  </a:lnTo>
                  <a:lnTo>
                    <a:pt x="906068" y="166065"/>
                  </a:lnTo>
                  <a:lnTo>
                    <a:pt x="936993" y="186918"/>
                  </a:lnTo>
                  <a:lnTo>
                    <a:pt x="974852" y="194564"/>
                  </a:lnTo>
                  <a:lnTo>
                    <a:pt x="1012723" y="186918"/>
                  </a:lnTo>
                  <a:lnTo>
                    <a:pt x="1043635" y="166065"/>
                  </a:lnTo>
                  <a:lnTo>
                    <a:pt x="1064488" y="135153"/>
                  </a:lnTo>
                  <a:lnTo>
                    <a:pt x="1072134" y="97282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8" name="object 248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669833" y="6686905"/>
              <a:ext cx="101333" cy="101333"/>
            </a:xfrm>
            <a:prstGeom prst="rect">
              <a:avLst/>
            </a:prstGeom>
          </p:spPr>
        </p:pic>
        <p:sp>
          <p:nvSpPr>
            <p:cNvPr id="249" name="object 249"/>
            <p:cNvSpPr/>
            <p:nvPr/>
          </p:nvSpPr>
          <p:spPr>
            <a:xfrm>
              <a:off x="1702073" y="6716436"/>
              <a:ext cx="37465" cy="37465"/>
            </a:xfrm>
            <a:custGeom>
              <a:avLst/>
              <a:gdLst/>
              <a:ahLst/>
              <a:cxnLst/>
              <a:rect l="l" t="t" r="r" b="b"/>
              <a:pathLst>
                <a:path w="37464" h="37465">
                  <a:moveTo>
                    <a:pt x="18427" y="0"/>
                  </a:moveTo>
                  <a:lnTo>
                    <a:pt x="11256" y="1448"/>
                  </a:lnTo>
                  <a:lnTo>
                    <a:pt x="5399" y="5399"/>
                  </a:lnTo>
                  <a:lnTo>
                    <a:pt x="1448" y="11256"/>
                  </a:lnTo>
                  <a:lnTo>
                    <a:pt x="0" y="18427"/>
                  </a:lnTo>
                  <a:lnTo>
                    <a:pt x="1448" y="25598"/>
                  </a:lnTo>
                  <a:lnTo>
                    <a:pt x="5399" y="31456"/>
                  </a:lnTo>
                  <a:lnTo>
                    <a:pt x="11256" y="35406"/>
                  </a:lnTo>
                  <a:lnTo>
                    <a:pt x="18427" y="36855"/>
                  </a:lnTo>
                  <a:lnTo>
                    <a:pt x="25598" y="35406"/>
                  </a:lnTo>
                  <a:lnTo>
                    <a:pt x="31456" y="31456"/>
                  </a:lnTo>
                  <a:lnTo>
                    <a:pt x="35406" y="25598"/>
                  </a:lnTo>
                  <a:lnTo>
                    <a:pt x="36855" y="18427"/>
                  </a:lnTo>
                  <a:lnTo>
                    <a:pt x="35406" y="11256"/>
                  </a:lnTo>
                  <a:lnTo>
                    <a:pt x="31456" y="5399"/>
                  </a:lnTo>
                  <a:lnTo>
                    <a:pt x="25598" y="1448"/>
                  </a:lnTo>
                  <a:lnTo>
                    <a:pt x="18427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0" name="object 250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2167567" y="6577812"/>
              <a:ext cx="817402" cy="267500"/>
            </a:xfrm>
            <a:prstGeom prst="rect">
              <a:avLst/>
            </a:prstGeom>
          </p:spPr>
        </p:pic>
        <p:sp>
          <p:nvSpPr>
            <p:cNvPr id="251" name="object 251"/>
            <p:cNvSpPr/>
            <p:nvPr/>
          </p:nvSpPr>
          <p:spPr>
            <a:xfrm>
              <a:off x="2528469" y="6335813"/>
              <a:ext cx="311785" cy="495300"/>
            </a:xfrm>
            <a:custGeom>
              <a:avLst/>
              <a:gdLst/>
              <a:ahLst/>
              <a:cxnLst/>
              <a:rect l="l" t="t" r="r" b="b"/>
              <a:pathLst>
                <a:path w="311785" h="495300">
                  <a:moveTo>
                    <a:pt x="163231" y="0"/>
                  </a:moveTo>
                  <a:lnTo>
                    <a:pt x="124878" y="13146"/>
                  </a:lnTo>
                  <a:lnTo>
                    <a:pt x="101600" y="49493"/>
                  </a:lnTo>
                  <a:lnTo>
                    <a:pt x="91976" y="102916"/>
                  </a:lnTo>
                  <a:lnTo>
                    <a:pt x="91809" y="130417"/>
                  </a:lnTo>
                  <a:lnTo>
                    <a:pt x="93002" y="157900"/>
                  </a:lnTo>
                  <a:lnTo>
                    <a:pt x="77422" y="156408"/>
                  </a:lnTo>
                  <a:lnTo>
                    <a:pt x="32677" y="168809"/>
                  </a:lnTo>
                  <a:lnTo>
                    <a:pt x="16052" y="199975"/>
                  </a:lnTo>
                  <a:lnTo>
                    <a:pt x="16581" y="215509"/>
                  </a:lnTo>
                  <a:lnTo>
                    <a:pt x="22987" y="261773"/>
                  </a:lnTo>
                  <a:lnTo>
                    <a:pt x="38714" y="301524"/>
                  </a:lnTo>
                  <a:lnTo>
                    <a:pt x="47739" y="311786"/>
                  </a:lnTo>
                  <a:lnTo>
                    <a:pt x="35138" y="312466"/>
                  </a:lnTo>
                  <a:lnTo>
                    <a:pt x="2539" y="349646"/>
                  </a:lnTo>
                  <a:lnTo>
                    <a:pt x="0" y="375440"/>
                  </a:lnTo>
                  <a:lnTo>
                    <a:pt x="444" y="388494"/>
                  </a:lnTo>
                  <a:lnTo>
                    <a:pt x="6848" y="431104"/>
                  </a:lnTo>
                  <a:lnTo>
                    <a:pt x="27673" y="466942"/>
                  </a:lnTo>
                  <a:lnTo>
                    <a:pt x="67087" y="486530"/>
                  </a:lnTo>
                  <a:lnTo>
                    <a:pt x="111264" y="493193"/>
                  </a:lnTo>
                  <a:lnTo>
                    <a:pt x="135596" y="495268"/>
                  </a:lnTo>
                  <a:lnTo>
                    <a:pt x="160024" y="495058"/>
                  </a:lnTo>
                  <a:lnTo>
                    <a:pt x="207861" y="485979"/>
                  </a:lnTo>
                  <a:lnTo>
                    <a:pt x="258284" y="457731"/>
                  </a:lnTo>
                  <a:lnTo>
                    <a:pt x="293116" y="411976"/>
                  </a:lnTo>
                  <a:lnTo>
                    <a:pt x="307889" y="375000"/>
                  </a:lnTo>
                  <a:lnTo>
                    <a:pt x="311786" y="355544"/>
                  </a:lnTo>
                  <a:lnTo>
                    <a:pt x="311708" y="335700"/>
                  </a:lnTo>
                  <a:lnTo>
                    <a:pt x="305869" y="316273"/>
                  </a:lnTo>
                  <a:lnTo>
                    <a:pt x="294238" y="299656"/>
                  </a:lnTo>
                  <a:lnTo>
                    <a:pt x="278213" y="288457"/>
                  </a:lnTo>
                  <a:lnTo>
                    <a:pt x="259194" y="285281"/>
                  </a:lnTo>
                  <a:lnTo>
                    <a:pt x="273929" y="269066"/>
                  </a:lnTo>
                  <a:lnTo>
                    <a:pt x="285015" y="250155"/>
                  </a:lnTo>
                  <a:lnTo>
                    <a:pt x="292064" y="229397"/>
                  </a:lnTo>
                  <a:lnTo>
                    <a:pt x="294690" y="207646"/>
                  </a:lnTo>
                  <a:lnTo>
                    <a:pt x="293835" y="194448"/>
                  </a:lnTo>
                  <a:lnTo>
                    <a:pt x="276301" y="160529"/>
                  </a:lnTo>
                  <a:lnTo>
                    <a:pt x="255305" y="153403"/>
                  </a:lnTo>
                  <a:lnTo>
                    <a:pt x="244408" y="155130"/>
                  </a:lnTo>
                  <a:lnTo>
                    <a:pt x="235204" y="160516"/>
                  </a:lnTo>
                  <a:lnTo>
                    <a:pt x="246402" y="141149"/>
                  </a:lnTo>
                  <a:lnTo>
                    <a:pt x="253139" y="119789"/>
                  </a:lnTo>
                  <a:lnTo>
                    <a:pt x="255167" y="97489"/>
                  </a:lnTo>
                  <a:lnTo>
                    <a:pt x="252234" y="75299"/>
                  </a:lnTo>
                  <a:lnTo>
                    <a:pt x="229530" y="32946"/>
                  </a:lnTo>
                  <a:lnTo>
                    <a:pt x="190081" y="5500"/>
                  </a:lnTo>
                  <a:lnTo>
                    <a:pt x="176879" y="1619"/>
                  </a:lnTo>
                  <a:lnTo>
                    <a:pt x="163231" y="0"/>
                  </a:lnTo>
                  <a:close/>
                </a:path>
              </a:pathLst>
            </a:custGeom>
            <a:solidFill>
              <a:srgbClr val="DAE2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2" name="object 252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2603498" y="6605947"/>
              <a:ext cx="169736" cy="250415"/>
            </a:xfrm>
            <a:prstGeom prst="rect">
              <a:avLst/>
            </a:prstGeom>
          </p:spPr>
        </p:pic>
      </p:grpSp>
      <p:pic>
        <p:nvPicPr>
          <p:cNvPr id="258" name="object 7">
            <a:extLst>
              <a:ext uri="{FF2B5EF4-FFF2-40B4-BE49-F238E27FC236}">
                <a16:creationId xmlns:a16="http://schemas.microsoft.com/office/drawing/2014/main" id="{591479A6-0735-469D-A772-F9E9A363D39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6637" y="5078575"/>
            <a:ext cx="378538" cy="378538"/>
          </a:xfrm>
          <a:prstGeom prst="rect">
            <a:avLst/>
          </a:prstGeom>
        </p:spPr>
      </p:pic>
      <p:sp>
        <p:nvSpPr>
          <p:cNvPr id="261" name="object 23">
            <a:extLst>
              <a:ext uri="{FF2B5EF4-FFF2-40B4-BE49-F238E27FC236}">
                <a16:creationId xmlns:a16="http://schemas.microsoft.com/office/drawing/2014/main" id="{08A0A37B-362B-425E-8436-74EDD69E5D0D}"/>
              </a:ext>
            </a:extLst>
          </p:cNvPr>
          <p:cNvSpPr txBox="1"/>
          <p:nvPr/>
        </p:nvSpPr>
        <p:spPr>
          <a:xfrm>
            <a:off x="2798514" y="5518305"/>
            <a:ext cx="1055936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34" marR="5080" indent="-13970" algn="ctr">
              <a:lnSpc>
                <a:spcPct val="100000"/>
              </a:lnSpc>
              <a:spcBef>
                <a:spcPts val="100"/>
              </a:spcBef>
            </a:pPr>
            <a:r>
              <a:rPr lang="en-US" sz="1400" dirty="0">
                <a:solidFill>
                  <a:srgbClr val="5F5D7E"/>
                </a:solidFill>
                <a:latin typeface="Calibri"/>
                <a:cs typeface="Calibri"/>
              </a:rPr>
              <a:t>Lorem Ipsum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262" name="object 23">
            <a:extLst>
              <a:ext uri="{FF2B5EF4-FFF2-40B4-BE49-F238E27FC236}">
                <a16:creationId xmlns:a16="http://schemas.microsoft.com/office/drawing/2014/main" id="{6089844A-AE05-4A93-B958-4D205E4CFB34}"/>
              </a:ext>
            </a:extLst>
          </p:cNvPr>
          <p:cNvSpPr txBox="1"/>
          <p:nvPr/>
        </p:nvSpPr>
        <p:spPr>
          <a:xfrm>
            <a:off x="4424114" y="5518305"/>
            <a:ext cx="1055936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34" marR="5080" indent="-13970" algn="ctr">
              <a:lnSpc>
                <a:spcPct val="100000"/>
              </a:lnSpc>
              <a:spcBef>
                <a:spcPts val="100"/>
              </a:spcBef>
            </a:pPr>
            <a:r>
              <a:rPr lang="en-US" sz="1400" dirty="0">
                <a:solidFill>
                  <a:srgbClr val="5F5D7E"/>
                </a:solidFill>
                <a:latin typeface="Calibri"/>
                <a:cs typeface="Calibri"/>
              </a:rPr>
              <a:t>Lorem Ipsum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263" name="object 23">
            <a:extLst>
              <a:ext uri="{FF2B5EF4-FFF2-40B4-BE49-F238E27FC236}">
                <a16:creationId xmlns:a16="http://schemas.microsoft.com/office/drawing/2014/main" id="{F2CDB4D0-1C00-49A6-B4EA-D86C17240365}"/>
              </a:ext>
            </a:extLst>
          </p:cNvPr>
          <p:cNvSpPr txBox="1"/>
          <p:nvPr/>
        </p:nvSpPr>
        <p:spPr>
          <a:xfrm>
            <a:off x="5992564" y="5518305"/>
            <a:ext cx="1055936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34" marR="5080" indent="-13970" algn="ctr">
              <a:lnSpc>
                <a:spcPct val="100000"/>
              </a:lnSpc>
              <a:spcBef>
                <a:spcPts val="100"/>
              </a:spcBef>
            </a:pPr>
            <a:r>
              <a:rPr lang="en-US" sz="1400" dirty="0">
                <a:solidFill>
                  <a:srgbClr val="5F5D7E"/>
                </a:solidFill>
                <a:latin typeface="Calibri"/>
                <a:cs typeface="Calibri"/>
              </a:rPr>
              <a:t>Lorem Ipsum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264" name="object 23">
            <a:extLst>
              <a:ext uri="{FF2B5EF4-FFF2-40B4-BE49-F238E27FC236}">
                <a16:creationId xmlns:a16="http://schemas.microsoft.com/office/drawing/2014/main" id="{8F39D2F9-6B5A-4DE4-A0C9-B0A455FD5B2E}"/>
              </a:ext>
            </a:extLst>
          </p:cNvPr>
          <p:cNvSpPr txBox="1"/>
          <p:nvPr/>
        </p:nvSpPr>
        <p:spPr>
          <a:xfrm>
            <a:off x="7599114" y="5518305"/>
            <a:ext cx="1055936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34" marR="5080" indent="-13970" algn="ctr">
              <a:lnSpc>
                <a:spcPct val="100000"/>
              </a:lnSpc>
              <a:spcBef>
                <a:spcPts val="100"/>
              </a:spcBef>
            </a:pPr>
            <a:r>
              <a:rPr lang="en-US" sz="1400" dirty="0">
                <a:solidFill>
                  <a:srgbClr val="5F5D7E"/>
                </a:solidFill>
                <a:latin typeface="Calibri"/>
                <a:cs typeface="Calibri"/>
              </a:rPr>
              <a:t>Lorem Ipsum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265" name="object 23">
            <a:extLst>
              <a:ext uri="{FF2B5EF4-FFF2-40B4-BE49-F238E27FC236}">
                <a16:creationId xmlns:a16="http://schemas.microsoft.com/office/drawing/2014/main" id="{BFBAF956-F0A3-4A19-BA6A-737F9B002C8A}"/>
              </a:ext>
            </a:extLst>
          </p:cNvPr>
          <p:cNvSpPr txBox="1"/>
          <p:nvPr/>
        </p:nvSpPr>
        <p:spPr>
          <a:xfrm>
            <a:off x="9173914" y="5518305"/>
            <a:ext cx="1055936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34" marR="5080" indent="-13970" algn="ctr">
              <a:lnSpc>
                <a:spcPct val="100000"/>
              </a:lnSpc>
              <a:spcBef>
                <a:spcPts val="100"/>
              </a:spcBef>
            </a:pPr>
            <a:r>
              <a:rPr lang="en-US" sz="1400" dirty="0">
                <a:solidFill>
                  <a:srgbClr val="5F5D7E"/>
                </a:solidFill>
                <a:latin typeface="Calibri"/>
                <a:cs typeface="Calibri"/>
              </a:rPr>
              <a:t>Lorem Ipsum</a:t>
            </a:r>
            <a:endParaRPr sz="1400" dirty="0">
              <a:latin typeface="Calibri"/>
              <a:cs typeface="Calibri"/>
            </a:endParaRPr>
          </a:p>
        </p:txBody>
      </p:sp>
      <p:pic>
        <p:nvPicPr>
          <p:cNvPr id="266" name="Picture 265">
            <a:extLst>
              <a:ext uri="{FF2B5EF4-FFF2-40B4-BE49-F238E27FC236}">
                <a16:creationId xmlns:a16="http://schemas.microsoft.com/office/drawing/2014/main" id="{56D519EF-0556-477E-9490-05CBA15F50E9}"/>
              </a:ext>
            </a:extLst>
          </p:cNvPr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7341" y="104776"/>
            <a:ext cx="702259" cy="6705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609231"/>
            <a:ext cx="12204700" cy="5248275"/>
            <a:chOff x="0" y="1609231"/>
            <a:chExt cx="12204700" cy="5248275"/>
          </a:xfrm>
        </p:grpSpPr>
        <p:sp>
          <p:nvSpPr>
            <p:cNvPr id="3" name="object 3"/>
            <p:cNvSpPr/>
            <p:nvPr/>
          </p:nvSpPr>
          <p:spPr>
            <a:xfrm>
              <a:off x="1939270" y="1609231"/>
              <a:ext cx="4340225" cy="4185285"/>
            </a:xfrm>
            <a:custGeom>
              <a:avLst/>
              <a:gdLst/>
              <a:ahLst/>
              <a:cxnLst/>
              <a:rect l="l" t="t" r="r" b="b"/>
              <a:pathLst>
                <a:path w="4340225" h="4185285">
                  <a:moveTo>
                    <a:pt x="3898290" y="0"/>
                  </a:moveTo>
                  <a:lnTo>
                    <a:pt x="441363" y="0"/>
                  </a:lnTo>
                  <a:lnTo>
                    <a:pt x="393270" y="2589"/>
                  </a:lnTo>
                  <a:lnTo>
                    <a:pt x="346678" y="10180"/>
                  </a:lnTo>
                  <a:lnTo>
                    <a:pt x="301856" y="22501"/>
                  </a:lnTo>
                  <a:lnTo>
                    <a:pt x="259072" y="39284"/>
                  </a:lnTo>
                  <a:lnTo>
                    <a:pt x="218596" y="60260"/>
                  </a:lnTo>
                  <a:lnTo>
                    <a:pt x="180697" y="85159"/>
                  </a:lnTo>
                  <a:lnTo>
                    <a:pt x="145644" y="113712"/>
                  </a:lnTo>
                  <a:lnTo>
                    <a:pt x="113707" y="145649"/>
                  </a:lnTo>
                  <a:lnTo>
                    <a:pt x="85155" y="180702"/>
                  </a:lnTo>
                  <a:lnTo>
                    <a:pt x="60257" y="218601"/>
                  </a:lnTo>
                  <a:lnTo>
                    <a:pt x="39282" y="259077"/>
                  </a:lnTo>
                  <a:lnTo>
                    <a:pt x="22500" y="301860"/>
                  </a:lnTo>
                  <a:lnTo>
                    <a:pt x="10179" y="346682"/>
                  </a:lnTo>
                  <a:lnTo>
                    <a:pt x="2589" y="393272"/>
                  </a:lnTo>
                  <a:lnTo>
                    <a:pt x="0" y="441363"/>
                  </a:lnTo>
                  <a:lnTo>
                    <a:pt x="0" y="3743718"/>
                  </a:lnTo>
                  <a:lnTo>
                    <a:pt x="2589" y="3791808"/>
                  </a:lnTo>
                  <a:lnTo>
                    <a:pt x="10179" y="3838399"/>
                  </a:lnTo>
                  <a:lnTo>
                    <a:pt x="22500" y="3883220"/>
                  </a:lnTo>
                  <a:lnTo>
                    <a:pt x="39282" y="3926004"/>
                  </a:lnTo>
                  <a:lnTo>
                    <a:pt x="60257" y="3966479"/>
                  </a:lnTo>
                  <a:lnTo>
                    <a:pt x="85155" y="4004378"/>
                  </a:lnTo>
                  <a:lnTo>
                    <a:pt x="113707" y="4039431"/>
                  </a:lnTo>
                  <a:lnTo>
                    <a:pt x="145644" y="4071369"/>
                  </a:lnTo>
                  <a:lnTo>
                    <a:pt x="180697" y="4099922"/>
                  </a:lnTo>
                  <a:lnTo>
                    <a:pt x="218596" y="4124821"/>
                  </a:lnTo>
                  <a:lnTo>
                    <a:pt x="259072" y="4145796"/>
                  </a:lnTo>
                  <a:lnTo>
                    <a:pt x="301856" y="4162580"/>
                  </a:lnTo>
                  <a:lnTo>
                    <a:pt x="346678" y="4174901"/>
                  </a:lnTo>
                  <a:lnTo>
                    <a:pt x="393270" y="4182491"/>
                  </a:lnTo>
                  <a:lnTo>
                    <a:pt x="441363" y="4185081"/>
                  </a:lnTo>
                  <a:lnTo>
                    <a:pt x="3898290" y="4185081"/>
                  </a:lnTo>
                  <a:lnTo>
                    <a:pt x="3946382" y="4182491"/>
                  </a:lnTo>
                  <a:lnTo>
                    <a:pt x="3992974" y="4174901"/>
                  </a:lnTo>
                  <a:lnTo>
                    <a:pt x="4037797" y="4162580"/>
                  </a:lnTo>
                  <a:lnTo>
                    <a:pt x="4080581" y="4145796"/>
                  </a:lnTo>
                  <a:lnTo>
                    <a:pt x="4121057" y="4124821"/>
                  </a:lnTo>
                  <a:lnTo>
                    <a:pt x="4158956" y="4099922"/>
                  </a:lnTo>
                  <a:lnTo>
                    <a:pt x="4194008" y="4071369"/>
                  </a:lnTo>
                  <a:lnTo>
                    <a:pt x="4225945" y="4039431"/>
                  </a:lnTo>
                  <a:lnTo>
                    <a:pt x="4254497" y="4004378"/>
                  </a:lnTo>
                  <a:lnTo>
                    <a:pt x="4279395" y="3966479"/>
                  </a:lnTo>
                  <a:lnTo>
                    <a:pt x="4300370" y="3926004"/>
                  </a:lnTo>
                  <a:lnTo>
                    <a:pt x="4317153" y="3883220"/>
                  </a:lnTo>
                  <a:lnTo>
                    <a:pt x="4329473" y="3838399"/>
                  </a:lnTo>
                  <a:lnTo>
                    <a:pt x="4337063" y="3791808"/>
                  </a:lnTo>
                  <a:lnTo>
                    <a:pt x="4339653" y="3743718"/>
                  </a:lnTo>
                  <a:lnTo>
                    <a:pt x="4339653" y="441363"/>
                  </a:lnTo>
                  <a:lnTo>
                    <a:pt x="4337063" y="393272"/>
                  </a:lnTo>
                  <a:lnTo>
                    <a:pt x="4329473" y="346682"/>
                  </a:lnTo>
                  <a:lnTo>
                    <a:pt x="4317153" y="301860"/>
                  </a:lnTo>
                  <a:lnTo>
                    <a:pt x="4300370" y="259077"/>
                  </a:lnTo>
                  <a:lnTo>
                    <a:pt x="4279395" y="218601"/>
                  </a:lnTo>
                  <a:lnTo>
                    <a:pt x="4254497" y="180702"/>
                  </a:lnTo>
                  <a:lnTo>
                    <a:pt x="4225945" y="145649"/>
                  </a:lnTo>
                  <a:lnTo>
                    <a:pt x="4194008" y="113712"/>
                  </a:lnTo>
                  <a:lnTo>
                    <a:pt x="4158956" y="85159"/>
                  </a:lnTo>
                  <a:lnTo>
                    <a:pt x="4121057" y="60260"/>
                  </a:lnTo>
                  <a:lnTo>
                    <a:pt x="4080581" y="39284"/>
                  </a:lnTo>
                  <a:lnTo>
                    <a:pt x="4037797" y="22501"/>
                  </a:lnTo>
                  <a:lnTo>
                    <a:pt x="3992974" y="10180"/>
                  </a:lnTo>
                  <a:lnTo>
                    <a:pt x="3946382" y="2589"/>
                  </a:lnTo>
                  <a:lnTo>
                    <a:pt x="3898290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239332" y="2602028"/>
              <a:ext cx="4039870" cy="324485"/>
            </a:xfrm>
            <a:custGeom>
              <a:avLst/>
              <a:gdLst/>
              <a:ahLst/>
              <a:cxnLst/>
              <a:rect l="l" t="t" r="r" b="b"/>
              <a:pathLst>
                <a:path w="4039870" h="324485">
                  <a:moveTo>
                    <a:pt x="688848" y="0"/>
                  </a:moveTo>
                  <a:lnTo>
                    <a:pt x="0" y="0"/>
                  </a:lnTo>
                  <a:lnTo>
                    <a:pt x="0" y="24358"/>
                  </a:lnTo>
                  <a:lnTo>
                    <a:pt x="688848" y="24358"/>
                  </a:lnTo>
                  <a:lnTo>
                    <a:pt x="708303" y="28296"/>
                  </a:lnTo>
                  <a:lnTo>
                    <a:pt x="724211" y="39028"/>
                  </a:lnTo>
                  <a:lnTo>
                    <a:pt x="734946" y="54935"/>
                  </a:lnTo>
                  <a:lnTo>
                    <a:pt x="738886" y="74396"/>
                  </a:lnTo>
                  <a:lnTo>
                    <a:pt x="738886" y="249669"/>
                  </a:lnTo>
                  <a:lnTo>
                    <a:pt x="744741" y="278599"/>
                  </a:lnTo>
                  <a:lnTo>
                    <a:pt x="760701" y="302250"/>
                  </a:lnTo>
                  <a:lnTo>
                    <a:pt x="784352" y="318210"/>
                  </a:lnTo>
                  <a:lnTo>
                    <a:pt x="813282" y="324065"/>
                  </a:lnTo>
                  <a:lnTo>
                    <a:pt x="842212" y="318210"/>
                  </a:lnTo>
                  <a:lnTo>
                    <a:pt x="865863" y="302250"/>
                  </a:lnTo>
                  <a:lnTo>
                    <a:pt x="881823" y="278599"/>
                  </a:lnTo>
                  <a:lnTo>
                    <a:pt x="887679" y="249669"/>
                  </a:lnTo>
                  <a:lnTo>
                    <a:pt x="887679" y="150685"/>
                  </a:lnTo>
                  <a:lnTo>
                    <a:pt x="891618" y="131229"/>
                  </a:lnTo>
                  <a:lnTo>
                    <a:pt x="902355" y="115322"/>
                  </a:lnTo>
                  <a:lnTo>
                    <a:pt x="918266" y="104586"/>
                  </a:lnTo>
                  <a:lnTo>
                    <a:pt x="937729" y="100647"/>
                  </a:lnTo>
                  <a:lnTo>
                    <a:pt x="4039590" y="100647"/>
                  </a:lnTo>
                  <a:lnTo>
                    <a:pt x="4039590" y="76288"/>
                  </a:lnTo>
                  <a:lnTo>
                    <a:pt x="937729" y="76288"/>
                  </a:lnTo>
                  <a:lnTo>
                    <a:pt x="908792" y="82144"/>
                  </a:lnTo>
                  <a:lnTo>
                    <a:pt x="885137" y="98104"/>
                  </a:lnTo>
                  <a:lnTo>
                    <a:pt x="869176" y="121755"/>
                  </a:lnTo>
                  <a:lnTo>
                    <a:pt x="863320" y="150685"/>
                  </a:lnTo>
                  <a:lnTo>
                    <a:pt x="863320" y="249669"/>
                  </a:lnTo>
                  <a:lnTo>
                    <a:pt x="859383" y="269130"/>
                  </a:lnTo>
                  <a:lnTo>
                    <a:pt x="848650" y="285037"/>
                  </a:lnTo>
                  <a:lnTo>
                    <a:pt x="832743" y="295769"/>
                  </a:lnTo>
                  <a:lnTo>
                    <a:pt x="813282" y="299707"/>
                  </a:lnTo>
                  <a:lnTo>
                    <a:pt x="793821" y="295769"/>
                  </a:lnTo>
                  <a:lnTo>
                    <a:pt x="777914" y="285037"/>
                  </a:lnTo>
                  <a:lnTo>
                    <a:pt x="767182" y="269130"/>
                  </a:lnTo>
                  <a:lnTo>
                    <a:pt x="763244" y="249669"/>
                  </a:lnTo>
                  <a:lnTo>
                    <a:pt x="763244" y="74396"/>
                  </a:lnTo>
                  <a:lnTo>
                    <a:pt x="757388" y="45466"/>
                  </a:lnTo>
                  <a:lnTo>
                    <a:pt x="741429" y="21815"/>
                  </a:lnTo>
                  <a:lnTo>
                    <a:pt x="717778" y="5855"/>
                  </a:lnTo>
                  <a:lnTo>
                    <a:pt x="68884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5593168"/>
              <a:ext cx="12204473" cy="126425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79819" y="2941650"/>
              <a:ext cx="432265" cy="50144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51709" y="3664153"/>
              <a:ext cx="488429" cy="44223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26220" y="3606571"/>
              <a:ext cx="140335" cy="145262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68066" y="5979087"/>
              <a:ext cx="92035" cy="187079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634579" y="6294583"/>
              <a:ext cx="64769" cy="58419"/>
            </a:xfrm>
            <a:custGeom>
              <a:avLst/>
              <a:gdLst/>
              <a:ahLst/>
              <a:cxnLst/>
              <a:rect l="l" t="t" r="r" b="b"/>
              <a:pathLst>
                <a:path w="64770" h="58420">
                  <a:moveTo>
                    <a:pt x="63677" y="0"/>
                  </a:moveTo>
                  <a:lnTo>
                    <a:pt x="22011" y="3510"/>
                  </a:lnTo>
                  <a:lnTo>
                    <a:pt x="0" y="37795"/>
                  </a:lnTo>
                  <a:lnTo>
                    <a:pt x="304" y="58318"/>
                  </a:lnTo>
                  <a:lnTo>
                    <a:pt x="64528" y="57378"/>
                  </a:lnTo>
                  <a:lnTo>
                    <a:pt x="63677" y="0"/>
                  </a:lnTo>
                  <a:close/>
                </a:path>
              </a:pathLst>
            </a:custGeom>
            <a:solidFill>
              <a:srgbClr val="FF6E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46453" y="6234967"/>
              <a:ext cx="228193" cy="116154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1826183" y="6519341"/>
              <a:ext cx="238760" cy="238760"/>
            </a:xfrm>
            <a:custGeom>
              <a:avLst/>
              <a:gdLst/>
              <a:ahLst/>
              <a:cxnLst/>
              <a:rect l="l" t="t" r="r" b="b"/>
              <a:pathLst>
                <a:path w="238760" h="238759">
                  <a:moveTo>
                    <a:pt x="238353" y="120154"/>
                  </a:moveTo>
                  <a:lnTo>
                    <a:pt x="238277" y="114566"/>
                  </a:lnTo>
                  <a:lnTo>
                    <a:pt x="236004" y="112331"/>
                  </a:lnTo>
                  <a:lnTo>
                    <a:pt x="146786" y="113639"/>
                  </a:lnTo>
                  <a:lnTo>
                    <a:pt x="229768" y="80975"/>
                  </a:lnTo>
                  <a:lnTo>
                    <a:pt x="231051" y="78028"/>
                  </a:lnTo>
                  <a:lnTo>
                    <a:pt x="228993" y="72796"/>
                  </a:lnTo>
                  <a:lnTo>
                    <a:pt x="226047" y="71526"/>
                  </a:lnTo>
                  <a:lnTo>
                    <a:pt x="139242" y="105740"/>
                  </a:lnTo>
                  <a:lnTo>
                    <a:pt x="204241" y="38798"/>
                  </a:lnTo>
                  <a:lnTo>
                    <a:pt x="204203" y="35572"/>
                  </a:lnTo>
                  <a:lnTo>
                    <a:pt x="200164" y="31673"/>
                  </a:lnTo>
                  <a:lnTo>
                    <a:pt x="196951" y="31699"/>
                  </a:lnTo>
                  <a:lnTo>
                    <a:pt x="133477" y="97066"/>
                  </a:lnTo>
                  <a:lnTo>
                    <a:pt x="167411" y="12534"/>
                  </a:lnTo>
                  <a:lnTo>
                    <a:pt x="166154" y="9563"/>
                  </a:lnTo>
                  <a:lnTo>
                    <a:pt x="160921" y="7454"/>
                  </a:lnTo>
                  <a:lnTo>
                    <a:pt x="157975" y="8737"/>
                  </a:lnTo>
                  <a:lnTo>
                    <a:pt x="123888" y="93675"/>
                  </a:lnTo>
                  <a:lnTo>
                    <a:pt x="122542" y="2171"/>
                  </a:lnTo>
                  <a:lnTo>
                    <a:pt x="120357" y="0"/>
                  </a:lnTo>
                  <a:lnTo>
                    <a:pt x="114617" y="0"/>
                  </a:lnTo>
                  <a:lnTo>
                    <a:pt x="112369" y="2311"/>
                  </a:lnTo>
                  <a:lnTo>
                    <a:pt x="113677" y="91274"/>
                  </a:lnTo>
                  <a:lnTo>
                    <a:pt x="81064" y="8496"/>
                  </a:lnTo>
                  <a:lnTo>
                    <a:pt x="78117" y="7226"/>
                  </a:lnTo>
                  <a:lnTo>
                    <a:pt x="72885" y="9271"/>
                  </a:lnTo>
                  <a:lnTo>
                    <a:pt x="71602" y="12230"/>
                  </a:lnTo>
                  <a:lnTo>
                    <a:pt x="105778" y="99034"/>
                  </a:lnTo>
                  <a:lnTo>
                    <a:pt x="38862" y="34048"/>
                  </a:lnTo>
                  <a:lnTo>
                    <a:pt x="35648" y="34074"/>
                  </a:lnTo>
                  <a:lnTo>
                    <a:pt x="31737" y="38112"/>
                  </a:lnTo>
                  <a:lnTo>
                    <a:pt x="31775" y="41325"/>
                  </a:lnTo>
                  <a:lnTo>
                    <a:pt x="97116" y="104787"/>
                  </a:lnTo>
                  <a:lnTo>
                    <a:pt x="12598" y="70827"/>
                  </a:lnTo>
                  <a:lnTo>
                    <a:pt x="9639" y="72110"/>
                  </a:lnTo>
                  <a:lnTo>
                    <a:pt x="7556" y="77330"/>
                  </a:lnTo>
                  <a:lnTo>
                    <a:pt x="8813" y="80302"/>
                  </a:lnTo>
                  <a:lnTo>
                    <a:pt x="93751" y="114414"/>
                  </a:lnTo>
                  <a:lnTo>
                    <a:pt x="2247" y="115735"/>
                  </a:lnTo>
                  <a:lnTo>
                    <a:pt x="0" y="118046"/>
                  </a:lnTo>
                  <a:lnTo>
                    <a:pt x="88" y="123634"/>
                  </a:lnTo>
                  <a:lnTo>
                    <a:pt x="2349" y="125869"/>
                  </a:lnTo>
                  <a:lnTo>
                    <a:pt x="5207" y="125869"/>
                  </a:lnTo>
                  <a:lnTo>
                    <a:pt x="91363" y="124599"/>
                  </a:lnTo>
                  <a:lnTo>
                    <a:pt x="8572" y="157213"/>
                  </a:lnTo>
                  <a:lnTo>
                    <a:pt x="7289" y="160172"/>
                  </a:lnTo>
                  <a:lnTo>
                    <a:pt x="9105" y="164782"/>
                  </a:lnTo>
                  <a:lnTo>
                    <a:pt x="11023" y="166001"/>
                  </a:lnTo>
                  <a:lnTo>
                    <a:pt x="13055" y="166001"/>
                  </a:lnTo>
                  <a:lnTo>
                    <a:pt x="13677" y="166001"/>
                  </a:lnTo>
                  <a:lnTo>
                    <a:pt x="99212" y="132359"/>
                  </a:lnTo>
                  <a:lnTo>
                    <a:pt x="34112" y="199402"/>
                  </a:lnTo>
                  <a:lnTo>
                    <a:pt x="34163" y="202615"/>
                  </a:lnTo>
                  <a:lnTo>
                    <a:pt x="37172" y="205536"/>
                  </a:lnTo>
                  <a:lnTo>
                    <a:pt x="38442" y="206019"/>
                  </a:lnTo>
                  <a:lnTo>
                    <a:pt x="39725" y="206019"/>
                  </a:lnTo>
                  <a:lnTo>
                    <a:pt x="41046" y="206019"/>
                  </a:lnTo>
                  <a:lnTo>
                    <a:pt x="42379" y="205498"/>
                  </a:lnTo>
                  <a:lnTo>
                    <a:pt x="104813" y="141198"/>
                  </a:lnTo>
                  <a:lnTo>
                    <a:pt x="70929" y="225666"/>
                  </a:lnTo>
                  <a:lnTo>
                    <a:pt x="72199" y="228638"/>
                  </a:lnTo>
                  <a:lnTo>
                    <a:pt x="75425" y="229933"/>
                  </a:lnTo>
                  <a:lnTo>
                    <a:pt x="76695" y="230047"/>
                  </a:lnTo>
                  <a:lnTo>
                    <a:pt x="78714" y="230047"/>
                  </a:lnTo>
                  <a:lnTo>
                    <a:pt x="80619" y="228841"/>
                  </a:lnTo>
                  <a:lnTo>
                    <a:pt x="114452" y="144500"/>
                  </a:lnTo>
                  <a:lnTo>
                    <a:pt x="115811" y="236004"/>
                  </a:lnTo>
                  <a:lnTo>
                    <a:pt x="118084" y="238239"/>
                  </a:lnTo>
                  <a:lnTo>
                    <a:pt x="120929" y="238239"/>
                  </a:lnTo>
                  <a:lnTo>
                    <a:pt x="123736" y="238201"/>
                  </a:lnTo>
                  <a:lnTo>
                    <a:pt x="125984" y="235889"/>
                  </a:lnTo>
                  <a:lnTo>
                    <a:pt x="124663" y="146951"/>
                  </a:lnTo>
                  <a:lnTo>
                    <a:pt x="157048" y="229082"/>
                  </a:lnTo>
                  <a:lnTo>
                    <a:pt x="158965" y="230301"/>
                  </a:lnTo>
                  <a:lnTo>
                    <a:pt x="160997" y="230301"/>
                  </a:lnTo>
                  <a:lnTo>
                    <a:pt x="161620" y="230301"/>
                  </a:lnTo>
                  <a:lnTo>
                    <a:pt x="165481" y="228917"/>
                  </a:lnTo>
                  <a:lnTo>
                    <a:pt x="166763" y="225958"/>
                  </a:lnTo>
                  <a:lnTo>
                    <a:pt x="132562" y="139192"/>
                  </a:lnTo>
                  <a:lnTo>
                    <a:pt x="198450" y="203161"/>
                  </a:lnTo>
                  <a:lnTo>
                    <a:pt x="199720" y="203644"/>
                  </a:lnTo>
                  <a:lnTo>
                    <a:pt x="201002" y="203644"/>
                  </a:lnTo>
                  <a:lnTo>
                    <a:pt x="202323" y="203644"/>
                  </a:lnTo>
                  <a:lnTo>
                    <a:pt x="203657" y="203123"/>
                  </a:lnTo>
                  <a:lnTo>
                    <a:pt x="206616" y="200088"/>
                  </a:lnTo>
                  <a:lnTo>
                    <a:pt x="206565" y="196862"/>
                  </a:lnTo>
                  <a:lnTo>
                    <a:pt x="141236" y="133451"/>
                  </a:lnTo>
                  <a:lnTo>
                    <a:pt x="223761" y="166547"/>
                  </a:lnTo>
                  <a:lnTo>
                    <a:pt x="225031" y="166662"/>
                  </a:lnTo>
                  <a:lnTo>
                    <a:pt x="227050" y="166662"/>
                  </a:lnTo>
                  <a:lnTo>
                    <a:pt x="228955" y="165455"/>
                  </a:lnTo>
                  <a:lnTo>
                    <a:pt x="230797" y="160858"/>
                  </a:lnTo>
                  <a:lnTo>
                    <a:pt x="229527" y="157899"/>
                  </a:lnTo>
                  <a:lnTo>
                    <a:pt x="144564" y="123825"/>
                  </a:lnTo>
                  <a:lnTo>
                    <a:pt x="236118" y="122466"/>
                  </a:lnTo>
                  <a:lnTo>
                    <a:pt x="238353" y="120154"/>
                  </a:lnTo>
                  <a:close/>
                </a:path>
              </a:pathLst>
            </a:custGeom>
            <a:solidFill>
              <a:srgbClr val="5F99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897583" y="6590639"/>
              <a:ext cx="95567" cy="9558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7111" y="6470205"/>
              <a:ext cx="336550" cy="336550"/>
            </a:xfrm>
            <a:custGeom>
              <a:avLst/>
              <a:gdLst/>
              <a:ahLst/>
              <a:cxnLst/>
              <a:rect l="l" t="t" r="r" b="b"/>
              <a:pathLst>
                <a:path w="336550" h="336550">
                  <a:moveTo>
                    <a:pt x="188963" y="167932"/>
                  </a:moveTo>
                  <a:lnTo>
                    <a:pt x="187210" y="159893"/>
                  </a:lnTo>
                  <a:lnTo>
                    <a:pt x="182676" y="153377"/>
                  </a:lnTo>
                  <a:lnTo>
                    <a:pt x="176034" y="149034"/>
                  </a:lnTo>
                  <a:lnTo>
                    <a:pt x="167944" y="147523"/>
                  </a:lnTo>
                  <a:lnTo>
                    <a:pt x="159905" y="149263"/>
                  </a:lnTo>
                  <a:lnTo>
                    <a:pt x="153390" y="153797"/>
                  </a:lnTo>
                  <a:lnTo>
                    <a:pt x="149047" y="160451"/>
                  </a:lnTo>
                  <a:lnTo>
                    <a:pt x="147535" y="168541"/>
                  </a:lnTo>
                  <a:lnTo>
                    <a:pt x="149275" y="176580"/>
                  </a:lnTo>
                  <a:lnTo>
                    <a:pt x="153809" y="183095"/>
                  </a:lnTo>
                  <a:lnTo>
                    <a:pt x="160464" y="187439"/>
                  </a:lnTo>
                  <a:lnTo>
                    <a:pt x="168554" y="188950"/>
                  </a:lnTo>
                  <a:lnTo>
                    <a:pt x="176593" y="187210"/>
                  </a:lnTo>
                  <a:lnTo>
                    <a:pt x="183108" y="182664"/>
                  </a:lnTo>
                  <a:lnTo>
                    <a:pt x="187452" y="176022"/>
                  </a:lnTo>
                  <a:lnTo>
                    <a:pt x="188963" y="167932"/>
                  </a:lnTo>
                  <a:close/>
                </a:path>
                <a:path w="336550" h="336550">
                  <a:moveTo>
                    <a:pt x="336486" y="165747"/>
                  </a:moveTo>
                  <a:lnTo>
                    <a:pt x="329819" y="121119"/>
                  </a:lnTo>
                  <a:lnTo>
                    <a:pt x="312267" y="81178"/>
                  </a:lnTo>
                  <a:lnTo>
                    <a:pt x="285457" y="47523"/>
                  </a:lnTo>
                  <a:lnTo>
                    <a:pt x="282359" y="45212"/>
                  </a:lnTo>
                  <a:lnTo>
                    <a:pt x="282359" y="166547"/>
                  </a:lnTo>
                  <a:lnTo>
                    <a:pt x="274040" y="211099"/>
                  </a:lnTo>
                  <a:lnTo>
                    <a:pt x="250126" y="247726"/>
                  </a:lnTo>
                  <a:lnTo>
                    <a:pt x="214223" y="272719"/>
                  </a:lnTo>
                  <a:lnTo>
                    <a:pt x="169938" y="282333"/>
                  </a:lnTo>
                  <a:lnTo>
                    <a:pt x="125387" y="274027"/>
                  </a:lnTo>
                  <a:lnTo>
                    <a:pt x="88760" y="250101"/>
                  </a:lnTo>
                  <a:lnTo>
                    <a:pt x="63779" y="214198"/>
                  </a:lnTo>
                  <a:lnTo>
                    <a:pt x="54165" y="169913"/>
                  </a:lnTo>
                  <a:lnTo>
                    <a:pt x="62471" y="125374"/>
                  </a:lnTo>
                  <a:lnTo>
                    <a:pt x="86398" y="88747"/>
                  </a:lnTo>
                  <a:lnTo>
                    <a:pt x="122301" y="63754"/>
                  </a:lnTo>
                  <a:lnTo>
                    <a:pt x="166573" y="54127"/>
                  </a:lnTo>
                  <a:lnTo>
                    <a:pt x="211112" y="62445"/>
                  </a:lnTo>
                  <a:lnTo>
                    <a:pt x="247751" y="86360"/>
                  </a:lnTo>
                  <a:lnTo>
                    <a:pt x="272732" y="122275"/>
                  </a:lnTo>
                  <a:lnTo>
                    <a:pt x="282359" y="166547"/>
                  </a:lnTo>
                  <a:lnTo>
                    <a:pt x="282359" y="45212"/>
                  </a:lnTo>
                  <a:lnTo>
                    <a:pt x="251028" y="21717"/>
                  </a:lnTo>
                  <a:lnTo>
                    <a:pt x="210591" y="5359"/>
                  </a:lnTo>
                  <a:lnTo>
                    <a:pt x="165785" y="0"/>
                  </a:lnTo>
                  <a:lnTo>
                    <a:pt x="121132" y="6680"/>
                  </a:lnTo>
                  <a:lnTo>
                    <a:pt x="81191" y="24231"/>
                  </a:lnTo>
                  <a:lnTo>
                    <a:pt x="47523" y="51028"/>
                  </a:lnTo>
                  <a:lnTo>
                    <a:pt x="21717" y="85471"/>
                  </a:lnTo>
                  <a:lnTo>
                    <a:pt x="5346" y="125907"/>
                  </a:lnTo>
                  <a:lnTo>
                    <a:pt x="0" y="170713"/>
                  </a:lnTo>
                  <a:lnTo>
                    <a:pt x="6667" y="215353"/>
                  </a:lnTo>
                  <a:lnTo>
                    <a:pt x="24218" y="255282"/>
                  </a:lnTo>
                  <a:lnTo>
                    <a:pt x="51028" y="288950"/>
                  </a:lnTo>
                  <a:lnTo>
                    <a:pt x="85471" y="314744"/>
                  </a:lnTo>
                  <a:lnTo>
                    <a:pt x="125907" y="331114"/>
                  </a:lnTo>
                  <a:lnTo>
                    <a:pt x="170738" y="336461"/>
                  </a:lnTo>
                  <a:lnTo>
                    <a:pt x="215366" y="329793"/>
                  </a:lnTo>
                  <a:lnTo>
                    <a:pt x="255308" y="312242"/>
                  </a:lnTo>
                  <a:lnTo>
                    <a:pt x="288963" y="285432"/>
                  </a:lnTo>
                  <a:lnTo>
                    <a:pt x="314769" y="251002"/>
                  </a:lnTo>
                  <a:lnTo>
                    <a:pt x="331139" y="210566"/>
                  </a:lnTo>
                  <a:lnTo>
                    <a:pt x="336486" y="165747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46803" y="6286300"/>
              <a:ext cx="396875" cy="258445"/>
            </a:xfrm>
            <a:custGeom>
              <a:avLst/>
              <a:gdLst/>
              <a:ahLst/>
              <a:cxnLst/>
              <a:rect l="l" t="t" r="r" b="b"/>
              <a:pathLst>
                <a:path w="396875" h="258445">
                  <a:moveTo>
                    <a:pt x="340182" y="0"/>
                  </a:moveTo>
                  <a:lnTo>
                    <a:pt x="151460" y="8280"/>
                  </a:lnTo>
                  <a:lnTo>
                    <a:pt x="93908" y="43005"/>
                  </a:lnTo>
                  <a:lnTo>
                    <a:pt x="58947" y="80581"/>
                  </a:lnTo>
                  <a:lnTo>
                    <a:pt x="32377" y="144408"/>
                  </a:lnTo>
                  <a:lnTo>
                    <a:pt x="0" y="257886"/>
                  </a:lnTo>
                  <a:lnTo>
                    <a:pt x="19481" y="255803"/>
                  </a:lnTo>
                  <a:lnTo>
                    <a:pt x="36036" y="166711"/>
                  </a:lnTo>
                  <a:lnTo>
                    <a:pt x="55338" y="113707"/>
                  </a:lnTo>
                  <a:lnTo>
                    <a:pt x="89792" y="75818"/>
                  </a:lnTo>
                  <a:lnTo>
                    <a:pt x="151803" y="32067"/>
                  </a:lnTo>
                  <a:lnTo>
                    <a:pt x="396875" y="28778"/>
                  </a:lnTo>
                  <a:lnTo>
                    <a:pt x="340182" y="0"/>
                  </a:lnTo>
                  <a:close/>
                </a:path>
              </a:pathLst>
            </a:custGeom>
            <a:solidFill>
              <a:srgbClr val="C131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25957" y="6514541"/>
              <a:ext cx="238760" cy="238760"/>
            </a:xfrm>
            <a:custGeom>
              <a:avLst/>
              <a:gdLst/>
              <a:ahLst/>
              <a:cxnLst/>
              <a:rect l="l" t="t" r="r" b="b"/>
              <a:pathLst>
                <a:path w="238759" h="238759">
                  <a:moveTo>
                    <a:pt x="238353" y="120446"/>
                  </a:moveTo>
                  <a:lnTo>
                    <a:pt x="238277" y="114833"/>
                  </a:lnTo>
                  <a:lnTo>
                    <a:pt x="235826" y="112750"/>
                  </a:lnTo>
                  <a:lnTo>
                    <a:pt x="233159" y="112623"/>
                  </a:lnTo>
                  <a:lnTo>
                    <a:pt x="146862" y="113906"/>
                  </a:lnTo>
                  <a:lnTo>
                    <a:pt x="229781" y="81267"/>
                  </a:lnTo>
                  <a:lnTo>
                    <a:pt x="231076" y="78320"/>
                  </a:lnTo>
                  <a:lnTo>
                    <a:pt x="229006" y="73088"/>
                  </a:lnTo>
                  <a:lnTo>
                    <a:pt x="226072" y="71818"/>
                  </a:lnTo>
                  <a:lnTo>
                    <a:pt x="139242" y="106032"/>
                  </a:lnTo>
                  <a:lnTo>
                    <a:pt x="204241" y="39090"/>
                  </a:lnTo>
                  <a:lnTo>
                    <a:pt x="204203" y="35864"/>
                  </a:lnTo>
                  <a:lnTo>
                    <a:pt x="200164" y="31965"/>
                  </a:lnTo>
                  <a:lnTo>
                    <a:pt x="196951" y="31991"/>
                  </a:lnTo>
                  <a:lnTo>
                    <a:pt x="133502" y="97332"/>
                  </a:lnTo>
                  <a:lnTo>
                    <a:pt x="167424" y="12827"/>
                  </a:lnTo>
                  <a:lnTo>
                    <a:pt x="166166" y="9855"/>
                  </a:lnTo>
                  <a:lnTo>
                    <a:pt x="160934" y="7747"/>
                  </a:lnTo>
                  <a:lnTo>
                    <a:pt x="157988" y="9029"/>
                  </a:lnTo>
                  <a:lnTo>
                    <a:pt x="123901" y="93954"/>
                  </a:lnTo>
                  <a:lnTo>
                    <a:pt x="122555" y="2463"/>
                  </a:lnTo>
                  <a:lnTo>
                    <a:pt x="120294" y="0"/>
                  </a:lnTo>
                  <a:lnTo>
                    <a:pt x="114630" y="292"/>
                  </a:lnTo>
                  <a:lnTo>
                    <a:pt x="112382" y="2616"/>
                  </a:lnTo>
                  <a:lnTo>
                    <a:pt x="113690" y="91617"/>
                  </a:lnTo>
                  <a:lnTo>
                    <a:pt x="81064" y="8788"/>
                  </a:lnTo>
                  <a:lnTo>
                    <a:pt x="78130" y="7518"/>
                  </a:lnTo>
                  <a:lnTo>
                    <a:pt x="72885" y="9563"/>
                  </a:lnTo>
                  <a:lnTo>
                    <a:pt x="71602" y="12522"/>
                  </a:lnTo>
                  <a:lnTo>
                    <a:pt x="105778" y="99314"/>
                  </a:lnTo>
                  <a:lnTo>
                    <a:pt x="38874" y="34340"/>
                  </a:lnTo>
                  <a:lnTo>
                    <a:pt x="35661" y="34366"/>
                  </a:lnTo>
                  <a:lnTo>
                    <a:pt x="31737" y="38404"/>
                  </a:lnTo>
                  <a:lnTo>
                    <a:pt x="31788" y="41630"/>
                  </a:lnTo>
                  <a:lnTo>
                    <a:pt x="97116" y="105067"/>
                  </a:lnTo>
                  <a:lnTo>
                    <a:pt x="12598" y="71132"/>
                  </a:lnTo>
                  <a:lnTo>
                    <a:pt x="9652" y="72402"/>
                  </a:lnTo>
                  <a:lnTo>
                    <a:pt x="7569" y="77622"/>
                  </a:lnTo>
                  <a:lnTo>
                    <a:pt x="8826" y="80594"/>
                  </a:lnTo>
                  <a:lnTo>
                    <a:pt x="93726" y="114681"/>
                  </a:lnTo>
                  <a:lnTo>
                    <a:pt x="2247" y="116027"/>
                  </a:lnTo>
                  <a:lnTo>
                    <a:pt x="0" y="118338"/>
                  </a:lnTo>
                  <a:lnTo>
                    <a:pt x="88" y="123926"/>
                  </a:lnTo>
                  <a:lnTo>
                    <a:pt x="2349" y="126161"/>
                  </a:lnTo>
                  <a:lnTo>
                    <a:pt x="5207" y="126161"/>
                  </a:lnTo>
                  <a:lnTo>
                    <a:pt x="91376" y="124891"/>
                  </a:lnTo>
                  <a:lnTo>
                    <a:pt x="8585" y="157505"/>
                  </a:lnTo>
                  <a:lnTo>
                    <a:pt x="7302" y="160464"/>
                  </a:lnTo>
                  <a:lnTo>
                    <a:pt x="9118" y="165074"/>
                  </a:lnTo>
                  <a:lnTo>
                    <a:pt x="11036" y="166293"/>
                  </a:lnTo>
                  <a:lnTo>
                    <a:pt x="13068" y="166293"/>
                  </a:lnTo>
                  <a:lnTo>
                    <a:pt x="13690" y="166293"/>
                  </a:lnTo>
                  <a:lnTo>
                    <a:pt x="99199" y="132664"/>
                  </a:lnTo>
                  <a:lnTo>
                    <a:pt x="34112" y="199694"/>
                  </a:lnTo>
                  <a:lnTo>
                    <a:pt x="34163" y="202907"/>
                  </a:lnTo>
                  <a:lnTo>
                    <a:pt x="37172" y="205828"/>
                  </a:lnTo>
                  <a:lnTo>
                    <a:pt x="38442" y="206311"/>
                  </a:lnTo>
                  <a:lnTo>
                    <a:pt x="39725" y="206311"/>
                  </a:lnTo>
                  <a:lnTo>
                    <a:pt x="41046" y="206311"/>
                  </a:lnTo>
                  <a:lnTo>
                    <a:pt x="42379" y="205790"/>
                  </a:lnTo>
                  <a:lnTo>
                    <a:pt x="104838" y="141465"/>
                  </a:lnTo>
                  <a:lnTo>
                    <a:pt x="70942" y="225958"/>
                  </a:lnTo>
                  <a:lnTo>
                    <a:pt x="72212" y="228930"/>
                  </a:lnTo>
                  <a:lnTo>
                    <a:pt x="75438" y="230225"/>
                  </a:lnTo>
                  <a:lnTo>
                    <a:pt x="76708" y="230339"/>
                  </a:lnTo>
                  <a:lnTo>
                    <a:pt x="78727" y="230339"/>
                  </a:lnTo>
                  <a:lnTo>
                    <a:pt x="80632" y="229133"/>
                  </a:lnTo>
                  <a:lnTo>
                    <a:pt x="114465" y="144767"/>
                  </a:lnTo>
                  <a:lnTo>
                    <a:pt x="115824" y="236296"/>
                  </a:lnTo>
                  <a:lnTo>
                    <a:pt x="118097" y="238531"/>
                  </a:lnTo>
                  <a:lnTo>
                    <a:pt x="120942" y="238531"/>
                  </a:lnTo>
                  <a:lnTo>
                    <a:pt x="123748" y="238493"/>
                  </a:lnTo>
                  <a:lnTo>
                    <a:pt x="125996" y="236181"/>
                  </a:lnTo>
                  <a:lnTo>
                    <a:pt x="124675" y="147281"/>
                  </a:lnTo>
                  <a:lnTo>
                    <a:pt x="157048" y="229374"/>
                  </a:lnTo>
                  <a:lnTo>
                    <a:pt x="158965" y="230593"/>
                  </a:lnTo>
                  <a:lnTo>
                    <a:pt x="160997" y="230593"/>
                  </a:lnTo>
                  <a:lnTo>
                    <a:pt x="161620" y="230593"/>
                  </a:lnTo>
                  <a:lnTo>
                    <a:pt x="165481" y="229209"/>
                  </a:lnTo>
                  <a:lnTo>
                    <a:pt x="166763" y="226250"/>
                  </a:lnTo>
                  <a:lnTo>
                    <a:pt x="132549" y="139471"/>
                  </a:lnTo>
                  <a:lnTo>
                    <a:pt x="198462" y="203454"/>
                  </a:lnTo>
                  <a:lnTo>
                    <a:pt x="199732" y="203936"/>
                  </a:lnTo>
                  <a:lnTo>
                    <a:pt x="201015" y="203936"/>
                  </a:lnTo>
                  <a:lnTo>
                    <a:pt x="202336" y="203936"/>
                  </a:lnTo>
                  <a:lnTo>
                    <a:pt x="203669" y="203415"/>
                  </a:lnTo>
                  <a:lnTo>
                    <a:pt x="206629" y="200380"/>
                  </a:lnTo>
                  <a:lnTo>
                    <a:pt x="206578" y="197154"/>
                  </a:lnTo>
                  <a:lnTo>
                    <a:pt x="141262" y="133756"/>
                  </a:lnTo>
                  <a:lnTo>
                    <a:pt x="223774" y="166839"/>
                  </a:lnTo>
                  <a:lnTo>
                    <a:pt x="225044" y="166954"/>
                  </a:lnTo>
                  <a:lnTo>
                    <a:pt x="227063" y="166954"/>
                  </a:lnTo>
                  <a:lnTo>
                    <a:pt x="228968" y="165747"/>
                  </a:lnTo>
                  <a:lnTo>
                    <a:pt x="230809" y="161150"/>
                  </a:lnTo>
                  <a:lnTo>
                    <a:pt x="229539" y="158191"/>
                  </a:lnTo>
                  <a:lnTo>
                    <a:pt x="144526" y="124117"/>
                  </a:lnTo>
                  <a:lnTo>
                    <a:pt x="236118" y="122758"/>
                  </a:lnTo>
                  <a:lnTo>
                    <a:pt x="238353" y="120446"/>
                  </a:lnTo>
                  <a:close/>
                </a:path>
              </a:pathLst>
            </a:custGeom>
            <a:solidFill>
              <a:srgbClr val="5F99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97356" y="6586144"/>
              <a:ext cx="95580" cy="95567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676884" y="6465709"/>
              <a:ext cx="336550" cy="336550"/>
            </a:xfrm>
            <a:custGeom>
              <a:avLst/>
              <a:gdLst/>
              <a:ahLst/>
              <a:cxnLst/>
              <a:rect l="l" t="t" r="r" b="b"/>
              <a:pathLst>
                <a:path w="336550" h="336550">
                  <a:moveTo>
                    <a:pt x="188963" y="167919"/>
                  </a:moveTo>
                  <a:lnTo>
                    <a:pt x="187223" y="159880"/>
                  </a:lnTo>
                  <a:lnTo>
                    <a:pt x="182689" y="153365"/>
                  </a:lnTo>
                  <a:lnTo>
                    <a:pt x="176034" y="149021"/>
                  </a:lnTo>
                  <a:lnTo>
                    <a:pt x="167944" y="147510"/>
                  </a:lnTo>
                  <a:lnTo>
                    <a:pt x="159905" y="149250"/>
                  </a:lnTo>
                  <a:lnTo>
                    <a:pt x="153390" y="153784"/>
                  </a:lnTo>
                  <a:lnTo>
                    <a:pt x="149047" y="160439"/>
                  </a:lnTo>
                  <a:lnTo>
                    <a:pt x="147535" y="168529"/>
                  </a:lnTo>
                  <a:lnTo>
                    <a:pt x="149288" y="176568"/>
                  </a:lnTo>
                  <a:lnTo>
                    <a:pt x="153822" y="183083"/>
                  </a:lnTo>
                  <a:lnTo>
                    <a:pt x="160464" y="187426"/>
                  </a:lnTo>
                  <a:lnTo>
                    <a:pt x="168554" y="188937"/>
                  </a:lnTo>
                  <a:lnTo>
                    <a:pt x="176593" y="187198"/>
                  </a:lnTo>
                  <a:lnTo>
                    <a:pt x="183121" y="182651"/>
                  </a:lnTo>
                  <a:lnTo>
                    <a:pt x="187452" y="176009"/>
                  </a:lnTo>
                  <a:lnTo>
                    <a:pt x="188963" y="167919"/>
                  </a:lnTo>
                  <a:close/>
                </a:path>
                <a:path w="336550" h="336550">
                  <a:moveTo>
                    <a:pt x="336486" y="165747"/>
                  </a:moveTo>
                  <a:lnTo>
                    <a:pt x="329831" y="121107"/>
                  </a:lnTo>
                  <a:lnTo>
                    <a:pt x="312280" y="81165"/>
                  </a:lnTo>
                  <a:lnTo>
                    <a:pt x="290728" y="54127"/>
                  </a:lnTo>
                  <a:lnTo>
                    <a:pt x="285470" y="47510"/>
                  </a:lnTo>
                  <a:lnTo>
                    <a:pt x="282359" y="45186"/>
                  </a:lnTo>
                  <a:lnTo>
                    <a:pt x="282359" y="166547"/>
                  </a:lnTo>
                  <a:lnTo>
                    <a:pt x="274053" y="211086"/>
                  </a:lnTo>
                  <a:lnTo>
                    <a:pt x="250126" y="247713"/>
                  </a:lnTo>
                  <a:lnTo>
                    <a:pt x="214223" y="272707"/>
                  </a:lnTo>
                  <a:lnTo>
                    <a:pt x="169938" y="282333"/>
                  </a:lnTo>
                  <a:lnTo>
                    <a:pt x="125399" y="274015"/>
                  </a:lnTo>
                  <a:lnTo>
                    <a:pt x="88773" y="250088"/>
                  </a:lnTo>
                  <a:lnTo>
                    <a:pt x="63792" y="214185"/>
                  </a:lnTo>
                  <a:lnTo>
                    <a:pt x="54165" y="169913"/>
                  </a:lnTo>
                  <a:lnTo>
                    <a:pt x="62484" y="125361"/>
                  </a:lnTo>
                  <a:lnTo>
                    <a:pt x="86398" y="88734"/>
                  </a:lnTo>
                  <a:lnTo>
                    <a:pt x="122301" y="63741"/>
                  </a:lnTo>
                  <a:lnTo>
                    <a:pt x="166573" y="54127"/>
                  </a:lnTo>
                  <a:lnTo>
                    <a:pt x="211124" y="62433"/>
                  </a:lnTo>
                  <a:lnTo>
                    <a:pt x="247751" y="86347"/>
                  </a:lnTo>
                  <a:lnTo>
                    <a:pt x="272745" y="122262"/>
                  </a:lnTo>
                  <a:lnTo>
                    <a:pt x="282359" y="166547"/>
                  </a:lnTo>
                  <a:lnTo>
                    <a:pt x="282359" y="45186"/>
                  </a:lnTo>
                  <a:lnTo>
                    <a:pt x="251028" y="21704"/>
                  </a:lnTo>
                  <a:lnTo>
                    <a:pt x="210591" y="5346"/>
                  </a:lnTo>
                  <a:lnTo>
                    <a:pt x="165785" y="0"/>
                  </a:lnTo>
                  <a:lnTo>
                    <a:pt x="121145" y="6667"/>
                  </a:lnTo>
                  <a:lnTo>
                    <a:pt x="81191" y="24218"/>
                  </a:lnTo>
                  <a:lnTo>
                    <a:pt x="47536" y="51028"/>
                  </a:lnTo>
                  <a:lnTo>
                    <a:pt x="21717" y="85458"/>
                  </a:lnTo>
                  <a:lnTo>
                    <a:pt x="5359" y="125895"/>
                  </a:lnTo>
                  <a:lnTo>
                    <a:pt x="0" y="170713"/>
                  </a:lnTo>
                  <a:lnTo>
                    <a:pt x="6667" y="215341"/>
                  </a:lnTo>
                  <a:lnTo>
                    <a:pt x="24231" y="255270"/>
                  </a:lnTo>
                  <a:lnTo>
                    <a:pt x="51041" y="288937"/>
                  </a:lnTo>
                  <a:lnTo>
                    <a:pt x="85471" y="314744"/>
                  </a:lnTo>
                  <a:lnTo>
                    <a:pt x="125920" y="331101"/>
                  </a:lnTo>
                  <a:lnTo>
                    <a:pt x="170738" y="336461"/>
                  </a:lnTo>
                  <a:lnTo>
                    <a:pt x="215379" y="329780"/>
                  </a:lnTo>
                  <a:lnTo>
                    <a:pt x="255308" y="312229"/>
                  </a:lnTo>
                  <a:lnTo>
                    <a:pt x="288975" y="285432"/>
                  </a:lnTo>
                  <a:lnTo>
                    <a:pt x="314769" y="250990"/>
                  </a:lnTo>
                  <a:lnTo>
                    <a:pt x="331139" y="210553"/>
                  </a:lnTo>
                  <a:lnTo>
                    <a:pt x="336486" y="165747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83510" y="6309626"/>
              <a:ext cx="800230" cy="349364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66927" y="5938012"/>
              <a:ext cx="301231" cy="274294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603205" y="6215367"/>
              <a:ext cx="247015" cy="23495"/>
            </a:xfrm>
            <a:custGeom>
              <a:avLst/>
              <a:gdLst/>
              <a:ahLst/>
              <a:cxnLst/>
              <a:rect l="l" t="t" r="r" b="b"/>
              <a:pathLst>
                <a:path w="247015" h="23495">
                  <a:moveTo>
                    <a:pt x="246303" y="0"/>
                  </a:moveTo>
                  <a:lnTo>
                    <a:pt x="0" y="3632"/>
                  </a:lnTo>
                  <a:lnTo>
                    <a:pt x="292" y="23228"/>
                  </a:lnTo>
                  <a:lnTo>
                    <a:pt x="246595" y="19596"/>
                  </a:lnTo>
                  <a:lnTo>
                    <a:pt x="246303" y="0"/>
                  </a:lnTo>
                  <a:close/>
                </a:path>
              </a:pathLst>
            </a:custGeom>
            <a:solidFill>
              <a:srgbClr val="7822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10488" y="6226340"/>
              <a:ext cx="20955" cy="125095"/>
            </a:xfrm>
            <a:custGeom>
              <a:avLst/>
              <a:gdLst/>
              <a:ahLst/>
              <a:cxnLst/>
              <a:rect l="l" t="t" r="r" b="b"/>
              <a:pathLst>
                <a:path w="20954" h="125095">
                  <a:moveTo>
                    <a:pt x="18580" y="0"/>
                  </a:moveTo>
                  <a:lnTo>
                    <a:pt x="0" y="266"/>
                  </a:lnTo>
                  <a:lnTo>
                    <a:pt x="1828" y="124828"/>
                  </a:lnTo>
                  <a:lnTo>
                    <a:pt x="20408" y="124548"/>
                  </a:lnTo>
                  <a:lnTo>
                    <a:pt x="18580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720966" y="6378436"/>
              <a:ext cx="336550" cy="243204"/>
            </a:xfrm>
            <a:custGeom>
              <a:avLst/>
              <a:gdLst/>
              <a:ahLst/>
              <a:cxnLst/>
              <a:rect l="l" t="t" r="r" b="b"/>
              <a:pathLst>
                <a:path w="336550" h="243204">
                  <a:moveTo>
                    <a:pt x="237212" y="0"/>
                  </a:moveTo>
                  <a:lnTo>
                    <a:pt x="169240" y="8177"/>
                  </a:lnTo>
                  <a:lnTo>
                    <a:pt x="53578" y="45404"/>
                  </a:lnTo>
                  <a:lnTo>
                    <a:pt x="14989" y="123058"/>
                  </a:lnTo>
                  <a:lnTo>
                    <a:pt x="0" y="169484"/>
                  </a:lnTo>
                  <a:lnTo>
                    <a:pt x="6693" y="203168"/>
                  </a:lnTo>
                  <a:lnTo>
                    <a:pt x="33156" y="242596"/>
                  </a:lnTo>
                  <a:lnTo>
                    <a:pt x="69870" y="166191"/>
                  </a:lnTo>
                  <a:lnTo>
                    <a:pt x="113653" y="124413"/>
                  </a:lnTo>
                  <a:lnTo>
                    <a:pt x="192896" y="102586"/>
                  </a:lnTo>
                  <a:lnTo>
                    <a:pt x="335988" y="86031"/>
                  </a:lnTo>
                  <a:lnTo>
                    <a:pt x="283969" y="24681"/>
                  </a:lnTo>
                  <a:lnTo>
                    <a:pt x="237212" y="0"/>
                  </a:lnTo>
                  <a:close/>
                </a:path>
              </a:pathLst>
            </a:custGeom>
            <a:solidFill>
              <a:srgbClr val="7533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718361" y="6166162"/>
              <a:ext cx="236051" cy="479163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135032" y="6063843"/>
              <a:ext cx="763897" cy="621830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1636092" y="6077892"/>
              <a:ext cx="36830" cy="52705"/>
            </a:xfrm>
            <a:custGeom>
              <a:avLst/>
              <a:gdLst/>
              <a:ahLst/>
              <a:cxnLst/>
              <a:rect l="l" t="t" r="r" b="b"/>
              <a:pathLst>
                <a:path w="36830" h="52704">
                  <a:moveTo>
                    <a:pt x="17808" y="0"/>
                  </a:moveTo>
                  <a:lnTo>
                    <a:pt x="9806" y="1166"/>
                  </a:lnTo>
                  <a:lnTo>
                    <a:pt x="5013" y="6253"/>
                  </a:lnTo>
                  <a:lnTo>
                    <a:pt x="478" y="16702"/>
                  </a:lnTo>
                  <a:lnTo>
                    <a:pt x="0" y="29958"/>
                  </a:lnTo>
                  <a:lnTo>
                    <a:pt x="5969" y="41427"/>
                  </a:lnTo>
                  <a:lnTo>
                    <a:pt x="13288" y="49493"/>
                  </a:lnTo>
                  <a:lnTo>
                    <a:pt x="16861" y="52541"/>
                  </a:lnTo>
                  <a:lnTo>
                    <a:pt x="36469" y="11202"/>
                  </a:lnTo>
                  <a:lnTo>
                    <a:pt x="31974" y="1309"/>
                  </a:lnTo>
                  <a:lnTo>
                    <a:pt x="17808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630555" y="6106060"/>
              <a:ext cx="47625" cy="41910"/>
            </a:xfrm>
            <a:custGeom>
              <a:avLst/>
              <a:gdLst/>
              <a:ahLst/>
              <a:cxnLst/>
              <a:rect l="l" t="t" r="r" b="b"/>
              <a:pathLst>
                <a:path w="47625" h="41910">
                  <a:moveTo>
                    <a:pt x="39357" y="0"/>
                  </a:moveTo>
                  <a:lnTo>
                    <a:pt x="0" y="20929"/>
                  </a:lnTo>
                  <a:lnTo>
                    <a:pt x="4267" y="41744"/>
                  </a:lnTo>
                  <a:lnTo>
                    <a:pt x="42557" y="19723"/>
                  </a:lnTo>
                  <a:lnTo>
                    <a:pt x="47243" y="16344"/>
                  </a:lnTo>
                  <a:lnTo>
                    <a:pt x="45885" y="3276"/>
                  </a:lnTo>
                  <a:lnTo>
                    <a:pt x="39357" y="0"/>
                  </a:lnTo>
                  <a:close/>
                </a:path>
              </a:pathLst>
            </a:custGeom>
            <a:solidFill>
              <a:srgbClr val="4140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40003" y="5954001"/>
              <a:ext cx="857885" cy="376555"/>
            </a:xfrm>
            <a:custGeom>
              <a:avLst/>
              <a:gdLst/>
              <a:ahLst/>
              <a:cxnLst/>
              <a:rect l="l" t="t" r="r" b="b"/>
              <a:pathLst>
                <a:path w="857885" h="376554">
                  <a:moveTo>
                    <a:pt x="479259" y="344119"/>
                  </a:moveTo>
                  <a:lnTo>
                    <a:pt x="474027" y="304736"/>
                  </a:lnTo>
                  <a:lnTo>
                    <a:pt x="442214" y="274586"/>
                  </a:lnTo>
                  <a:lnTo>
                    <a:pt x="377583" y="268020"/>
                  </a:lnTo>
                  <a:lnTo>
                    <a:pt x="325564" y="264858"/>
                  </a:lnTo>
                  <a:lnTo>
                    <a:pt x="266623" y="261874"/>
                  </a:lnTo>
                  <a:lnTo>
                    <a:pt x="205473" y="259181"/>
                  </a:lnTo>
                  <a:lnTo>
                    <a:pt x="55473" y="253580"/>
                  </a:lnTo>
                  <a:lnTo>
                    <a:pt x="38100" y="255765"/>
                  </a:lnTo>
                  <a:lnTo>
                    <a:pt x="22593" y="263017"/>
                  </a:lnTo>
                  <a:lnTo>
                    <a:pt x="10160" y="274675"/>
                  </a:lnTo>
                  <a:lnTo>
                    <a:pt x="2006" y="290042"/>
                  </a:lnTo>
                  <a:lnTo>
                    <a:pt x="0" y="309397"/>
                  </a:lnTo>
                  <a:lnTo>
                    <a:pt x="9639" y="329006"/>
                  </a:lnTo>
                  <a:lnTo>
                    <a:pt x="35979" y="346875"/>
                  </a:lnTo>
                  <a:lnTo>
                    <a:pt x="84035" y="361048"/>
                  </a:lnTo>
                  <a:lnTo>
                    <a:pt x="197408" y="374561"/>
                  </a:lnTo>
                  <a:lnTo>
                    <a:pt x="302031" y="376389"/>
                  </a:lnTo>
                  <a:lnTo>
                    <a:pt x="378802" y="372859"/>
                  </a:lnTo>
                  <a:lnTo>
                    <a:pt x="408635" y="370268"/>
                  </a:lnTo>
                  <a:lnTo>
                    <a:pt x="474370" y="356108"/>
                  </a:lnTo>
                  <a:lnTo>
                    <a:pt x="479044" y="350621"/>
                  </a:lnTo>
                  <a:lnTo>
                    <a:pt x="479259" y="344119"/>
                  </a:lnTo>
                  <a:close/>
                </a:path>
                <a:path w="857885" h="376554">
                  <a:moveTo>
                    <a:pt x="857770" y="30429"/>
                  </a:moveTo>
                  <a:lnTo>
                    <a:pt x="856284" y="25882"/>
                  </a:lnTo>
                  <a:lnTo>
                    <a:pt x="852068" y="17691"/>
                  </a:lnTo>
                  <a:lnTo>
                    <a:pt x="845921" y="8267"/>
                  </a:lnTo>
                  <a:lnTo>
                    <a:pt x="838657" y="0"/>
                  </a:lnTo>
                  <a:lnTo>
                    <a:pt x="835558" y="56807"/>
                  </a:lnTo>
                  <a:lnTo>
                    <a:pt x="847496" y="52946"/>
                  </a:lnTo>
                  <a:lnTo>
                    <a:pt x="853795" y="48907"/>
                  </a:lnTo>
                  <a:lnTo>
                    <a:pt x="856513" y="42227"/>
                  </a:lnTo>
                  <a:lnTo>
                    <a:pt x="857770" y="30429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336890" y="5622505"/>
              <a:ext cx="168275" cy="113030"/>
            </a:xfrm>
            <a:custGeom>
              <a:avLst/>
              <a:gdLst/>
              <a:ahLst/>
              <a:cxnLst/>
              <a:rect l="l" t="t" r="r" b="b"/>
              <a:pathLst>
                <a:path w="168275" h="113029">
                  <a:moveTo>
                    <a:pt x="89916" y="59550"/>
                  </a:moveTo>
                  <a:lnTo>
                    <a:pt x="41503" y="0"/>
                  </a:lnTo>
                  <a:lnTo>
                    <a:pt x="34036" y="18338"/>
                  </a:lnTo>
                  <a:lnTo>
                    <a:pt x="24561" y="35598"/>
                  </a:lnTo>
                  <a:lnTo>
                    <a:pt x="13169" y="51828"/>
                  </a:lnTo>
                  <a:lnTo>
                    <a:pt x="0" y="67094"/>
                  </a:lnTo>
                  <a:lnTo>
                    <a:pt x="47345" y="112903"/>
                  </a:lnTo>
                  <a:lnTo>
                    <a:pt x="56451" y="95859"/>
                  </a:lnTo>
                  <a:lnTo>
                    <a:pt x="66675" y="81495"/>
                  </a:lnTo>
                  <a:lnTo>
                    <a:pt x="77876" y="69494"/>
                  </a:lnTo>
                  <a:lnTo>
                    <a:pt x="89916" y="59550"/>
                  </a:lnTo>
                  <a:close/>
                </a:path>
                <a:path w="168275" h="113029">
                  <a:moveTo>
                    <a:pt x="168135" y="58674"/>
                  </a:moveTo>
                  <a:lnTo>
                    <a:pt x="166738" y="50685"/>
                  </a:lnTo>
                  <a:lnTo>
                    <a:pt x="160616" y="13665"/>
                  </a:lnTo>
                  <a:lnTo>
                    <a:pt x="148666" y="56438"/>
                  </a:lnTo>
                  <a:lnTo>
                    <a:pt x="168135" y="58674"/>
                  </a:lnTo>
                  <a:close/>
                </a:path>
              </a:pathLst>
            </a:custGeom>
            <a:solidFill>
              <a:srgbClr val="F8A4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362778" y="5526369"/>
              <a:ext cx="147320" cy="192405"/>
            </a:xfrm>
            <a:custGeom>
              <a:avLst/>
              <a:gdLst/>
              <a:ahLst/>
              <a:cxnLst/>
              <a:rect l="l" t="t" r="r" b="b"/>
              <a:pathLst>
                <a:path w="147319" h="192404">
                  <a:moveTo>
                    <a:pt x="63808" y="0"/>
                  </a:moveTo>
                  <a:lnTo>
                    <a:pt x="19522" y="19986"/>
                  </a:lnTo>
                  <a:lnTo>
                    <a:pt x="739" y="63535"/>
                  </a:lnTo>
                  <a:lnTo>
                    <a:pt x="0" y="87921"/>
                  </a:lnTo>
                  <a:lnTo>
                    <a:pt x="2940" y="106655"/>
                  </a:lnTo>
                  <a:lnTo>
                    <a:pt x="27851" y="157124"/>
                  </a:lnTo>
                  <a:lnTo>
                    <a:pt x="74546" y="188288"/>
                  </a:lnTo>
                  <a:lnTo>
                    <a:pt x="100259" y="192253"/>
                  </a:lnTo>
                  <a:lnTo>
                    <a:pt x="106605" y="191226"/>
                  </a:lnTo>
                  <a:lnTo>
                    <a:pt x="128764" y="157261"/>
                  </a:lnTo>
                  <a:lnTo>
                    <a:pt x="145391" y="89186"/>
                  </a:lnTo>
                  <a:lnTo>
                    <a:pt x="147105" y="58078"/>
                  </a:lnTo>
                  <a:lnTo>
                    <a:pt x="139496" y="31571"/>
                  </a:lnTo>
                  <a:lnTo>
                    <a:pt x="120374" y="13405"/>
                  </a:lnTo>
                  <a:lnTo>
                    <a:pt x="93189" y="2695"/>
                  </a:lnTo>
                  <a:lnTo>
                    <a:pt x="63808" y="0"/>
                  </a:lnTo>
                  <a:close/>
                </a:path>
              </a:pathLst>
            </a:custGeom>
            <a:solidFill>
              <a:srgbClr val="F79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469796" y="5554631"/>
              <a:ext cx="92710" cy="34925"/>
            </a:xfrm>
            <a:custGeom>
              <a:avLst/>
              <a:gdLst/>
              <a:ahLst/>
              <a:cxnLst/>
              <a:rect l="l" t="t" r="r" b="b"/>
              <a:pathLst>
                <a:path w="92709" h="34925">
                  <a:moveTo>
                    <a:pt x="49745" y="0"/>
                  </a:moveTo>
                  <a:lnTo>
                    <a:pt x="0" y="24345"/>
                  </a:lnTo>
                  <a:lnTo>
                    <a:pt x="91770" y="34874"/>
                  </a:lnTo>
                  <a:lnTo>
                    <a:pt x="92417" y="29159"/>
                  </a:lnTo>
                  <a:lnTo>
                    <a:pt x="49745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563284" y="6082451"/>
              <a:ext cx="125730" cy="80645"/>
            </a:xfrm>
            <a:custGeom>
              <a:avLst/>
              <a:gdLst/>
              <a:ahLst/>
              <a:cxnLst/>
              <a:rect l="l" t="t" r="r" b="b"/>
              <a:pathLst>
                <a:path w="125730" h="80645">
                  <a:moveTo>
                    <a:pt x="13601" y="0"/>
                  </a:moveTo>
                  <a:lnTo>
                    <a:pt x="0" y="36664"/>
                  </a:lnTo>
                  <a:lnTo>
                    <a:pt x="10922" y="44730"/>
                  </a:lnTo>
                  <a:lnTo>
                    <a:pt x="23271" y="50399"/>
                  </a:lnTo>
                  <a:lnTo>
                    <a:pt x="36502" y="53488"/>
                  </a:lnTo>
                  <a:lnTo>
                    <a:pt x="50076" y="53809"/>
                  </a:lnTo>
                  <a:lnTo>
                    <a:pt x="47409" y="47574"/>
                  </a:lnTo>
                  <a:lnTo>
                    <a:pt x="51638" y="39623"/>
                  </a:lnTo>
                  <a:lnTo>
                    <a:pt x="64643" y="35712"/>
                  </a:lnTo>
                  <a:lnTo>
                    <a:pt x="72110" y="39395"/>
                  </a:lnTo>
                  <a:lnTo>
                    <a:pt x="78397" y="51434"/>
                  </a:lnTo>
                  <a:lnTo>
                    <a:pt x="77431" y="59131"/>
                  </a:lnTo>
                  <a:lnTo>
                    <a:pt x="73596" y="64731"/>
                  </a:lnTo>
                  <a:lnTo>
                    <a:pt x="67805" y="64007"/>
                  </a:lnTo>
                  <a:lnTo>
                    <a:pt x="61950" y="63753"/>
                  </a:lnTo>
                  <a:lnTo>
                    <a:pt x="56121" y="63969"/>
                  </a:lnTo>
                  <a:lnTo>
                    <a:pt x="60981" y="72228"/>
                  </a:lnTo>
                  <a:lnTo>
                    <a:pt x="68981" y="77727"/>
                  </a:lnTo>
                  <a:lnTo>
                    <a:pt x="78708" y="80268"/>
                  </a:lnTo>
                  <a:lnTo>
                    <a:pt x="88747" y="79654"/>
                  </a:lnTo>
                  <a:lnTo>
                    <a:pt x="124358" y="53924"/>
                  </a:lnTo>
                  <a:lnTo>
                    <a:pt x="125450" y="48437"/>
                  </a:lnTo>
                  <a:lnTo>
                    <a:pt x="123532" y="45288"/>
                  </a:lnTo>
                  <a:lnTo>
                    <a:pt x="90284" y="8102"/>
                  </a:lnTo>
                  <a:lnTo>
                    <a:pt x="78638" y="3352"/>
                  </a:lnTo>
                  <a:lnTo>
                    <a:pt x="69799" y="5346"/>
                  </a:lnTo>
                  <a:lnTo>
                    <a:pt x="56312" y="6522"/>
                  </a:lnTo>
                  <a:lnTo>
                    <a:pt x="41619" y="5540"/>
                  </a:lnTo>
                  <a:lnTo>
                    <a:pt x="26967" y="3124"/>
                  </a:lnTo>
                  <a:lnTo>
                    <a:pt x="13601" y="0"/>
                  </a:lnTo>
                  <a:close/>
                </a:path>
              </a:pathLst>
            </a:custGeom>
            <a:solidFill>
              <a:srgbClr val="F79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320368" y="5478958"/>
              <a:ext cx="207664" cy="181063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1423683" y="5646834"/>
              <a:ext cx="25400" cy="69215"/>
            </a:xfrm>
            <a:custGeom>
              <a:avLst/>
              <a:gdLst/>
              <a:ahLst/>
              <a:cxnLst/>
              <a:rect l="l" t="t" r="r" b="b"/>
              <a:pathLst>
                <a:path w="25400" h="69214">
                  <a:moveTo>
                    <a:pt x="7150" y="0"/>
                  </a:moveTo>
                  <a:lnTo>
                    <a:pt x="0" y="62369"/>
                  </a:lnTo>
                  <a:lnTo>
                    <a:pt x="17475" y="68935"/>
                  </a:lnTo>
                  <a:lnTo>
                    <a:pt x="25146" y="2057"/>
                  </a:lnTo>
                  <a:lnTo>
                    <a:pt x="7150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457248" y="6545735"/>
              <a:ext cx="190030" cy="113411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123294" y="5683923"/>
              <a:ext cx="524151" cy="872680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1608949" y="6120304"/>
              <a:ext cx="33655" cy="33655"/>
            </a:xfrm>
            <a:custGeom>
              <a:avLst/>
              <a:gdLst/>
              <a:ahLst/>
              <a:cxnLst/>
              <a:rect l="l" t="t" r="r" b="b"/>
              <a:pathLst>
                <a:path w="33655" h="33654">
                  <a:moveTo>
                    <a:pt x="25755" y="0"/>
                  </a:moveTo>
                  <a:lnTo>
                    <a:pt x="7353" y="266"/>
                  </a:lnTo>
                  <a:lnTo>
                    <a:pt x="0" y="7835"/>
                  </a:lnTo>
                  <a:lnTo>
                    <a:pt x="279" y="26238"/>
                  </a:lnTo>
                  <a:lnTo>
                    <a:pt x="7848" y="33591"/>
                  </a:lnTo>
                  <a:lnTo>
                    <a:pt x="26250" y="33324"/>
                  </a:lnTo>
                  <a:lnTo>
                    <a:pt x="33604" y="25755"/>
                  </a:lnTo>
                  <a:lnTo>
                    <a:pt x="33464" y="16548"/>
                  </a:lnTo>
                  <a:lnTo>
                    <a:pt x="33324" y="7340"/>
                  </a:lnTo>
                  <a:lnTo>
                    <a:pt x="25755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48285" y="6236411"/>
              <a:ext cx="392430" cy="123825"/>
            </a:xfrm>
            <a:custGeom>
              <a:avLst/>
              <a:gdLst/>
              <a:ahLst/>
              <a:cxnLst/>
              <a:rect l="l" t="t" r="r" b="b"/>
              <a:pathLst>
                <a:path w="392430" h="123825">
                  <a:moveTo>
                    <a:pt x="369214" y="120421"/>
                  </a:moveTo>
                  <a:lnTo>
                    <a:pt x="96227" y="120421"/>
                  </a:lnTo>
                  <a:lnTo>
                    <a:pt x="96227" y="123507"/>
                  </a:lnTo>
                  <a:lnTo>
                    <a:pt x="369214" y="123507"/>
                  </a:lnTo>
                  <a:lnTo>
                    <a:pt x="369214" y="120421"/>
                  </a:lnTo>
                  <a:close/>
                </a:path>
                <a:path w="392430" h="123825">
                  <a:moveTo>
                    <a:pt x="376085" y="59283"/>
                  </a:moveTo>
                  <a:lnTo>
                    <a:pt x="0" y="59283"/>
                  </a:lnTo>
                  <a:lnTo>
                    <a:pt x="0" y="62369"/>
                  </a:lnTo>
                  <a:lnTo>
                    <a:pt x="376085" y="62369"/>
                  </a:lnTo>
                  <a:lnTo>
                    <a:pt x="376085" y="59283"/>
                  </a:lnTo>
                  <a:close/>
                </a:path>
                <a:path w="392430" h="123825">
                  <a:moveTo>
                    <a:pt x="392150" y="0"/>
                  </a:moveTo>
                  <a:lnTo>
                    <a:pt x="119176" y="0"/>
                  </a:lnTo>
                  <a:lnTo>
                    <a:pt x="119176" y="3086"/>
                  </a:lnTo>
                  <a:lnTo>
                    <a:pt x="392150" y="3086"/>
                  </a:lnTo>
                  <a:lnTo>
                    <a:pt x="392150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349347" y="4259529"/>
              <a:ext cx="537552" cy="500229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11551684" y="5911240"/>
              <a:ext cx="288290" cy="443230"/>
            </a:xfrm>
            <a:custGeom>
              <a:avLst/>
              <a:gdLst/>
              <a:ahLst/>
              <a:cxnLst/>
              <a:rect l="l" t="t" r="r" b="b"/>
              <a:pathLst>
                <a:path w="288290" h="443229">
                  <a:moveTo>
                    <a:pt x="270395" y="213169"/>
                  </a:moveTo>
                  <a:lnTo>
                    <a:pt x="17640" y="213169"/>
                  </a:lnTo>
                  <a:lnTo>
                    <a:pt x="144018" y="442912"/>
                  </a:lnTo>
                  <a:lnTo>
                    <a:pt x="270395" y="213169"/>
                  </a:lnTo>
                  <a:close/>
                </a:path>
                <a:path w="288290" h="443229">
                  <a:moveTo>
                    <a:pt x="144018" y="0"/>
                  </a:moveTo>
                  <a:lnTo>
                    <a:pt x="98482" y="7339"/>
                  </a:lnTo>
                  <a:lnTo>
                    <a:pt x="58945" y="27780"/>
                  </a:lnTo>
                  <a:lnTo>
                    <a:pt x="27775" y="58954"/>
                  </a:lnTo>
                  <a:lnTo>
                    <a:pt x="7338" y="98493"/>
                  </a:lnTo>
                  <a:lnTo>
                    <a:pt x="0" y="144030"/>
                  </a:lnTo>
                  <a:lnTo>
                    <a:pt x="1177" y="162518"/>
                  </a:lnTo>
                  <a:lnTo>
                    <a:pt x="4611" y="180300"/>
                  </a:lnTo>
                  <a:lnTo>
                    <a:pt x="10153" y="197231"/>
                  </a:lnTo>
                  <a:lnTo>
                    <a:pt x="17653" y="213169"/>
                  </a:lnTo>
                  <a:lnTo>
                    <a:pt x="270383" y="213169"/>
                  </a:lnTo>
                  <a:lnTo>
                    <a:pt x="276203" y="200812"/>
                  </a:lnTo>
                  <a:lnTo>
                    <a:pt x="144018" y="200812"/>
                  </a:lnTo>
                  <a:lnTo>
                    <a:pt x="121926" y="196346"/>
                  </a:lnTo>
                  <a:lnTo>
                    <a:pt x="103871" y="184170"/>
                  </a:lnTo>
                  <a:lnTo>
                    <a:pt x="91691" y="166120"/>
                  </a:lnTo>
                  <a:lnTo>
                    <a:pt x="87223" y="144030"/>
                  </a:lnTo>
                  <a:lnTo>
                    <a:pt x="91691" y="121938"/>
                  </a:lnTo>
                  <a:lnTo>
                    <a:pt x="103871" y="103884"/>
                  </a:lnTo>
                  <a:lnTo>
                    <a:pt x="121926" y="91704"/>
                  </a:lnTo>
                  <a:lnTo>
                    <a:pt x="144018" y="87236"/>
                  </a:lnTo>
                  <a:lnTo>
                    <a:pt x="274889" y="87236"/>
                  </a:lnTo>
                  <a:lnTo>
                    <a:pt x="260268" y="58954"/>
                  </a:lnTo>
                  <a:lnTo>
                    <a:pt x="229094" y="27780"/>
                  </a:lnTo>
                  <a:lnTo>
                    <a:pt x="189555" y="7339"/>
                  </a:lnTo>
                  <a:lnTo>
                    <a:pt x="144018" y="0"/>
                  </a:lnTo>
                  <a:close/>
                </a:path>
                <a:path w="288290" h="443229">
                  <a:moveTo>
                    <a:pt x="274889" y="87236"/>
                  </a:moveTo>
                  <a:lnTo>
                    <a:pt x="144018" y="87236"/>
                  </a:lnTo>
                  <a:lnTo>
                    <a:pt x="166109" y="91704"/>
                  </a:lnTo>
                  <a:lnTo>
                    <a:pt x="184164" y="103884"/>
                  </a:lnTo>
                  <a:lnTo>
                    <a:pt x="196344" y="121938"/>
                  </a:lnTo>
                  <a:lnTo>
                    <a:pt x="200812" y="144030"/>
                  </a:lnTo>
                  <a:lnTo>
                    <a:pt x="196344" y="166120"/>
                  </a:lnTo>
                  <a:lnTo>
                    <a:pt x="184164" y="184170"/>
                  </a:lnTo>
                  <a:lnTo>
                    <a:pt x="166109" y="196346"/>
                  </a:lnTo>
                  <a:lnTo>
                    <a:pt x="144018" y="200812"/>
                  </a:lnTo>
                  <a:lnTo>
                    <a:pt x="276203" y="200812"/>
                  </a:lnTo>
                  <a:lnTo>
                    <a:pt x="277890" y="197231"/>
                  </a:lnTo>
                  <a:lnTo>
                    <a:pt x="283435" y="180300"/>
                  </a:lnTo>
                  <a:lnTo>
                    <a:pt x="286870" y="162518"/>
                  </a:lnTo>
                  <a:lnTo>
                    <a:pt x="288048" y="144030"/>
                  </a:lnTo>
                  <a:lnTo>
                    <a:pt x="280709" y="98493"/>
                  </a:lnTo>
                  <a:lnTo>
                    <a:pt x="274889" y="8723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382278" y="4972329"/>
              <a:ext cx="513308" cy="499541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433142" y="5246398"/>
              <a:ext cx="129794" cy="67624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433650" y="5246421"/>
              <a:ext cx="28587" cy="20332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661843" y="5228145"/>
              <a:ext cx="164515" cy="162963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6574680" y="1609231"/>
              <a:ext cx="4340225" cy="4185285"/>
            </a:xfrm>
            <a:custGeom>
              <a:avLst/>
              <a:gdLst/>
              <a:ahLst/>
              <a:cxnLst/>
              <a:rect l="l" t="t" r="r" b="b"/>
              <a:pathLst>
                <a:path w="4340225" h="4185285">
                  <a:moveTo>
                    <a:pt x="3898290" y="0"/>
                  </a:moveTo>
                  <a:lnTo>
                    <a:pt x="441363" y="0"/>
                  </a:lnTo>
                  <a:lnTo>
                    <a:pt x="393270" y="2589"/>
                  </a:lnTo>
                  <a:lnTo>
                    <a:pt x="346678" y="10180"/>
                  </a:lnTo>
                  <a:lnTo>
                    <a:pt x="301856" y="22501"/>
                  </a:lnTo>
                  <a:lnTo>
                    <a:pt x="259072" y="39284"/>
                  </a:lnTo>
                  <a:lnTo>
                    <a:pt x="218596" y="60260"/>
                  </a:lnTo>
                  <a:lnTo>
                    <a:pt x="180697" y="85159"/>
                  </a:lnTo>
                  <a:lnTo>
                    <a:pt x="145644" y="113712"/>
                  </a:lnTo>
                  <a:lnTo>
                    <a:pt x="113707" y="145649"/>
                  </a:lnTo>
                  <a:lnTo>
                    <a:pt x="85155" y="180702"/>
                  </a:lnTo>
                  <a:lnTo>
                    <a:pt x="60257" y="218601"/>
                  </a:lnTo>
                  <a:lnTo>
                    <a:pt x="39282" y="259077"/>
                  </a:lnTo>
                  <a:lnTo>
                    <a:pt x="22500" y="301860"/>
                  </a:lnTo>
                  <a:lnTo>
                    <a:pt x="10179" y="346682"/>
                  </a:lnTo>
                  <a:lnTo>
                    <a:pt x="2589" y="393272"/>
                  </a:lnTo>
                  <a:lnTo>
                    <a:pt x="0" y="441363"/>
                  </a:lnTo>
                  <a:lnTo>
                    <a:pt x="0" y="3743718"/>
                  </a:lnTo>
                  <a:lnTo>
                    <a:pt x="2589" y="3791808"/>
                  </a:lnTo>
                  <a:lnTo>
                    <a:pt x="10179" y="3838399"/>
                  </a:lnTo>
                  <a:lnTo>
                    <a:pt x="22500" y="3883220"/>
                  </a:lnTo>
                  <a:lnTo>
                    <a:pt x="39282" y="3926004"/>
                  </a:lnTo>
                  <a:lnTo>
                    <a:pt x="60257" y="3966479"/>
                  </a:lnTo>
                  <a:lnTo>
                    <a:pt x="85155" y="4004378"/>
                  </a:lnTo>
                  <a:lnTo>
                    <a:pt x="113707" y="4039431"/>
                  </a:lnTo>
                  <a:lnTo>
                    <a:pt x="145644" y="4071369"/>
                  </a:lnTo>
                  <a:lnTo>
                    <a:pt x="180697" y="4099922"/>
                  </a:lnTo>
                  <a:lnTo>
                    <a:pt x="218596" y="4124821"/>
                  </a:lnTo>
                  <a:lnTo>
                    <a:pt x="259072" y="4145796"/>
                  </a:lnTo>
                  <a:lnTo>
                    <a:pt x="301856" y="4162580"/>
                  </a:lnTo>
                  <a:lnTo>
                    <a:pt x="346678" y="4174901"/>
                  </a:lnTo>
                  <a:lnTo>
                    <a:pt x="393270" y="4182491"/>
                  </a:lnTo>
                  <a:lnTo>
                    <a:pt x="441363" y="4185081"/>
                  </a:lnTo>
                  <a:lnTo>
                    <a:pt x="3898290" y="4185081"/>
                  </a:lnTo>
                  <a:lnTo>
                    <a:pt x="3946382" y="4182491"/>
                  </a:lnTo>
                  <a:lnTo>
                    <a:pt x="3992974" y="4174901"/>
                  </a:lnTo>
                  <a:lnTo>
                    <a:pt x="4037797" y="4162580"/>
                  </a:lnTo>
                  <a:lnTo>
                    <a:pt x="4080581" y="4145796"/>
                  </a:lnTo>
                  <a:lnTo>
                    <a:pt x="4121057" y="4124821"/>
                  </a:lnTo>
                  <a:lnTo>
                    <a:pt x="4158956" y="4099922"/>
                  </a:lnTo>
                  <a:lnTo>
                    <a:pt x="4194008" y="4071369"/>
                  </a:lnTo>
                  <a:lnTo>
                    <a:pt x="4225945" y="4039431"/>
                  </a:lnTo>
                  <a:lnTo>
                    <a:pt x="4254497" y="4004378"/>
                  </a:lnTo>
                  <a:lnTo>
                    <a:pt x="4279395" y="3966479"/>
                  </a:lnTo>
                  <a:lnTo>
                    <a:pt x="4300370" y="3926004"/>
                  </a:lnTo>
                  <a:lnTo>
                    <a:pt x="4317153" y="3883220"/>
                  </a:lnTo>
                  <a:lnTo>
                    <a:pt x="4329473" y="3838399"/>
                  </a:lnTo>
                  <a:lnTo>
                    <a:pt x="4337063" y="3791808"/>
                  </a:lnTo>
                  <a:lnTo>
                    <a:pt x="4339653" y="3743718"/>
                  </a:lnTo>
                  <a:lnTo>
                    <a:pt x="4339653" y="441363"/>
                  </a:lnTo>
                  <a:lnTo>
                    <a:pt x="4337063" y="393272"/>
                  </a:lnTo>
                  <a:lnTo>
                    <a:pt x="4329473" y="346682"/>
                  </a:lnTo>
                  <a:lnTo>
                    <a:pt x="4317153" y="301860"/>
                  </a:lnTo>
                  <a:lnTo>
                    <a:pt x="4300370" y="259077"/>
                  </a:lnTo>
                  <a:lnTo>
                    <a:pt x="4279395" y="218601"/>
                  </a:lnTo>
                  <a:lnTo>
                    <a:pt x="4254497" y="180702"/>
                  </a:lnTo>
                  <a:lnTo>
                    <a:pt x="4225945" y="145649"/>
                  </a:lnTo>
                  <a:lnTo>
                    <a:pt x="4194008" y="113712"/>
                  </a:lnTo>
                  <a:lnTo>
                    <a:pt x="4158956" y="85159"/>
                  </a:lnTo>
                  <a:lnTo>
                    <a:pt x="4121057" y="60260"/>
                  </a:lnTo>
                  <a:lnTo>
                    <a:pt x="4080581" y="39284"/>
                  </a:lnTo>
                  <a:lnTo>
                    <a:pt x="4037797" y="22501"/>
                  </a:lnTo>
                  <a:lnTo>
                    <a:pt x="3992974" y="10180"/>
                  </a:lnTo>
                  <a:lnTo>
                    <a:pt x="3946382" y="2589"/>
                  </a:lnTo>
                  <a:lnTo>
                    <a:pt x="3898290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>
            <a:spLocks noGrp="1"/>
          </p:cNvSpPr>
          <p:nvPr>
            <p:ph type="title"/>
          </p:nvPr>
        </p:nvSpPr>
        <p:spPr>
          <a:xfrm>
            <a:off x="626088" y="753359"/>
            <a:ext cx="148590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spc="-5" dirty="0"/>
              <a:t>Problem</a:t>
            </a:r>
            <a:endParaRPr sz="2800" dirty="0"/>
          </a:p>
        </p:txBody>
      </p:sp>
      <p:sp>
        <p:nvSpPr>
          <p:cNvPr id="49" name="object 49"/>
          <p:cNvSpPr/>
          <p:nvPr/>
        </p:nvSpPr>
        <p:spPr>
          <a:xfrm>
            <a:off x="6874742" y="2602028"/>
            <a:ext cx="4039870" cy="324485"/>
          </a:xfrm>
          <a:custGeom>
            <a:avLst/>
            <a:gdLst/>
            <a:ahLst/>
            <a:cxnLst/>
            <a:rect l="l" t="t" r="r" b="b"/>
            <a:pathLst>
              <a:path w="4039870" h="324485">
                <a:moveTo>
                  <a:pt x="688848" y="0"/>
                </a:moveTo>
                <a:lnTo>
                  <a:pt x="0" y="0"/>
                </a:lnTo>
                <a:lnTo>
                  <a:pt x="0" y="24358"/>
                </a:lnTo>
                <a:lnTo>
                  <a:pt x="688848" y="24358"/>
                </a:lnTo>
                <a:lnTo>
                  <a:pt x="708303" y="28296"/>
                </a:lnTo>
                <a:lnTo>
                  <a:pt x="724211" y="39028"/>
                </a:lnTo>
                <a:lnTo>
                  <a:pt x="734946" y="54935"/>
                </a:lnTo>
                <a:lnTo>
                  <a:pt x="738886" y="74396"/>
                </a:lnTo>
                <a:lnTo>
                  <a:pt x="738886" y="249669"/>
                </a:lnTo>
                <a:lnTo>
                  <a:pt x="744741" y="278599"/>
                </a:lnTo>
                <a:lnTo>
                  <a:pt x="760701" y="302250"/>
                </a:lnTo>
                <a:lnTo>
                  <a:pt x="784352" y="318210"/>
                </a:lnTo>
                <a:lnTo>
                  <a:pt x="813282" y="324065"/>
                </a:lnTo>
                <a:lnTo>
                  <a:pt x="842212" y="318210"/>
                </a:lnTo>
                <a:lnTo>
                  <a:pt x="865863" y="302250"/>
                </a:lnTo>
                <a:lnTo>
                  <a:pt x="881823" y="278599"/>
                </a:lnTo>
                <a:lnTo>
                  <a:pt x="887679" y="249669"/>
                </a:lnTo>
                <a:lnTo>
                  <a:pt x="887679" y="150685"/>
                </a:lnTo>
                <a:lnTo>
                  <a:pt x="891618" y="131229"/>
                </a:lnTo>
                <a:lnTo>
                  <a:pt x="902355" y="115322"/>
                </a:lnTo>
                <a:lnTo>
                  <a:pt x="918266" y="104586"/>
                </a:lnTo>
                <a:lnTo>
                  <a:pt x="937729" y="100647"/>
                </a:lnTo>
                <a:lnTo>
                  <a:pt x="4039590" y="100647"/>
                </a:lnTo>
                <a:lnTo>
                  <a:pt x="4039590" y="76288"/>
                </a:lnTo>
                <a:lnTo>
                  <a:pt x="937729" y="76288"/>
                </a:lnTo>
                <a:lnTo>
                  <a:pt x="908792" y="82144"/>
                </a:lnTo>
                <a:lnTo>
                  <a:pt x="885137" y="98104"/>
                </a:lnTo>
                <a:lnTo>
                  <a:pt x="869176" y="121755"/>
                </a:lnTo>
                <a:lnTo>
                  <a:pt x="863320" y="150685"/>
                </a:lnTo>
                <a:lnTo>
                  <a:pt x="863320" y="249669"/>
                </a:lnTo>
                <a:lnTo>
                  <a:pt x="859383" y="269130"/>
                </a:lnTo>
                <a:lnTo>
                  <a:pt x="848650" y="285037"/>
                </a:lnTo>
                <a:lnTo>
                  <a:pt x="832743" y="295769"/>
                </a:lnTo>
                <a:lnTo>
                  <a:pt x="813282" y="299707"/>
                </a:lnTo>
                <a:lnTo>
                  <a:pt x="793821" y="295769"/>
                </a:lnTo>
                <a:lnTo>
                  <a:pt x="777914" y="285037"/>
                </a:lnTo>
                <a:lnTo>
                  <a:pt x="767182" y="269130"/>
                </a:lnTo>
                <a:lnTo>
                  <a:pt x="763244" y="249669"/>
                </a:lnTo>
                <a:lnTo>
                  <a:pt x="763244" y="74396"/>
                </a:lnTo>
                <a:lnTo>
                  <a:pt x="757388" y="45466"/>
                </a:lnTo>
                <a:lnTo>
                  <a:pt x="741429" y="21815"/>
                </a:lnTo>
                <a:lnTo>
                  <a:pt x="717778" y="5855"/>
                </a:lnTo>
                <a:lnTo>
                  <a:pt x="6888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0" name="object 50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6999564" y="2942754"/>
            <a:ext cx="463641" cy="499110"/>
          </a:xfrm>
          <a:prstGeom prst="rect">
            <a:avLst/>
          </a:prstGeom>
        </p:spPr>
      </p:pic>
      <p:pic>
        <p:nvPicPr>
          <p:cNvPr id="53" name="object 53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7173646" y="3160293"/>
            <a:ext cx="100977" cy="83693"/>
          </a:xfrm>
          <a:prstGeom prst="rect">
            <a:avLst/>
          </a:prstGeom>
        </p:spPr>
      </p:pic>
      <p:pic>
        <p:nvPicPr>
          <p:cNvPr id="54" name="object 54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7386579" y="3059683"/>
            <a:ext cx="32329" cy="53047"/>
          </a:xfrm>
          <a:prstGeom prst="rect">
            <a:avLst/>
          </a:prstGeom>
        </p:spPr>
      </p:pic>
      <p:pic>
        <p:nvPicPr>
          <p:cNvPr id="55" name="object 55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7149579" y="3293338"/>
            <a:ext cx="34607" cy="14338"/>
          </a:xfrm>
          <a:prstGeom prst="rect">
            <a:avLst/>
          </a:prstGeom>
        </p:spPr>
      </p:pic>
      <p:pic>
        <p:nvPicPr>
          <p:cNvPr id="56" name="object 56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6989661" y="3606558"/>
            <a:ext cx="483336" cy="500075"/>
          </a:xfrm>
          <a:prstGeom prst="rect">
            <a:avLst/>
          </a:prstGeom>
        </p:spPr>
      </p:pic>
      <p:pic>
        <p:nvPicPr>
          <p:cNvPr id="57" name="object 57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6978244" y="4260397"/>
            <a:ext cx="505549" cy="499110"/>
          </a:xfrm>
          <a:prstGeom prst="rect">
            <a:avLst/>
          </a:prstGeom>
        </p:spPr>
      </p:pic>
      <p:pic>
        <p:nvPicPr>
          <p:cNvPr id="58" name="object 58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6974497" y="4972303"/>
            <a:ext cx="512127" cy="499237"/>
          </a:xfrm>
          <a:prstGeom prst="rect">
            <a:avLst/>
          </a:prstGeom>
        </p:spPr>
      </p:pic>
      <p:pic>
        <p:nvPicPr>
          <p:cNvPr id="59" name="object 59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7025170" y="5246488"/>
            <a:ext cx="129959" cy="67585"/>
          </a:xfrm>
          <a:prstGeom prst="rect">
            <a:avLst/>
          </a:prstGeom>
        </p:spPr>
      </p:pic>
      <p:pic>
        <p:nvPicPr>
          <p:cNvPr id="60" name="object 60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7025945" y="5246522"/>
            <a:ext cx="28308" cy="20231"/>
          </a:xfrm>
          <a:prstGeom prst="rect">
            <a:avLst/>
          </a:prstGeom>
        </p:spPr>
      </p:pic>
      <p:pic>
        <p:nvPicPr>
          <p:cNvPr id="61" name="object 61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7253719" y="5228221"/>
            <a:ext cx="164909" cy="162923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EAAE8497-C9BF-485E-90C0-BFED5D812A0F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720" y="1594141"/>
            <a:ext cx="4339993" cy="926515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79C34819-41A1-490B-AE39-0E1280190520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162" y="1598612"/>
            <a:ext cx="4339993" cy="926515"/>
          </a:xfrm>
          <a:prstGeom prst="rect">
            <a:avLst/>
          </a:prstGeom>
        </p:spPr>
      </p:pic>
      <p:sp>
        <p:nvSpPr>
          <p:cNvPr id="63" name="object 63"/>
          <p:cNvSpPr txBox="1"/>
          <p:nvPr/>
        </p:nvSpPr>
        <p:spPr>
          <a:xfrm>
            <a:off x="3148550" y="1929329"/>
            <a:ext cx="2597732" cy="3440684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12700" marR="269875">
              <a:lnSpc>
                <a:spcPts val="2030"/>
              </a:lnSpc>
              <a:spcBef>
                <a:spcPts val="489"/>
              </a:spcBef>
            </a:pPr>
            <a:r>
              <a:rPr lang="en-US" sz="2000" b="1" spc="-5" dirty="0">
                <a:solidFill>
                  <a:srgbClr val="FFFFFF"/>
                </a:solidFill>
                <a:latin typeface="Calibri"/>
                <a:cs typeface="Calibri"/>
              </a:rPr>
              <a:t>Lorem Ipsum </a:t>
            </a:r>
          </a:p>
          <a:p>
            <a:pPr marL="12700" marR="269875">
              <a:lnSpc>
                <a:spcPts val="2030"/>
              </a:lnSpc>
              <a:spcBef>
                <a:spcPts val="489"/>
              </a:spcBef>
            </a:pPr>
            <a:r>
              <a:rPr lang="en-US" sz="2000" b="1" spc="-5" dirty="0">
                <a:solidFill>
                  <a:srgbClr val="FFFFFF"/>
                </a:solidFill>
                <a:latin typeface="Calibri"/>
                <a:cs typeface="Calibri"/>
              </a:rPr>
              <a:t>Dolor Set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en-US" sz="1500" b="1" spc="10" dirty="0">
                <a:solidFill>
                  <a:srgbClr val="FFFFFF"/>
                </a:solidFill>
                <a:latin typeface="Calibri"/>
                <a:cs typeface="Calibri"/>
              </a:rPr>
              <a:t>Lorem Ipsum – </a:t>
            </a:r>
            <a:r>
              <a:rPr lang="en-US" sz="1500" spc="10" dirty="0">
                <a:solidFill>
                  <a:srgbClr val="FFFFFF"/>
                </a:solidFill>
                <a:latin typeface="Calibri"/>
                <a:cs typeface="Calibri"/>
              </a:rPr>
              <a:t>Dolor Set </a:t>
            </a:r>
            <a:r>
              <a:rPr lang="en-US" sz="1500" spc="10" dirty="0" err="1">
                <a:solidFill>
                  <a:srgbClr val="FFFFFF"/>
                </a:solidFill>
                <a:latin typeface="Calibri"/>
                <a:cs typeface="Calibri"/>
              </a:rPr>
              <a:t>Amet</a:t>
            </a:r>
            <a:endParaRPr sz="15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en-US" sz="1500" b="1" spc="10" dirty="0">
                <a:solidFill>
                  <a:srgbClr val="FFFFFF"/>
                </a:solidFill>
                <a:latin typeface="Calibri"/>
                <a:cs typeface="Calibri"/>
              </a:rPr>
              <a:t>Lorem Ipsum – </a:t>
            </a:r>
            <a:r>
              <a:rPr lang="en-US" sz="1500" spc="10" dirty="0">
                <a:solidFill>
                  <a:srgbClr val="FFFFFF"/>
                </a:solidFill>
                <a:latin typeface="Calibri"/>
                <a:cs typeface="Calibri"/>
              </a:rPr>
              <a:t>Dolor Set </a:t>
            </a:r>
            <a:r>
              <a:rPr lang="en-US" sz="1500" spc="10" dirty="0" err="1">
                <a:solidFill>
                  <a:srgbClr val="FFFFFF"/>
                </a:solidFill>
                <a:latin typeface="Calibri"/>
                <a:cs typeface="Calibri"/>
              </a:rPr>
              <a:t>Amet</a:t>
            </a:r>
            <a:endParaRPr lang="en-US" sz="1500" spc="1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endParaRPr lang="en-US" sz="15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en-US" sz="1500" b="1" spc="10" dirty="0">
                <a:solidFill>
                  <a:srgbClr val="FFFFFF"/>
                </a:solidFill>
                <a:latin typeface="Calibri"/>
                <a:cs typeface="Calibri"/>
              </a:rPr>
              <a:t>Lorem Ipsum – </a:t>
            </a:r>
            <a:r>
              <a:rPr lang="en-US" sz="1500" spc="10" dirty="0">
                <a:solidFill>
                  <a:srgbClr val="FFFFFF"/>
                </a:solidFill>
                <a:latin typeface="Calibri"/>
                <a:cs typeface="Calibri"/>
              </a:rPr>
              <a:t>Dolor Set </a:t>
            </a:r>
            <a:r>
              <a:rPr lang="en-US" sz="1500" spc="10" dirty="0" err="1">
                <a:solidFill>
                  <a:srgbClr val="FFFFFF"/>
                </a:solidFill>
                <a:latin typeface="Calibri"/>
                <a:cs typeface="Calibri"/>
              </a:rPr>
              <a:t>Amet</a:t>
            </a:r>
            <a:endParaRPr lang="en-US" sz="1500" spc="1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endParaRPr lang="en-US" sz="15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5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en-US" sz="1500" b="1" spc="10" dirty="0">
                <a:solidFill>
                  <a:srgbClr val="FFFFFF"/>
                </a:solidFill>
                <a:latin typeface="Calibri"/>
                <a:cs typeface="Calibri"/>
              </a:rPr>
              <a:t>Lorem Ipsum – </a:t>
            </a:r>
            <a:r>
              <a:rPr lang="en-US" sz="1500" spc="10" dirty="0">
                <a:solidFill>
                  <a:srgbClr val="FFFFFF"/>
                </a:solidFill>
                <a:latin typeface="Calibri"/>
                <a:cs typeface="Calibri"/>
              </a:rPr>
              <a:t>Dolor Set </a:t>
            </a:r>
            <a:r>
              <a:rPr lang="en-US" sz="1500" spc="10" dirty="0" err="1">
                <a:solidFill>
                  <a:srgbClr val="FFFFFF"/>
                </a:solidFill>
                <a:latin typeface="Calibri"/>
                <a:cs typeface="Calibri"/>
              </a:rPr>
              <a:t>Amet</a:t>
            </a:r>
            <a:endParaRPr lang="en-US" sz="1500" dirty="0">
              <a:latin typeface="Calibri"/>
              <a:cs typeface="Calibri"/>
            </a:endParaRPr>
          </a:p>
        </p:txBody>
      </p:sp>
      <p:sp>
        <p:nvSpPr>
          <p:cNvPr id="72" name="object 63">
            <a:extLst>
              <a:ext uri="{FF2B5EF4-FFF2-40B4-BE49-F238E27FC236}">
                <a16:creationId xmlns:a16="http://schemas.microsoft.com/office/drawing/2014/main" id="{6B0AB55F-84F4-49D1-BD19-A5A3498AF579}"/>
              </a:ext>
            </a:extLst>
          </p:cNvPr>
          <p:cNvSpPr txBox="1"/>
          <p:nvPr/>
        </p:nvSpPr>
        <p:spPr>
          <a:xfrm>
            <a:off x="7855305" y="1929329"/>
            <a:ext cx="2597732" cy="3440684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12700" marR="269875">
              <a:lnSpc>
                <a:spcPts val="2030"/>
              </a:lnSpc>
              <a:spcBef>
                <a:spcPts val="489"/>
              </a:spcBef>
            </a:pPr>
            <a:r>
              <a:rPr lang="en-US" sz="2000" b="1" spc="-5" dirty="0">
                <a:solidFill>
                  <a:srgbClr val="FFFFFF"/>
                </a:solidFill>
                <a:latin typeface="Calibri"/>
                <a:cs typeface="Calibri"/>
              </a:rPr>
              <a:t>Lorem Ipsum </a:t>
            </a:r>
          </a:p>
          <a:p>
            <a:pPr marL="12700" marR="269875">
              <a:lnSpc>
                <a:spcPts val="2030"/>
              </a:lnSpc>
              <a:spcBef>
                <a:spcPts val="489"/>
              </a:spcBef>
            </a:pPr>
            <a:r>
              <a:rPr lang="en-US" sz="2000" b="1" spc="-5" dirty="0">
                <a:solidFill>
                  <a:srgbClr val="FFFFFF"/>
                </a:solidFill>
                <a:latin typeface="Calibri"/>
                <a:cs typeface="Calibri"/>
              </a:rPr>
              <a:t>Dolor Set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en-US" sz="1500" b="1" spc="10" dirty="0">
                <a:solidFill>
                  <a:srgbClr val="FFFFFF"/>
                </a:solidFill>
                <a:latin typeface="Calibri"/>
                <a:cs typeface="Calibri"/>
              </a:rPr>
              <a:t>Lorem Ipsum – </a:t>
            </a:r>
            <a:r>
              <a:rPr lang="en-US" sz="1500" spc="10" dirty="0">
                <a:solidFill>
                  <a:srgbClr val="FFFFFF"/>
                </a:solidFill>
                <a:latin typeface="Calibri"/>
                <a:cs typeface="Calibri"/>
              </a:rPr>
              <a:t>Dolor Set </a:t>
            </a:r>
            <a:r>
              <a:rPr lang="en-US" sz="1500" spc="10" dirty="0" err="1">
                <a:solidFill>
                  <a:srgbClr val="FFFFFF"/>
                </a:solidFill>
                <a:latin typeface="Calibri"/>
                <a:cs typeface="Calibri"/>
              </a:rPr>
              <a:t>Amet</a:t>
            </a:r>
            <a:endParaRPr sz="15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en-US" sz="1500" b="1" spc="10" dirty="0">
                <a:solidFill>
                  <a:srgbClr val="FFFFFF"/>
                </a:solidFill>
                <a:latin typeface="Calibri"/>
                <a:cs typeface="Calibri"/>
              </a:rPr>
              <a:t>Lorem Ipsum – </a:t>
            </a:r>
            <a:r>
              <a:rPr lang="en-US" sz="1500" spc="10" dirty="0">
                <a:solidFill>
                  <a:srgbClr val="FFFFFF"/>
                </a:solidFill>
                <a:latin typeface="Calibri"/>
                <a:cs typeface="Calibri"/>
              </a:rPr>
              <a:t>Dolor Set </a:t>
            </a:r>
            <a:r>
              <a:rPr lang="en-US" sz="1500" spc="10" dirty="0" err="1">
                <a:solidFill>
                  <a:srgbClr val="FFFFFF"/>
                </a:solidFill>
                <a:latin typeface="Calibri"/>
                <a:cs typeface="Calibri"/>
              </a:rPr>
              <a:t>Amet</a:t>
            </a:r>
            <a:endParaRPr lang="en-US" sz="1500" spc="1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endParaRPr lang="en-US" sz="15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en-US" sz="1500" b="1" spc="10" dirty="0">
                <a:solidFill>
                  <a:srgbClr val="FFFFFF"/>
                </a:solidFill>
                <a:latin typeface="Calibri"/>
                <a:cs typeface="Calibri"/>
              </a:rPr>
              <a:t>Lorem Ipsum – </a:t>
            </a:r>
            <a:r>
              <a:rPr lang="en-US" sz="1500" spc="10" dirty="0">
                <a:solidFill>
                  <a:srgbClr val="FFFFFF"/>
                </a:solidFill>
                <a:latin typeface="Calibri"/>
                <a:cs typeface="Calibri"/>
              </a:rPr>
              <a:t>Dolor Set </a:t>
            </a:r>
            <a:r>
              <a:rPr lang="en-US" sz="1500" spc="10" dirty="0" err="1">
                <a:solidFill>
                  <a:srgbClr val="FFFFFF"/>
                </a:solidFill>
                <a:latin typeface="Calibri"/>
                <a:cs typeface="Calibri"/>
              </a:rPr>
              <a:t>Amet</a:t>
            </a:r>
            <a:endParaRPr lang="en-US" sz="1500" spc="1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endParaRPr lang="en-US" sz="15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5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en-US" sz="1500" b="1" spc="10" dirty="0">
                <a:solidFill>
                  <a:srgbClr val="FFFFFF"/>
                </a:solidFill>
                <a:latin typeface="Calibri"/>
                <a:cs typeface="Calibri"/>
              </a:rPr>
              <a:t>Lorem Ipsum – </a:t>
            </a:r>
            <a:r>
              <a:rPr lang="en-US" sz="1500" spc="10" dirty="0">
                <a:solidFill>
                  <a:srgbClr val="FFFFFF"/>
                </a:solidFill>
                <a:latin typeface="Calibri"/>
                <a:cs typeface="Calibri"/>
              </a:rPr>
              <a:t>Dolor Set </a:t>
            </a:r>
            <a:r>
              <a:rPr lang="en-US" sz="1500" spc="10" dirty="0" err="1">
                <a:solidFill>
                  <a:srgbClr val="FFFFFF"/>
                </a:solidFill>
                <a:latin typeface="Calibri"/>
                <a:cs typeface="Calibri"/>
              </a:rPr>
              <a:t>Amet</a:t>
            </a:r>
            <a:endParaRPr lang="en-US" sz="1500" dirty="0">
              <a:latin typeface="Calibri"/>
              <a:cs typeface="Calibri"/>
            </a:endParaRP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95817B82-7E7E-43E5-A2CA-D60202F3CC25}"/>
              </a:ext>
            </a:extLst>
          </p:cNvPr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7341" y="104776"/>
            <a:ext cx="702259" cy="6705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70">
            <a:extLst>
              <a:ext uri="{FF2B5EF4-FFF2-40B4-BE49-F238E27FC236}">
                <a16:creationId xmlns:a16="http://schemas.microsoft.com/office/drawing/2014/main" id="{65914ECB-A894-4BEA-901E-35F060BFF6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6813" y="4630579"/>
            <a:ext cx="1792076" cy="1792076"/>
          </a:xfrm>
          <a:prstGeom prst="rect">
            <a:avLst/>
          </a:prstGeom>
        </p:spPr>
      </p:pic>
      <p:grpSp>
        <p:nvGrpSpPr>
          <p:cNvPr id="40" name="object 40"/>
          <p:cNvGrpSpPr/>
          <p:nvPr/>
        </p:nvGrpSpPr>
        <p:grpSpPr>
          <a:xfrm>
            <a:off x="0" y="4166020"/>
            <a:ext cx="12204473" cy="2700411"/>
            <a:chOff x="0" y="4166020"/>
            <a:chExt cx="12204473" cy="2700411"/>
          </a:xfrm>
        </p:grpSpPr>
        <p:sp>
          <p:nvSpPr>
            <p:cNvPr id="41" name="object 41"/>
            <p:cNvSpPr/>
            <p:nvPr/>
          </p:nvSpPr>
          <p:spPr>
            <a:xfrm>
              <a:off x="6495106" y="5622456"/>
              <a:ext cx="76200" cy="0"/>
            </a:xfrm>
            <a:custGeom>
              <a:avLst/>
              <a:gdLst/>
              <a:ahLst/>
              <a:cxnLst/>
              <a:rect l="l" t="t" r="r" b="b"/>
              <a:pathLst>
                <a:path w="76200">
                  <a:moveTo>
                    <a:pt x="76200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49240" y="5619926"/>
              <a:ext cx="1141095" cy="1246505"/>
            </a:xfrm>
            <a:custGeom>
              <a:avLst/>
              <a:gdLst/>
              <a:ahLst/>
              <a:cxnLst/>
              <a:rect l="l" t="t" r="r" b="b"/>
              <a:pathLst>
                <a:path w="1141095" h="1246504">
                  <a:moveTo>
                    <a:pt x="308343" y="0"/>
                  </a:moveTo>
                  <a:lnTo>
                    <a:pt x="138442" y="0"/>
                  </a:lnTo>
                  <a:lnTo>
                    <a:pt x="138442" y="364985"/>
                  </a:lnTo>
                  <a:lnTo>
                    <a:pt x="0" y="364985"/>
                  </a:lnTo>
                  <a:lnTo>
                    <a:pt x="0" y="1245971"/>
                  </a:lnTo>
                  <a:lnTo>
                    <a:pt x="1141095" y="1245971"/>
                  </a:lnTo>
                  <a:lnTo>
                    <a:pt x="1141095" y="161505"/>
                  </a:lnTo>
                  <a:lnTo>
                    <a:pt x="966990" y="161505"/>
                  </a:lnTo>
                  <a:lnTo>
                    <a:pt x="966990" y="560057"/>
                  </a:lnTo>
                  <a:lnTo>
                    <a:pt x="883094" y="560057"/>
                  </a:lnTo>
                  <a:lnTo>
                    <a:pt x="883094" y="421614"/>
                  </a:lnTo>
                  <a:lnTo>
                    <a:pt x="742556" y="562152"/>
                  </a:lnTo>
                  <a:lnTo>
                    <a:pt x="742556" y="679615"/>
                  </a:lnTo>
                  <a:lnTo>
                    <a:pt x="633476" y="679615"/>
                  </a:lnTo>
                  <a:lnTo>
                    <a:pt x="633476" y="369176"/>
                  </a:lnTo>
                  <a:lnTo>
                    <a:pt x="467766" y="369176"/>
                  </a:lnTo>
                  <a:lnTo>
                    <a:pt x="467766" y="207657"/>
                  </a:lnTo>
                  <a:lnTo>
                    <a:pt x="350304" y="207657"/>
                  </a:lnTo>
                  <a:lnTo>
                    <a:pt x="350304" y="371271"/>
                  </a:lnTo>
                  <a:lnTo>
                    <a:pt x="308343" y="371271"/>
                  </a:lnTo>
                  <a:lnTo>
                    <a:pt x="308343" y="0"/>
                  </a:lnTo>
                  <a:close/>
                </a:path>
              </a:pathLst>
            </a:custGeom>
            <a:solidFill>
              <a:srgbClr val="FFFFFF">
                <a:alpha val="46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14591" y="5744946"/>
              <a:ext cx="1646555" cy="821690"/>
            </a:xfrm>
            <a:custGeom>
              <a:avLst/>
              <a:gdLst/>
              <a:ahLst/>
              <a:cxnLst/>
              <a:rect l="l" t="t" r="r" b="b"/>
              <a:pathLst>
                <a:path w="1646555" h="821690">
                  <a:moveTo>
                    <a:pt x="1646529" y="0"/>
                  </a:moveTo>
                  <a:lnTo>
                    <a:pt x="0" y="0"/>
                  </a:lnTo>
                  <a:lnTo>
                    <a:pt x="0" y="821359"/>
                  </a:lnTo>
                  <a:lnTo>
                    <a:pt x="1646529" y="821359"/>
                  </a:lnTo>
                  <a:lnTo>
                    <a:pt x="1646529" y="0"/>
                  </a:lnTo>
                  <a:close/>
                </a:path>
              </a:pathLst>
            </a:custGeom>
            <a:solidFill>
              <a:srgbClr val="B0C8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725269" y="4166020"/>
              <a:ext cx="4613910" cy="1456690"/>
            </a:xfrm>
            <a:custGeom>
              <a:avLst/>
              <a:gdLst/>
              <a:ahLst/>
              <a:cxnLst/>
              <a:rect l="l" t="t" r="r" b="b"/>
              <a:pathLst>
                <a:path w="4613909" h="1456689">
                  <a:moveTo>
                    <a:pt x="4613440" y="1456436"/>
                  </a:moveTo>
                  <a:lnTo>
                    <a:pt x="3262503" y="1456436"/>
                  </a:lnTo>
                  <a:lnTo>
                    <a:pt x="3215652" y="1453733"/>
                  </a:lnTo>
                  <a:lnTo>
                    <a:pt x="3170390" y="1445826"/>
                  </a:lnTo>
                  <a:lnTo>
                    <a:pt x="3127016" y="1433015"/>
                  </a:lnTo>
                  <a:lnTo>
                    <a:pt x="3085833" y="1415604"/>
                  </a:lnTo>
                  <a:lnTo>
                    <a:pt x="3047141" y="1393891"/>
                  </a:lnTo>
                  <a:lnTo>
                    <a:pt x="3011242" y="1368180"/>
                  </a:lnTo>
                  <a:lnTo>
                    <a:pt x="2978438" y="1338772"/>
                  </a:lnTo>
                  <a:lnTo>
                    <a:pt x="2949030" y="1305967"/>
                  </a:lnTo>
                  <a:lnTo>
                    <a:pt x="2923320" y="1270067"/>
                  </a:lnTo>
                  <a:lnTo>
                    <a:pt x="2901608" y="1231374"/>
                  </a:lnTo>
                  <a:lnTo>
                    <a:pt x="2884196" y="1190189"/>
                  </a:lnTo>
                  <a:lnTo>
                    <a:pt x="2871386" y="1146814"/>
                  </a:lnTo>
                  <a:lnTo>
                    <a:pt x="2863479" y="1101549"/>
                  </a:lnTo>
                  <a:lnTo>
                    <a:pt x="2860776" y="1054696"/>
                  </a:lnTo>
                  <a:lnTo>
                    <a:pt x="2858073" y="1007846"/>
                  </a:lnTo>
                  <a:lnTo>
                    <a:pt x="2850166" y="962584"/>
                  </a:lnTo>
                  <a:lnTo>
                    <a:pt x="2837355" y="919210"/>
                  </a:lnTo>
                  <a:lnTo>
                    <a:pt x="2819942" y="878027"/>
                  </a:lnTo>
                  <a:lnTo>
                    <a:pt x="2798229" y="839335"/>
                  </a:lnTo>
                  <a:lnTo>
                    <a:pt x="2772517" y="803436"/>
                  </a:lnTo>
                  <a:lnTo>
                    <a:pt x="2743107" y="770632"/>
                  </a:lnTo>
                  <a:lnTo>
                    <a:pt x="2710302" y="741224"/>
                  </a:lnTo>
                  <a:lnTo>
                    <a:pt x="2674402" y="715514"/>
                  </a:lnTo>
                  <a:lnTo>
                    <a:pt x="2635709" y="693802"/>
                  </a:lnTo>
                  <a:lnTo>
                    <a:pt x="2594525" y="676390"/>
                  </a:lnTo>
                  <a:lnTo>
                    <a:pt x="2551150" y="663580"/>
                  </a:lnTo>
                  <a:lnTo>
                    <a:pt x="2505887" y="655673"/>
                  </a:lnTo>
                  <a:lnTo>
                    <a:pt x="2459037" y="652970"/>
                  </a:lnTo>
                  <a:lnTo>
                    <a:pt x="401739" y="652970"/>
                  </a:lnTo>
                  <a:lnTo>
                    <a:pt x="354886" y="650267"/>
                  </a:lnTo>
                  <a:lnTo>
                    <a:pt x="309621" y="642360"/>
                  </a:lnTo>
                  <a:lnTo>
                    <a:pt x="266246" y="629549"/>
                  </a:lnTo>
                  <a:lnTo>
                    <a:pt x="225061" y="612136"/>
                  </a:lnTo>
                  <a:lnTo>
                    <a:pt x="186368" y="590423"/>
                  </a:lnTo>
                  <a:lnTo>
                    <a:pt x="150468" y="564711"/>
                  </a:lnTo>
                  <a:lnTo>
                    <a:pt x="117663" y="535301"/>
                  </a:lnTo>
                  <a:lnTo>
                    <a:pt x="88255" y="502496"/>
                  </a:lnTo>
                  <a:lnTo>
                    <a:pt x="62544" y="466596"/>
                  </a:lnTo>
                  <a:lnTo>
                    <a:pt x="40831" y="427903"/>
                  </a:lnTo>
                  <a:lnTo>
                    <a:pt x="23420" y="386719"/>
                  </a:lnTo>
                  <a:lnTo>
                    <a:pt x="10609" y="343344"/>
                  </a:lnTo>
                  <a:lnTo>
                    <a:pt x="2702" y="298081"/>
                  </a:lnTo>
                  <a:lnTo>
                    <a:pt x="0" y="251231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35140" y="5744946"/>
              <a:ext cx="1606550" cy="821690"/>
            </a:xfrm>
            <a:custGeom>
              <a:avLst/>
              <a:gdLst/>
              <a:ahLst/>
              <a:cxnLst/>
              <a:rect l="l" t="t" r="r" b="b"/>
              <a:pathLst>
                <a:path w="1606550" h="821690">
                  <a:moveTo>
                    <a:pt x="11709" y="0"/>
                  </a:moveTo>
                  <a:lnTo>
                    <a:pt x="0" y="0"/>
                  </a:lnTo>
                  <a:lnTo>
                    <a:pt x="0" y="821359"/>
                  </a:lnTo>
                  <a:lnTo>
                    <a:pt x="11709" y="821359"/>
                  </a:lnTo>
                  <a:lnTo>
                    <a:pt x="11709" y="0"/>
                  </a:lnTo>
                  <a:close/>
                </a:path>
                <a:path w="1606550" h="821690">
                  <a:moveTo>
                    <a:pt x="44919" y="0"/>
                  </a:moveTo>
                  <a:lnTo>
                    <a:pt x="33197" y="0"/>
                  </a:lnTo>
                  <a:lnTo>
                    <a:pt x="33197" y="821359"/>
                  </a:lnTo>
                  <a:lnTo>
                    <a:pt x="44919" y="821359"/>
                  </a:lnTo>
                  <a:lnTo>
                    <a:pt x="44919" y="0"/>
                  </a:lnTo>
                  <a:close/>
                </a:path>
                <a:path w="1606550" h="821690">
                  <a:moveTo>
                    <a:pt x="78143" y="0"/>
                  </a:moveTo>
                  <a:lnTo>
                    <a:pt x="66433" y="0"/>
                  </a:lnTo>
                  <a:lnTo>
                    <a:pt x="66433" y="821359"/>
                  </a:lnTo>
                  <a:lnTo>
                    <a:pt x="78143" y="821359"/>
                  </a:lnTo>
                  <a:lnTo>
                    <a:pt x="78143" y="0"/>
                  </a:lnTo>
                  <a:close/>
                </a:path>
                <a:path w="1606550" h="821690">
                  <a:moveTo>
                    <a:pt x="111353" y="0"/>
                  </a:moveTo>
                  <a:lnTo>
                    <a:pt x="99644" y="0"/>
                  </a:lnTo>
                  <a:lnTo>
                    <a:pt x="99644" y="821359"/>
                  </a:lnTo>
                  <a:lnTo>
                    <a:pt x="111353" y="821359"/>
                  </a:lnTo>
                  <a:lnTo>
                    <a:pt x="111353" y="0"/>
                  </a:lnTo>
                  <a:close/>
                </a:path>
                <a:path w="1606550" h="821690">
                  <a:moveTo>
                    <a:pt x="144576" y="0"/>
                  </a:moveTo>
                  <a:lnTo>
                    <a:pt x="132867" y="0"/>
                  </a:lnTo>
                  <a:lnTo>
                    <a:pt x="132867" y="821359"/>
                  </a:lnTo>
                  <a:lnTo>
                    <a:pt x="144576" y="821359"/>
                  </a:lnTo>
                  <a:lnTo>
                    <a:pt x="144576" y="0"/>
                  </a:lnTo>
                  <a:close/>
                </a:path>
                <a:path w="1606550" h="821690">
                  <a:moveTo>
                    <a:pt x="177787" y="0"/>
                  </a:moveTo>
                  <a:lnTo>
                    <a:pt x="166077" y="0"/>
                  </a:lnTo>
                  <a:lnTo>
                    <a:pt x="166077" y="821359"/>
                  </a:lnTo>
                  <a:lnTo>
                    <a:pt x="177787" y="821359"/>
                  </a:lnTo>
                  <a:lnTo>
                    <a:pt x="177787" y="0"/>
                  </a:lnTo>
                  <a:close/>
                </a:path>
                <a:path w="1606550" h="821690">
                  <a:moveTo>
                    <a:pt x="211010" y="0"/>
                  </a:moveTo>
                  <a:lnTo>
                    <a:pt x="199301" y="0"/>
                  </a:lnTo>
                  <a:lnTo>
                    <a:pt x="199301" y="821359"/>
                  </a:lnTo>
                  <a:lnTo>
                    <a:pt x="211010" y="821359"/>
                  </a:lnTo>
                  <a:lnTo>
                    <a:pt x="211010" y="0"/>
                  </a:lnTo>
                  <a:close/>
                </a:path>
                <a:path w="1606550" h="821690">
                  <a:moveTo>
                    <a:pt x="244221" y="0"/>
                  </a:moveTo>
                  <a:lnTo>
                    <a:pt x="232511" y="0"/>
                  </a:lnTo>
                  <a:lnTo>
                    <a:pt x="232511" y="821359"/>
                  </a:lnTo>
                  <a:lnTo>
                    <a:pt x="244221" y="821359"/>
                  </a:lnTo>
                  <a:lnTo>
                    <a:pt x="244221" y="0"/>
                  </a:lnTo>
                  <a:close/>
                </a:path>
                <a:path w="1606550" h="821690">
                  <a:moveTo>
                    <a:pt x="277444" y="0"/>
                  </a:moveTo>
                  <a:lnTo>
                    <a:pt x="265734" y="0"/>
                  </a:lnTo>
                  <a:lnTo>
                    <a:pt x="265734" y="821359"/>
                  </a:lnTo>
                  <a:lnTo>
                    <a:pt x="277444" y="821359"/>
                  </a:lnTo>
                  <a:lnTo>
                    <a:pt x="277444" y="0"/>
                  </a:lnTo>
                  <a:close/>
                </a:path>
                <a:path w="1606550" h="821690">
                  <a:moveTo>
                    <a:pt x="310654" y="0"/>
                  </a:moveTo>
                  <a:lnTo>
                    <a:pt x="298945" y="0"/>
                  </a:lnTo>
                  <a:lnTo>
                    <a:pt x="298945" y="821359"/>
                  </a:lnTo>
                  <a:lnTo>
                    <a:pt x="310654" y="821359"/>
                  </a:lnTo>
                  <a:lnTo>
                    <a:pt x="310654" y="0"/>
                  </a:lnTo>
                  <a:close/>
                </a:path>
                <a:path w="1606550" h="821690">
                  <a:moveTo>
                    <a:pt x="343877" y="0"/>
                  </a:moveTo>
                  <a:lnTo>
                    <a:pt x="332168" y="0"/>
                  </a:lnTo>
                  <a:lnTo>
                    <a:pt x="332168" y="821359"/>
                  </a:lnTo>
                  <a:lnTo>
                    <a:pt x="343877" y="821359"/>
                  </a:lnTo>
                  <a:lnTo>
                    <a:pt x="343877" y="0"/>
                  </a:lnTo>
                  <a:close/>
                </a:path>
                <a:path w="1606550" h="821690">
                  <a:moveTo>
                    <a:pt x="377088" y="0"/>
                  </a:moveTo>
                  <a:lnTo>
                    <a:pt x="365379" y="0"/>
                  </a:lnTo>
                  <a:lnTo>
                    <a:pt x="365379" y="821359"/>
                  </a:lnTo>
                  <a:lnTo>
                    <a:pt x="377088" y="821359"/>
                  </a:lnTo>
                  <a:lnTo>
                    <a:pt x="377088" y="0"/>
                  </a:lnTo>
                  <a:close/>
                </a:path>
                <a:path w="1606550" h="821690">
                  <a:moveTo>
                    <a:pt x="410311" y="0"/>
                  </a:moveTo>
                  <a:lnTo>
                    <a:pt x="398602" y="0"/>
                  </a:lnTo>
                  <a:lnTo>
                    <a:pt x="398602" y="821359"/>
                  </a:lnTo>
                  <a:lnTo>
                    <a:pt x="410311" y="821359"/>
                  </a:lnTo>
                  <a:lnTo>
                    <a:pt x="410311" y="0"/>
                  </a:lnTo>
                  <a:close/>
                </a:path>
                <a:path w="1606550" h="821690">
                  <a:moveTo>
                    <a:pt x="443522" y="0"/>
                  </a:moveTo>
                  <a:lnTo>
                    <a:pt x="431812" y="0"/>
                  </a:lnTo>
                  <a:lnTo>
                    <a:pt x="431812" y="821359"/>
                  </a:lnTo>
                  <a:lnTo>
                    <a:pt x="443522" y="821359"/>
                  </a:lnTo>
                  <a:lnTo>
                    <a:pt x="443522" y="0"/>
                  </a:lnTo>
                  <a:close/>
                </a:path>
                <a:path w="1606550" h="821690">
                  <a:moveTo>
                    <a:pt x="476745" y="0"/>
                  </a:moveTo>
                  <a:lnTo>
                    <a:pt x="465035" y="0"/>
                  </a:lnTo>
                  <a:lnTo>
                    <a:pt x="465035" y="821359"/>
                  </a:lnTo>
                  <a:lnTo>
                    <a:pt x="476745" y="821359"/>
                  </a:lnTo>
                  <a:lnTo>
                    <a:pt x="476745" y="0"/>
                  </a:lnTo>
                  <a:close/>
                </a:path>
                <a:path w="1606550" h="821690">
                  <a:moveTo>
                    <a:pt x="509955" y="0"/>
                  </a:moveTo>
                  <a:lnTo>
                    <a:pt x="498246" y="0"/>
                  </a:lnTo>
                  <a:lnTo>
                    <a:pt x="498246" y="821359"/>
                  </a:lnTo>
                  <a:lnTo>
                    <a:pt x="509955" y="821359"/>
                  </a:lnTo>
                  <a:lnTo>
                    <a:pt x="509955" y="0"/>
                  </a:lnTo>
                  <a:close/>
                </a:path>
                <a:path w="1606550" h="821690">
                  <a:moveTo>
                    <a:pt x="543179" y="0"/>
                  </a:moveTo>
                  <a:lnTo>
                    <a:pt x="531469" y="0"/>
                  </a:lnTo>
                  <a:lnTo>
                    <a:pt x="531469" y="821359"/>
                  </a:lnTo>
                  <a:lnTo>
                    <a:pt x="543179" y="821359"/>
                  </a:lnTo>
                  <a:lnTo>
                    <a:pt x="543179" y="0"/>
                  </a:lnTo>
                  <a:close/>
                </a:path>
                <a:path w="1606550" h="821690">
                  <a:moveTo>
                    <a:pt x="576389" y="0"/>
                  </a:moveTo>
                  <a:lnTo>
                    <a:pt x="564680" y="0"/>
                  </a:lnTo>
                  <a:lnTo>
                    <a:pt x="564680" y="821359"/>
                  </a:lnTo>
                  <a:lnTo>
                    <a:pt x="576389" y="821359"/>
                  </a:lnTo>
                  <a:lnTo>
                    <a:pt x="576389" y="0"/>
                  </a:lnTo>
                  <a:close/>
                </a:path>
                <a:path w="1606550" h="821690">
                  <a:moveTo>
                    <a:pt x="609612" y="0"/>
                  </a:moveTo>
                  <a:lnTo>
                    <a:pt x="597903" y="0"/>
                  </a:lnTo>
                  <a:lnTo>
                    <a:pt x="597903" y="821359"/>
                  </a:lnTo>
                  <a:lnTo>
                    <a:pt x="609612" y="821359"/>
                  </a:lnTo>
                  <a:lnTo>
                    <a:pt x="609612" y="0"/>
                  </a:lnTo>
                  <a:close/>
                </a:path>
                <a:path w="1606550" h="821690">
                  <a:moveTo>
                    <a:pt x="642823" y="0"/>
                  </a:moveTo>
                  <a:lnTo>
                    <a:pt x="631113" y="0"/>
                  </a:lnTo>
                  <a:lnTo>
                    <a:pt x="631113" y="821359"/>
                  </a:lnTo>
                  <a:lnTo>
                    <a:pt x="642823" y="821359"/>
                  </a:lnTo>
                  <a:lnTo>
                    <a:pt x="642823" y="0"/>
                  </a:lnTo>
                  <a:close/>
                </a:path>
                <a:path w="1606550" h="821690">
                  <a:moveTo>
                    <a:pt x="676046" y="0"/>
                  </a:moveTo>
                  <a:lnTo>
                    <a:pt x="664337" y="0"/>
                  </a:lnTo>
                  <a:lnTo>
                    <a:pt x="664337" y="821359"/>
                  </a:lnTo>
                  <a:lnTo>
                    <a:pt x="676046" y="821359"/>
                  </a:lnTo>
                  <a:lnTo>
                    <a:pt x="676046" y="0"/>
                  </a:lnTo>
                  <a:close/>
                </a:path>
                <a:path w="1606550" h="821690">
                  <a:moveTo>
                    <a:pt x="709269" y="0"/>
                  </a:moveTo>
                  <a:lnTo>
                    <a:pt x="697560" y="0"/>
                  </a:lnTo>
                  <a:lnTo>
                    <a:pt x="697560" y="821359"/>
                  </a:lnTo>
                  <a:lnTo>
                    <a:pt x="709269" y="821359"/>
                  </a:lnTo>
                  <a:lnTo>
                    <a:pt x="709269" y="0"/>
                  </a:lnTo>
                  <a:close/>
                </a:path>
                <a:path w="1606550" h="821690">
                  <a:moveTo>
                    <a:pt x="742480" y="0"/>
                  </a:moveTo>
                  <a:lnTo>
                    <a:pt x="730770" y="0"/>
                  </a:lnTo>
                  <a:lnTo>
                    <a:pt x="730770" y="821359"/>
                  </a:lnTo>
                  <a:lnTo>
                    <a:pt x="742480" y="821359"/>
                  </a:lnTo>
                  <a:lnTo>
                    <a:pt x="742480" y="0"/>
                  </a:lnTo>
                  <a:close/>
                </a:path>
                <a:path w="1606550" h="821690">
                  <a:moveTo>
                    <a:pt x="775703" y="0"/>
                  </a:moveTo>
                  <a:lnTo>
                    <a:pt x="763993" y="0"/>
                  </a:lnTo>
                  <a:lnTo>
                    <a:pt x="763993" y="821359"/>
                  </a:lnTo>
                  <a:lnTo>
                    <a:pt x="775703" y="821359"/>
                  </a:lnTo>
                  <a:lnTo>
                    <a:pt x="775703" y="0"/>
                  </a:lnTo>
                  <a:close/>
                </a:path>
                <a:path w="1606550" h="821690">
                  <a:moveTo>
                    <a:pt x="808913" y="0"/>
                  </a:moveTo>
                  <a:lnTo>
                    <a:pt x="797204" y="0"/>
                  </a:lnTo>
                  <a:lnTo>
                    <a:pt x="797204" y="821359"/>
                  </a:lnTo>
                  <a:lnTo>
                    <a:pt x="808913" y="821359"/>
                  </a:lnTo>
                  <a:lnTo>
                    <a:pt x="808913" y="0"/>
                  </a:lnTo>
                  <a:close/>
                </a:path>
                <a:path w="1606550" h="821690">
                  <a:moveTo>
                    <a:pt x="842137" y="0"/>
                  </a:moveTo>
                  <a:lnTo>
                    <a:pt x="830427" y="0"/>
                  </a:lnTo>
                  <a:lnTo>
                    <a:pt x="830427" y="821359"/>
                  </a:lnTo>
                  <a:lnTo>
                    <a:pt x="842137" y="821359"/>
                  </a:lnTo>
                  <a:lnTo>
                    <a:pt x="842137" y="0"/>
                  </a:lnTo>
                  <a:close/>
                </a:path>
                <a:path w="1606550" h="821690">
                  <a:moveTo>
                    <a:pt x="875347" y="0"/>
                  </a:moveTo>
                  <a:lnTo>
                    <a:pt x="863638" y="0"/>
                  </a:lnTo>
                  <a:lnTo>
                    <a:pt x="863638" y="821359"/>
                  </a:lnTo>
                  <a:lnTo>
                    <a:pt x="875347" y="821359"/>
                  </a:lnTo>
                  <a:lnTo>
                    <a:pt x="875347" y="0"/>
                  </a:lnTo>
                  <a:close/>
                </a:path>
                <a:path w="1606550" h="821690">
                  <a:moveTo>
                    <a:pt x="908570" y="0"/>
                  </a:moveTo>
                  <a:lnTo>
                    <a:pt x="896861" y="0"/>
                  </a:lnTo>
                  <a:lnTo>
                    <a:pt x="896861" y="821359"/>
                  </a:lnTo>
                  <a:lnTo>
                    <a:pt x="908570" y="821359"/>
                  </a:lnTo>
                  <a:lnTo>
                    <a:pt x="908570" y="0"/>
                  </a:lnTo>
                  <a:close/>
                </a:path>
                <a:path w="1606550" h="821690">
                  <a:moveTo>
                    <a:pt x="941781" y="0"/>
                  </a:moveTo>
                  <a:lnTo>
                    <a:pt x="930071" y="0"/>
                  </a:lnTo>
                  <a:lnTo>
                    <a:pt x="930071" y="821359"/>
                  </a:lnTo>
                  <a:lnTo>
                    <a:pt x="941781" y="821359"/>
                  </a:lnTo>
                  <a:lnTo>
                    <a:pt x="941781" y="0"/>
                  </a:lnTo>
                  <a:close/>
                </a:path>
                <a:path w="1606550" h="821690">
                  <a:moveTo>
                    <a:pt x="975004" y="0"/>
                  </a:moveTo>
                  <a:lnTo>
                    <a:pt x="963295" y="0"/>
                  </a:lnTo>
                  <a:lnTo>
                    <a:pt x="963295" y="821359"/>
                  </a:lnTo>
                  <a:lnTo>
                    <a:pt x="975004" y="821359"/>
                  </a:lnTo>
                  <a:lnTo>
                    <a:pt x="975004" y="0"/>
                  </a:lnTo>
                  <a:close/>
                </a:path>
                <a:path w="1606550" h="821690">
                  <a:moveTo>
                    <a:pt x="1008214" y="0"/>
                  </a:moveTo>
                  <a:lnTo>
                    <a:pt x="996505" y="0"/>
                  </a:lnTo>
                  <a:lnTo>
                    <a:pt x="996505" y="821359"/>
                  </a:lnTo>
                  <a:lnTo>
                    <a:pt x="1008214" y="821359"/>
                  </a:lnTo>
                  <a:lnTo>
                    <a:pt x="1008214" y="0"/>
                  </a:lnTo>
                  <a:close/>
                </a:path>
                <a:path w="1606550" h="821690">
                  <a:moveTo>
                    <a:pt x="1041438" y="0"/>
                  </a:moveTo>
                  <a:lnTo>
                    <a:pt x="1029728" y="0"/>
                  </a:lnTo>
                  <a:lnTo>
                    <a:pt x="1029728" y="821359"/>
                  </a:lnTo>
                  <a:lnTo>
                    <a:pt x="1041438" y="821359"/>
                  </a:lnTo>
                  <a:lnTo>
                    <a:pt x="1041438" y="0"/>
                  </a:lnTo>
                  <a:close/>
                </a:path>
                <a:path w="1606550" h="821690">
                  <a:moveTo>
                    <a:pt x="1074648" y="0"/>
                  </a:moveTo>
                  <a:lnTo>
                    <a:pt x="1062939" y="0"/>
                  </a:lnTo>
                  <a:lnTo>
                    <a:pt x="1062939" y="821359"/>
                  </a:lnTo>
                  <a:lnTo>
                    <a:pt x="1074648" y="821359"/>
                  </a:lnTo>
                  <a:lnTo>
                    <a:pt x="1074648" y="0"/>
                  </a:lnTo>
                  <a:close/>
                </a:path>
                <a:path w="1606550" h="821690">
                  <a:moveTo>
                    <a:pt x="1107871" y="0"/>
                  </a:moveTo>
                  <a:lnTo>
                    <a:pt x="1096162" y="0"/>
                  </a:lnTo>
                  <a:lnTo>
                    <a:pt x="1096162" y="821359"/>
                  </a:lnTo>
                  <a:lnTo>
                    <a:pt x="1107871" y="821359"/>
                  </a:lnTo>
                  <a:lnTo>
                    <a:pt x="1107871" y="0"/>
                  </a:lnTo>
                  <a:close/>
                </a:path>
                <a:path w="1606550" h="821690">
                  <a:moveTo>
                    <a:pt x="1141082" y="0"/>
                  </a:moveTo>
                  <a:lnTo>
                    <a:pt x="1129372" y="0"/>
                  </a:lnTo>
                  <a:lnTo>
                    <a:pt x="1129372" y="821359"/>
                  </a:lnTo>
                  <a:lnTo>
                    <a:pt x="1141082" y="821359"/>
                  </a:lnTo>
                  <a:lnTo>
                    <a:pt x="1141082" y="0"/>
                  </a:lnTo>
                  <a:close/>
                </a:path>
                <a:path w="1606550" h="821690">
                  <a:moveTo>
                    <a:pt x="1174305" y="0"/>
                  </a:moveTo>
                  <a:lnTo>
                    <a:pt x="1162596" y="0"/>
                  </a:lnTo>
                  <a:lnTo>
                    <a:pt x="1162596" y="821359"/>
                  </a:lnTo>
                  <a:lnTo>
                    <a:pt x="1174305" y="821359"/>
                  </a:lnTo>
                  <a:lnTo>
                    <a:pt x="1174305" y="0"/>
                  </a:lnTo>
                  <a:close/>
                </a:path>
                <a:path w="1606550" h="821690">
                  <a:moveTo>
                    <a:pt x="1207516" y="0"/>
                  </a:moveTo>
                  <a:lnTo>
                    <a:pt x="1195806" y="0"/>
                  </a:lnTo>
                  <a:lnTo>
                    <a:pt x="1195806" y="821359"/>
                  </a:lnTo>
                  <a:lnTo>
                    <a:pt x="1207516" y="821359"/>
                  </a:lnTo>
                  <a:lnTo>
                    <a:pt x="1207516" y="0"/>
                  </a:lnTo>
                  <a:close/>
                </a:path>
                <a:path w="1606550" h="821690">
                  <a:moveTo>
                    <a:pt x="1240739" y="0"/>
                  </a:moveTo>
                  <a:lnTo>
                    <a:pt x="1229029" y="0"/>
                  </a:lnTo>
                  <a:lnTo>
                    <a:pt x="1229029" y="821359"/>
                  </a:lnTo>
                  <a:lnTo>
                    <a:pt x="1240739" y="821359"/>
                  </a:lnTo>
                  <a:lnTo>
                    <a:pt x="1240739" y="0"/>
                  </a:lnTo>
                  <a:close/>
                </a:path>
                <a:path w="1606550" h="821690">
                  <a:moveTo>
                    <a:pt x="1273962" y="0"/>
                  </a:moveTo>
                  <a:lnTo>
                    <a:pt x="1262253" y="0"/>
                  </a:lnTo>
                  <a:lnTo>
                    <a:pt x="1262253" y="821359"/>
                  </a:lnTo>
                  <a:lnTo>
                    <a:pt x="1273962" y="821359"/>
                  </a:lnTo>
                  <a:lnTo>
                    <a:pt x="1273962" y="0"/>
                  </a:lnTo>
                  <a:close/>
                </a:path>
                <a:path w="1606550" h="821690">
                  <a:moveTo>
                    <a:pt x="1307172" y="0"/>
                  </a:moveTo>
                  <a:lnTo>
                    <a:pt x="1295463" y="0"/>
                  </a:lnTo>
                  <a:lnTo>
                    <a:pt x="1295463" y="821359"/>
                  </a:lnTo>
                  <a:lnTo>
                    <a:pt x="1307172" y="821359"/>
                  </a:lnTo>
                  <a:lnTo>
                    <a:pt x="1307172" y="0"/>
                  </a:lnTo>
                  <a:close/>
                </a:path>
                <a:path w="1606550" h="821690">
                  <a:moveTo>
                    <a:pt x="1340396" y="0"/>
                  </a:moveTo>
                  <a:lnTo>
                    <a:pt x="1328674" y="0"/>
                  </a:lnTo>
                  <a:lnTo>
                    <a:pt x="1328674" y="821359"/>
                  </a:lnTo>
                  <a:lnTo>
                    <a:pt x="1340396" y="821359"/>
                  </a:lnTo>
                  <a:lnTo>
                    <a:pt x="1340396" y="0"/>
                  </a:lnTo>
                  <a:close/>
                </a:path>
                <a:path w="1606550" h="821690">
                  <a:moveTo>
                    <a:pt x="1373606" y="0"/>
                  </a:moveTo>
                  <a:lnTo>
                    <a:pt x="1361897" y="0"/>
                  </a:lnTo>
                  <a:lnTo>
                    <a:pt x="1361897" y="821359"/>
                  </a:lnTo>
                  <a:lnTo>
                    <a:pt x="1373606" y="821359"/>
                  </a:lnTo>
                  <a:lnTo>
                    <a:pt x="1373606" y="0"/>
                  </a:lnTo>
                  <a:close/>
                </a:path>
                <a:path w="1606550" h="821690">
                  <a:moveTo>
                    <a:pt x="1406829" y="0"/>
                  </a:moveTo>
                  <a:lnTo>
                    <a:pt x="1395120" y="0"/>
                  </a:lnTo>
                  <a:lnTo>
                    <a:pt x="1395120" y="821359"/>
                  </a:lnTo>
                  <a:lnTo>
                    <a:pt x="1406829" y="821359"/>
                  </a:lnTo>
                  <a:lnTo>
                    <a:pt x="1406829" y="0"/>
                  </a:lnTo>
                  <a:close/>
                </a:path>
                <a:path w="1606550" h="821690">
                  <a:moveTo>
                    <a:pt x="1440040" y="0"/>
                  </a:moveTo>
                  <a:lnTo>
                    <a:pt x="1428330" y="0"/>
                  </a:lnTo>
                  <a:lnTo>
                    <a:pt x="1428330" y="821359"/>
                  </a:lnTo>
                  <a:lnTo>
                    <a:pt x="1440040" y="821359"/>
                  </a:lnTo>
                  <a:lnTo>
                    <a:pt x="1440040" y="0"/>
                  </a:lnTo>
                  <a:close/>
                </a:path>
                <a:path w="1606550" h="821690">
                  <a:moveTo>
                    <a:pt x="1473263" y="0"/>
                  </a:moveTo>
                  <a:lnTo>
                    <a:pt x="1461554" y="0"/>
                  </a:lnTo>
                  <a:lnTo>
                    <a:pt x="1461554" y="821359"/>
                  </a:lnTo>
                  <a:lnTo>
                    <a:pt x="1473263" y="821359"/>
                  </a:lnTo>
                  <a:lnTo>
                    <a:pt x="1473263" y="0"/>
                  </a:lnTo>
                  <a:close/>
                </a:path>
                <a:path w="1606550" h="821690">
                  <a:moveTo>
                    <a:pt x="1506474" y="0"/>
                  </a:moveTo>
                  <a:lnTo>
                    <a:pt x="1494764" y="0"/>
                  </a:lnTo>
                  <a:lnTo>
                    <a:pt x="1494764" y="821359"/>
                  </a:lnTo>
                  <a:lnTo>
                    <a:pt x="1506474" y="821359"/>
                  </a:lnTo>
                  <a:lnTo>
                    <a:pt x="1506474" y="0"/>
                  </a:lnTo>
                  <a:close/>
                </a:path>
                <a:path w="1606550" h="821690">
                  <a:moveTo>
                    <a:pt x="1539697" y="0"/>
                  </a:moveTo>
                  <a:lnTo>
                    <a:pt x="1527987" y="0"/>
                  </a:lnTo>
                  <a:lnTo>
                    <a:pt x="1527987" y="821359"/>
                  </a:lnTo>
                  <a:lnTo>
                    <a:pt x="1539697" y="821359"/>
                  </a:lnTo>
                  <a:lnTo>
                    <a:pt x="1539697" y="0"/>
                  </a:lnTo>
                  <a:close/>
                </a:path>
                <a:path w="1606550" h="821690">
                  <a:moveTo>
                    <a:pt x="1572907" y="0"/>
                  </a:moveTo>
                  <a:lnTo>
                    <a:pt x="1561198" y="0"/>
                  </a:lnTo>
                  <a:lnTo>
                    <a:pt x="1561198" y="821359"/>
                  </a:lnTo>
                  <a:lnTo>
                    <a:pt x="1572907" y="821359"/>
                  </a:lnTo>
                  <a:lnTo>
                    <a:pt x="1572907" y="0"/>
                  </a:lnTo>
                  <a:close/>
                </a:path>
                <a:path w="1606550" h="821690">
                  <a:moveTo>
                    <a:pt x="1606130" y="0"/>
                  </a:moveTo>
                  <a:lnTo>
                    <a:pt x="1594421" y="0"/>
                  </a:lnTo>
                  <a:lnTo>
                    <a:pt x="1594421" y="821359"/>
                  </a:lnTo>
                  <a:lnTo>
                    <a:pt x="1606130" y="821359"/>
                  </a:lnTo>
                  <a:lnTo>
                    <a:pt x="16061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961126" y="6716070"/>
              <a:ext cx="29209" cy="93345"/>
            </a:xfrm>
            <a:custGeom>
              <a:avLst/>
              <a:gdLst/>
              <a:ahLst/>
              <a:cxnLst/>
              <a:rect l="l" t="t" r="r" b="b"/>
              <a:pathLst>
                <a:path w="29210" h="93345">
                  <a:moveTo>
                    <a:pt x="28892" y="0"/>
                  </a:moveTo>
                  <a:lnTo>
                    <a:pt x="0" y="0"/>
                  </a:lnTo>
                  <a:lnTo>
                    <a:pt x="0" y="93103"/>
                  </a:lnTo>
                  <a:lnTo>
                    <a:pt x="11249" y="90832"/>
                  </a:lnTo>
                  <a:lnTo>
                    <a:pt x="20432" y="84639"/>
                  </a:lnTo>
                  <a:lnTo>
                    <a:pt x="26622" y="75455"/>
                  </a:lnTo>
                  <a:lnTo>
                    <a:pt x="28892" y="64211"/>
                  </a:lnTo>
                  <a:lnTo>
                    <a:pt x="28892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4731" y="6069444"/>
              <a:ext cx="2154961" cy="665251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1960486" y="6103886"/>
              <a:ext cx="347980" cy="450215"/>
            </a:xfrm>
            <a:custGeom>
              <a:avLst/>
              <a:gdLst/>
              <a:ahLst/>
              <a:cxnLst/>
              <a:rect l="l" t="t" r="r" b="b"/>
              <a:pathLst>
                <a:path w="347980" h="450215">
                  <a:moveTo>
                    <a:pt x="305435" y="263461"/>
                  </a:moveTo>
                  <a:lnTo>
                    <a:pt x="299440" y="263461"/>
                  </a:lnTo>
                  <a:lnTo>
                    <a:pt x="299440" y="443801"/>
                  </a:lnTo>
                  <a:lnTo>
                    <a:pt x="0" y="443801"/>
                  </a:lnTo>
                  <a:lnTo>
                    <a:pt x="0" y="450151"/>
                  </a:lnTo>
                  <a:lnTo>
                    <a:pt x="305435" y="450151"/>
                  </a:lnTo>
                  <a:lnTo>
                    <a:pt x="305435" y="443801"/>
                  </a:lnTo>
                  <a:lnTo>
                    <a:pt x="305435" y="263461"/>
                  </a:lnTo>
                  <a:close/>
                </a:path>
                <a:path w="347980" h="450215">
                  <a:moveTo>
                    <a:pt x="347395" y="3048"/>
                  </a:moveTo>
                  <a:lnTo>
                    <a:pt x="342239" y="0"/>
                  </a:lnTo>
                  <a:lnTo>
                    <a:pt x="312661" y="49847"/>
                  </a:lnTo>
                  <a:lnTo>
                    <a:pt x="317817" y="52895"/>
                  </a:lnTo>
                  <a:lnTo>
                    <a:pt x="347395" y="3048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4731" y="6701320"/>
              <a:ext cx="541362" cy="33375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879792" y="6604010"/>
              <a:ext cx="231140" cy="231140"/>
            </a:xfrm>
            <a:custGeom>
              <a:avLst/>
              <a:gdLst/>
              <a:ahLst/>
              <a:cxnLst/>
              <a:rect l="l" t="t" r="r" b="b"/>
              <a:pathLst>
                <a:path w="231140" h="231140">
                  <a:moveTo>
                    <a:pt x="115252" y="0"/>
                  </a:moveTo>
                  <a:lnTo>
                    <a:pt x="70390" y="9059"/>
                  </a:lnTo>
                  <a:lnTo>
                    <a:pt x="33756" y="33762"/>
                  </a:lnTo>
                  <a:lnTo>
                    <a:pt x="9057" y="70401"/>
                  </a:lnTo>
                  <a:lnTo>
                    <a:pt x="0" y="115265"/>
                  </a:lnTo>
                  <a:lnTo>
                    <a:pt x="9057" y="160128"/>
                  </a:lnTo>
                  <a:lnTo>
                    <a:pt x="33756" y="196767"/>
                  </a:lnTo>
                  <a:lnTo>
                    <a:pt x="70390" y="221471"/>
                  </a:lnTo>
                  <a:lnTo>
                    <a:pt x="115252" y="230530"/>
                  </a:lnTo>
                  <a:lnTo>
                    <a:pt x="160121" y="221471"/>
                  </a:lnTo>
                  <a:lnTo>
                    <a:pt x="196759" y="196767"/>
                  </a:lnTo>
                  <a:lnTo>
                    <a:pt x="221460" y="160128"/>
                  </a:lnTo>
                  <a:lnTo>
                    <a:pt x="230517" y="115265"/>
                  </a:lnTo>
                  <a:lnTo>
                    <a:pt x="221460" y="70401"/>
                  </a:lnTo>
                  <a:lnTo>
                    <a:pt x="196759" y="33762"/>
                  </a:lnTo>
                  <a:lnTo>
                    <a:pt x="160121" y="9059"/>
                  </a:lnTo>
                  <a:lnTo>
                    <a:pt x="115252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35012" y="6659245"/>
              <a:ext cx="120078" cy="120065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973213" y="6604012"/>
              <a:ext cx="1270635" cy="231140"/>
            </a:xfrm>
            <a:custGeom>
              <a:avLst/>
              <a:gdLst/>
              <a:ahLst/>
              <a:cxnLst/>
              <a:rect l="l" t="t" r="r" b="b"/>
              <a:pathLst>
                <a:path w="1270634" h="231140">
                  <a:moveTo>
                    <a:pt x="43662" y="115265"/>
                  </a:moveTo>
                  <a:lnTo>
                    <a:pt x="41948" y="106768"/>
                  </a:lnTo>
                  <a:lnTo>
                    <a:pt x="37261" y="99834"/>
                  </a:lnTo>
                  <a:lnTo>
                    <a:pt x="30327" y="95148"/>
                  </a:lnTo>
                  <a:lnTo>
                    <a:pt x="21831" y="93433"/>
                  </a:lnTo>
                  <a:lnTo>
                    <a:pt x="13335" y="95148"/>
                  </a:lnTo>
                  <a:lnTo>
                    <a:pt x="6388" y="99834"/>
                  </a:lnTo>
                  <a:lnTo>
                    <a:pt x="1714" y="106768"/>
                  </a:lnTo>
                  <a:lnTo>
                    <a:pt x="0" y="115265"/>
                  </a:lnTo>
                  <a:lnTo>
                    <a:pt x="1714" y="123761"/>
                  </a:lnTo>
                  <a:lnTo>
                    <a:pt x="6388" y="130708"/>
                  </a:lnTo>
                  <a:lnTo>
                    <a:pt x="13335" y="135382"/>
                  </a:lnTo>
                  <a:lnTo>
                    <a:pt x="21831" y="137096"/>
                  </a:lnTo>
                  <a:lnTo>
                    <a:pt x="30327" y="135382"/>
                  </a:lnTo>
                  <a:lnTo>
                    <a:pt x="37261" y="130708"/>
                  </a:lnTo>
                  <a:lnTo>
                    <a:pt x="41948" y="123761"/>
                  </a:lnTo>
                  <a:lnTo>
                    <a:pt x="43662" y="115265"/>
                  </a:lnTo>
                  <a:close/>
                </a:path>
                <a:path w="1270634" h="231140">
                  <a:moveTo>
                    <a:pt x="1270330" y="115265"/>
                  </a:moveTo>
                  <a:lnTo>
                    <a:pt x="1261275" y="70408"/>
                  </a:lnTo>
                  <a:lnTo>
                    <a:pt x="1236573" y="33769"/>
                  </a:lnTo>
                  <a:lnTo>
                    <a:pt x="1199934" y="9067"/>
                  </a:lnTo>
                  <a:lnTo>
                    <a:pt x="1155065" y="0"/>
                  </a:lnTo>
                  <a:lnTo>
                    <a:pt x="1110208" y="9067"/>
                  </a:lnTo>
                  <a:lnTo>
                    <a:pt x="1073569" y="33769"/>
                  </a:lnTo>
                  <a:lnTo>
                    <a:pt x="1048867" y="70408"/>
                  </a:lnTo>
                  <a:lnTo>
                    <a:pt x="1039812" y="115265"/>
                  </a:lnTo>
                  <a:lnTo>
                    <a:pt x="1048867" y="160134"/>
                  </a:lnTo>
                  <a:lnTo>
                    <a:pt x="1073569" y="196773"/>
                  </a:lnTo>
                  <a:lnTo>
                    <a:pt x="1110208" y="221475"/>
                  </a:lnTo>
                  <a:lnTo>
                    <a:pt x="1155065" y="230530"/>
                  </a:lnTo>
                  <a:lnTo>
                    <a:pt x="1199934" y="221475"/>
                  </a:lnTo>
                  <a:lnTo>
                    <a:pt x="1236573" y="196773"/>
                  </a:lnTo>
                  <a:lnTo>
                    <a:pt x="1261275" y="160134"/>
                  </a:lnTo>
                  <a:lnTo>
                    <a:pt x="1270330" y="115265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068258" y="6659245"/>
              <a:ext cx="120065" cy="120065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2106462" y="6694234"/>
              <a:ext cx="43815" cy="43815"/>
            </a:xfrm>
            <a:custGeom>
              <a:avLst/>
              <a:gdLst/>
              <a:ahLst/>
              <a:cxnLst/>
              <a:rect l="l" t="t" r="r" b="b"/>
              <a:pathLst>
                <a:path w="43814" h="43815">
                  <a:moveTo>
                    <a:pt x="21831" y="0"/>
                  </a:moveTo>
                  <a:lnTo>
                    <a:pt x="13335" y="1716"/>
                  </a:lnTo>
                  <a:lnTo>
                    <a:pt x="6396" y="6396"/>
                  </a:lnTo>
                  <a:lnTo>
                    <a:pt x="1716" y="13335"/>
                  </a:lnTo>
                  <a:lnTo>
                    <a:pt x="0" y="21831"/>
                  </a:lnTo>
                  <a:lnTo>
                    <a:pt x="1716" y="30327"/>
                  </a:lnTo>
                  <a:lnTo>
                    <a:pt x="6396" y="37266"/>
                  </a:lnTo>
                  <a:lnTo>
                    <a:pt x="13335" y="41946"/>
                  </a:lnTo>
                  <a:lnTo>
                    <a:pt x="21831" y="43662"/>
                  </a:lnTo>
                  <a:lnTo>
                    <a:pt x="30327" y="41946"/>
                  </a:lnTo>
                  <a:lnTo>
                    <a:pt x="37266" y="37266"/>
                  </a:lnTo>
                  <a:lnTo>
                    <a:pt x="41946" y="30327"/>
                  </a:lnTo>
                  <a:lnTo>
                    <a:pt x="43662" y="21831"/>
                  </a:lnTo>
                  <a:lnTo>
                    <a:pt x="41946" y="13335"/>
                  </a:lnTo>
                  <a:lnTo>
                    <a:pt x="37266" y="6396"/>
                  </a:lnTo>
                  <a:lnTo>
                    <a:pt x="30327" y="1716"/>
                  </a:lnTo>
                  <a:lnTo>
                    <a:pt x="21831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657997" y="6529971"/>
              <a:ext cx="968525" cy="316953"/>
            </a:xfrm>
            <a:prstGeom prst="rect">
              <a:avLst/>
            </a:prstGeom>
          </p:spPr>
        </p:pic>
        <p:sp>
          <p:nvSpPr>
            <p:cNvPr id="56" name="object 56"/>
            <p:cNvSpPr/>
            <p:nvPr/>
          </p:nvSpPr>
          <p:spPr>
            <a:xfrm>
              <a:off x="3085632" y="6243244"/>
              <a:ext cx="369570" cy="587375"/>
            </a:xfrm>
            <a:custGeom>
              <a:avLst/>
              <a:gdLst/>
              <a:ahLst/>
              <a:cxnLst/>
              <a:rect l="l" t="t" r="r" b="b"/>
              <a:pathLst>
                <a:path w="369569" h="587375">
                  <a:moveTo>
                    <a:pt x="193408" y="0"/>
                  </a:moveTo>
                  <a:lnTo>
                    <a:pt x="147969" y="15568"/>
                  </a:lnTo>
                  <a:lnTo>
                    <a:pt x="120391" y="58631"/>
                  </a:lnTo>
                  <a:lnTo>
                    <a:pt x="108981" y="121937"/>
                  </a:lnTo>
                  <a:lnTo>
                    <a:pt x="108780" y="154525"/>
                  </a:lnTo>
                  <a:lnTo>
                    <a:pt x="110192" y="187091"/>
                  </a:lnTo>
                  <a:lnTo>
                    <a:pt x="91738" y="185320"/>
                  </a:lnTo>
                  <a:lnTo>
                    <a:pt x="38717" y="200020"/>
                  </a:lnTo>
                  <a:lnTo>
                    <a:pt x="19032" y="225051"/>
                  </a:lnTo>
                  <a:lnTo>
                    <a:pt x="19032" y="236951"/>
                  </a:lnTo>
                  <a:lnTo>
                    <a:pt x="23618" y="292108"/>
                  </a:lnTo>
                  <a:lnTo>
                    <a:pt x="34721" y="334172"/>
                  </a:lnTo>
                  <a:lnTo>
                    <a:pt x="56560" y="369425"/>
                  </a:lnTo>
                  <a:lnTo>
                    <a:pt x="41631" y="370229"/>
                  </a:lnTo>
                  <a:lnTo>
                    <a:pt x="7970" y="399867"/>
                  </a:lnTo>
                  <a:lnTo>
                    <a:pt x="0" y="444848"/>
                  </a:lnTo>
                  <a:lnTo>
                    <a:pt x="528" y="460319"/>
                  </a:lnTo>
                  <a:lnTo>
                    <a:pt x="8108" y="510800"/>
                  </a:lnTo>
                  <a:lnTo>
                    <a:pt x="32786" y="553270"/>
                  </a:lnTo>
                  <a:lnTo>
                    <a:pt x="79490" y="576475"/>
                  </a:lnTo>
                  <a:lnTo>
                    <a:pt x="131833" y="584373"/>
                  </a:lnTo>
                  <a:lnTo>
                    <a:pt x="160668" y="586834"/>
                  </a:lnTo>
                  <a:lnTo>
                    <a:pt x="189613" y="586586"/>
                  </a:lnTo>
                  <a:lnTo>
                    <a:pt x="246298" y="575825"/>
                  </a:lnTo>
                  <a:lnTo>
                    <a:pt x="306036" y="542348"/>
                  </a:lnTo>
                  <a:lnTo>
                    <a:pt x="347314" y="488145"/>
                  </a:lnTo>
                  <a:lnTo>
                    <a:pt x="364812" y="444328"/>
                  </a:lnTo>
                  <a:lnTo>
                    <a:pt x="369428" y="421274"/>
                  </a:lnTo>
                  <a:lnTo>
                    <a:pt x="369336" y="397759"/>
                  </a:lnTo>
                  <a:lnTo>
                    <a:pt x="362416" y="374737"/>
                  </a:lnTo>
                  <a:lnTo>
                    <a:pt x="348632" y="355050"/>
                  </a:lnTo>
                  <a:lnTo>
                    <a:pt x="329642" y="341786"/>
                  </a:lnTo>
                  <a:lnTo>
                    <a:pt x="307106" y="338031"/>
                  </a:lnTo>
                  <a:lnTo>
                    <a:pt x="324567" y="318810"/>
                  </a:lnTo>
                  <a:lnTo>
                    <a:pt x="337707" y="296397"/>
                  </a:lnTo>
                  <a:lnTo>
                    <a:pt x="346064" y="271797"/>
                  </a:lnTo>
                  <a:lnTo>
                    <a:pt x="349181" y="246019"/>
                  </a:lnTo>
                  <a:lnTo>
                    <a:pt x="348164" y="230383"/>
                  </a:lnTo>
                  <a:lnTo>
                    <a:pt x="327388" y="190203"/>
                  </a:lnTo>
                  <a:lnTo>
                    <a:pt x="302507" y="181757"/>
                  </a:lnTo>
                  <a:lnTo>
                    <a:pt x="289592" y="183805"/>
                  </a:lnTo>
                  <a:lnTo>
                    <a:pt x="278683" y="190190"/>
                  </a:lnTo>
                  <a:lnTo>
                    <a:pt x="291952" y="167235"/>
                  </a:lnTo>
                  <a:lnTo>
                    <a:pt x="299937" y="141927"/>
                  </a:lnTo>
                  <a:lnTo>
                    <a:pt x="302340" y="115509"/>
                  </a:lnTo>
                  <a:lnTo>
                    <a:pt x="298864" y="89225"/>
                  </a:lnTo>
                  <a:lnTo>
                    <a:pt x="271965" y="39038"/>
                  </a:lnTo>
                  <a:lnTo>
                    <a:pt x="225216" y="6510"/>
                  </a:lnTo>
                  <a:lnTo>
                    <a:pt x="209577" y="1916"/>
                  </a:lnTo>
                  <a:lnTo>
                    <a:pt x="193408" y="0"/>
                  </a:lnTo>
                  <a:close/>
                </a:path>
              </a:pathLst>
            </a:custGeom>
            <a:solidFill>
              <a:srgbClr val="DAE2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3253484" y="6563319"/>
              <a:ext cx="30480" cy="297180"/>
            </a:xfrm>
            <a:custGeom>
              <a:avLst/>
              <a:gdLst/>
              <a:ahLst/>
              <a:cxnLst/>
              <a:rect l="l" t="t" r="r" b="b"/>
              <a:pathLst>
                <a:path w="30479" h="297179">
                  <a:moveTo>
                    <a:pt x="14986" y="0"/>
                  </a:moveTo>
                  <a:lnTo>
                    <a:pt x="4683" y="3612"/>
                  </a:lnTo>
                  <a:lnTo>
                    <a:pt x="0" y="14473"/>
                  </a:lnTo>
                  <a:lnTo>
                    <a:pt x="0" y="282240"/>
                  </a:lnTo>
                  <a:lnTo>
                    <a:pt x="4683" y="293089"/>
                  </a:lnTo>
                  <a:lnTo>
                    <a:pt x="14986" y="296713"/>
                  </a:lnTo>
                  <a:lnTo>
                    <a:pt x="25288" y="293100"/>
                  </a:lnTo>
                  <a:lnTo>
                    <a:pt x="29972" y="282240"/>
                  </a:lnTo>
                  <a:lnTo>
                    <a:pt x="29972" y="14473"/>
                  </a:lnTo>
                  <a:lnTo>
                    <a:pt x="25288" y="3623"/>
                  </a:lnTo>
                  <a:lnTo>
                    <a:pt x="14986" y="0"/>
                  </a:lnTo>
                  <a:close/>
                </a:path>
              </a:pathLst>
            </a:custGeom>
            <a:solidFill>
              <a:srgbClr val="F8F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8" name="object 5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0" y="5593169"/>
              <a:ext cx="12204473" cy="1264259"/>
            </a:xfrm>
            <a:prstGeom prst="rect">
              <a:avLst/>
            </a:prstGeom>
          </p:spPr>
        </p:pic>
        <p:sp>
          <p:nvSpPr>
            <p:cNvPr id="60" name="object 60"/>
            <p:cNvSpPr/>
            <p:nvPr/>
          </p:nvSpPr>
          <p:spPr>
            <a:xfrm>
              <a:off x="11551684" y="5911240"/>
              <a:ext cx="288290" cy="443230"/>
            </a:xfrm>
            <a:custGeom>
              <a:avLst/>
              <a:gdLst/>
              <a:ahLst/>
              <a:cxnLst/>
              <a:rect l="l" t="t" r="r" b="b"/>
              <a:pathLst>
                <a:path w="288290" h="443229">
                  <a:moveTo>
                    <a:pt x="270395" y="213169"/>
                  </a:moveTo>
                  <a:lnTo>
                    <a:pt x="17640" y="213169"/>
                  </a:lnTo>
                  <a:lnTo>
                    <a:pt x="144018" y="442912"/>
                  </a:lnTo>
                  <a:lnTo>
                    <a:pt x="270395" y="213169"/>
                  </a:lnTo>
                  <a:close/>
                </a:path>
                <a:path w="288290" h="443229">
                  <a:moveTo>
                    <a:pt x="144018" y="0"/>
                  </a:moveTo>
                  <a:lnTo>
                    <a:pt x="98482" y="7339"/>
                  </a:lnTo>
                  <a:lnTo>
                    <a:pt x="58945" y="27780"/>
                  </a:lnTo>
                  <a:lnTo>
                    <a:pt x="27775" y="58954"/>
                  </a:lnTo>
                  <a:lnTo>
                    <a:pt x="7338" y="98493"/>
                  </a:lnTo>
                  <a:lnTo>
                    <a:pt x="0" y="144030"/>
                  </a:lnTo>
                  <a:lnTo>
                    <a:pt x="1177" y="162518"/>
                  </a:lnTo>
                  <a:lnTo>
                    <a:pt x="4611" y="180300"/>
                  </a:lnTo>
                  <a:lnTo>
                    <a:pt x="10153" y="197231"/>
                  </a:lnTo>
                  <a:lnTo>
                    <a:pt x="17653" y="213169"/>
                  </a:lnTo>
                  <a:lnTo>
                    <a:pt x="270383" y="213169"/>
                  </a:lnTo>
                  <a:lnTo>
                    <a:pt x="276203" y="200812"/>
                  </a:lnTo>
                  <a:lnTo>
                    <a:pt x="144018" y="200812"/>
                  </a:lnTo>
                  <a:lnTo>
                    <a:pt x="121926" y="196346"/>
                  </a:lnTo>
                  <a:lnTo>
                    <a:pt x="103871" y="184170"/>
                  </a:lnTo>
                  <a:lnTo>
                    <a:pt x="91691" y="166120"/>
                  </a:lnTo>
                  <a:lnTo>
                    <a:pt x="87223" y="144030"/>
                  </a:lnTo>
                  <a:lnTo>
                    <a:pt x="91691" y="121938"/>
                  </a:lnTo>
                  <a:lnTo>
                    <a:pt x="103871" y="103884"/>
                  </a:lnTo>
                  <a:lnTo>
                    <a:pt x="121926" y="91704"/>
                  </a:lnTo>
                  <a:lnTo>
                    <a:pt x="144018" y="87236"/>
                  </a:lnTo>
                  <a:lnTo>
                    <a:pt x="274889" y="87236"/>
                  </a:lnTo>
                  <a:lnTo>
                    <a:pt x="260268" y="58954"/>
                  </a:lnTo>
                  <a:lnTo>
                    <a:pt x="229094" y="27780"/>
                  </a:lnTo>
                  <a:lnTo>
                    <a:pt x="189555" y="7339"/>
                  </a:lnTo>
                  <a:lnTo>
                    <a:pt x="144018" y="0"/>
                  </a:lnTo>
                  <a:close/>
                </a:path>
                <a:path w="288290" h="443229">
                  <a:moveTo>
                    <a:pt x="274889" y="87236"/>
                  </a:moveTo>
                  <a:lnTo>
                    <a:pt x="144018" y="87236"/>
                  </a:lnTo>
                  <a:lnTo>
                    <a:pt x="166109" y="91704"/>
                  </a:lnTo>
                  <a:lnTo>
                    <a:pt x="184164" y="103884"/>
                  </a:lnTo>
                  <a:lnTo>
                    <a:pt x="196344" y="121938"/>
                  </a:lnTo>
                  <a:lnTo>
                    <a:pt x="200812" y="144030"/>
                  </a:lnTo>
                  <a:lnTo>
                    <a:pt x="196344" y="166120"/>
                  </a:lnTo>
                  <a:lnTo>
                    <a:pt x="184164" y="184170"/>
                  </a:lnTo>
                  <a:lnTo>
                    <a:pt x="166109" y="196346"/>
                  </a:lnTo>
                  <a:lnTo>
                    <a:pt x="144018" y="200812"/>
                  </a:lnTo>
                  <a:lnTo>
                    <a:pt x="276203" y="200812"/>
                  </a:lnTo>
                  <a:lnTo>
                    <a:pt x="277890" y="197231"/>
                  </a:lnTo>
                  <a:lnTo>
                    <a:pt x="283435" y="180300"/>
                  </a:lnTo>
                  <a:lnTo>
                    <a:pt x="286870" y="162518"/>
                  </a:lnTo>
                  <a:lnTo>
                    <a:pt x="288048" y="144030"/>
                  </a:lnTo>
                  <a:lnTo>
                    <a:pt x="280709" y="98493"/>
                  </a:lnTo>
                  <a:lnTo>
                    <a:pt x="274889" y="8723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8" name="Picture 67">
            <a:extLst>
              <a:ext uri="{FF2B5EF4-FFF2-40B4-BE49-F238E27FC236}">
                <a16:creationId xmlns:a16="http://schemas.microsoft.com/office/drawing/2014/main" id="{E0D79794-3B2A-4DD9-8918-279ADF9DC91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7012" y="2090581"/>
            <a:ext cx="1792076" cy="1792076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E66B1219-D1D2-4CCF-BDF1-CBEE8CC8691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6813" y="2090581"/>
            <a:ext cx="1792076" cy="1792076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61C78E45-BB7F-4BFC-B6E0-BD74640A93B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480" y="2090581"/>
            <a:ext cx="1792076" cy="1792076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9A9A0E18-51EA-46F3-B6E9-B1E7BF294DB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5" y="2090581"/>
            <a:ext cx="1792076" cy="1792076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6076" y="753359"/>
            <a:ext cx="21316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/>
              <a:t>How</a:t>
            </a:r>
            <a:r>
              <a:rPr sz="2800" spc="-45" dirty="0"/>
              <a:t> </a:t>
            </a:r>
            <a:r>
              <a:rPr sz="2800" dirty="0"/>
              <a:t>it</a:t>
            </a:r>
            <a:r>
              <a:rPr sz="2800" spc="-40" dirty="0"/>
              <a:t> </a:t>
            </a:r>
            <a:r>
              <a:rPr sz="2800" spc="-10" dirty="0"/>
              <a:t>works?</a:t>
            </a:r>
            <a:endParaRPr sz="2800"/>
          </a:p>
        </p:txBody>
      </p:sp>
      <p:sp>
        <p:nvSpPr>
          <p:cNvPr id="7" name="object 7"/>
          <p:cNvSpPr txBox="1"/>
          <p:nvPr/>
        </p:nvSpPr>
        <p:spPr>
          <a:xfrm>
            <a:off x="1168219" y="3130604"/>
            <a:ext cx="1181735" cy="283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700" b="1" spc="-10" dirty="0">
                <a:solidFill>
                  <a:srgbClr val="350FA1"/>
                </a:solidFill>
                <a:latin typeface="Calibri"/>
                <a:cs typeface="Calibri"/>
              </a:rPr>
              <a:t>Lorem Ipsum</a:t>
            </a:r>
            <a:endParaRPr sz="17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83050" y="3130604"/>
            <a:ext cx="1454785" cy="283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1700" b="1" spc="-10" dirty="0">
                <a:solidFill>
                  <a:srgbClr val="350FA1"/>
                </a:solidFill>
                <a:latin typeface="Calibri"/>
                <a:cs typeface="Calibri"/>
              </a:rPr>
              <a:t>Lorem Ipsum</a:t>
            </a:r>
            <a:endParaRPr lang="en-US" sz="1700" dirty="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007291" y="2864464"/>
            <a:ext cx="397510" cy="265430"/>
            <a:chOff x="3007291" y="2864464"/>
            <a:chExt cx="397510" cy="265430"/>
          </a:xfrm>
        </p:grpSpPr>
        <p:sp>
          <p:nvSpPr>
            <p:cNvPr id="15" name="object 15"/>
            <p:cNvSpPr/>
            <p:nvPr/>
          </p:nvSpPr>
          <p:spPr>
            <a:xfrm>
              <a:off x="3007291" y="2864464"/>
              <a:ext cx="132715" cy="265430"/>
            </a:xfrm>
            <a:custGeom>
              <a:avLst/>
              <a:gdLst/>
              <a:ahLst/>
              <a:cxnLst/>
              <a:rect l="l" t="t" r="r" b="b"/>
              <a:pathLst>
                <a:path w="132714" h="265430">
                  <a:moveTo>
                    <a:pt x="0" y="0"/>
                  </a:moveTo>
                  <a:lnTo>
                    <a:pt x="0" y="264960"/>
                  </a:lnTo>
                  <a:lnTo>
                    <a:pt x="132473" y="132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50FA1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139771" y="2864464"/>
              <a:ext cx="132715" cy="265430"/>
            </a:xfrm>
            <a:custGeom>
              <a:avLst/>
              <a:gdLst/>
              <a:ahLst/>
              <a:cxnLst/>
              <a:rect l="l" t="t" r="r" b="b"/>
              <a:pathLst>
                <a:path w="132714" h="265430">
                  <a:moveTo>
                    <a:pt x="0" y="0"/>
                  </a:moveTo>
                  <a:lnTo>
                    <a:pt x="0" y="264960"/>
                  </a:lnTo>
                  <a:lnTo>
                    <a:pt x="132473" y="132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50FA1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272251" y="2864464"/>
              <a:ext cx="132715" cy="265430"/>
            </a:xfrm>
            <a:custGeom>
              <a:avLst/>
              <a:gdLst/>
              <a:ahLst/>
              <a:cxnLst/>
              <a:rect l="l" t="t" r="r" b="b"/>
              <a:pathLst>
                <a:path w="132714" h="265430">
                  <a:moveTo>
                    <a:pt x="0" y="0"/>
                  </a:moveTo>
                  <a:lnTo>
                    <a:pt x="0" y="264960"/>
                  </a:lnTo>
                  <a:lnTo>
                    <a:pt x="132473" y="132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6755840" y="3130604"/>
            <a:ext cx="1647016" cy="321242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1700" b="1" spc="-10" dirty="0">
                <a:solidFill>
                  <a:srgbClr val="350FA1"/>
                </a:solidFill>
                <a:latin typeface="Calibri"/>
                <a:cs typeface="Calibri"/>
              </a:rPr>
              <a:t>Lorem Ipsum</a:t>
            </a:r>
            <a:endParaRPr lang="en-US" sz="1700" dirty="0">
              <a:latin typeface="Calibri"/>
              <a:cs typeface="Calibri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5963507" y="2864464"/>
            <a:ext cx="397510" cy="265430"/>
            <a:chOff x="5963507" y="2864464"/>
            <a:chExt cx="397510" cy="265430"/>
          </a:xfrm>
        </p:grpSpPr>
        <p:sp>
          <p:nvSpPr>
            <p:cNvPr id="21" name="object 21"/>
            <p:cNvSpPr/>
            <p:nvPr/>
          </p:nvSpPr>
          <p:spPr>
            <a:xfrm>
              <a:off x="5963507" y="2864464"/>
              <a:ext cx="132715" cy="265430"/>
            </a:xfrm>
            <a:custGeom>
              <a:avLst/>
              <a:gdLst/>
              <a:ahLst/>
              <a:cxnLst/>
              <a:rect l="l" t="t" r="r" b="b"/>
              <a:pathLst>
                <a:path w="132714" h="265430">
                  <a:moveTo>
                    <a:pt x="0" y="0"/>
                  </a:moveTo>
                  <a:lnTo>
                    <a:pt x="0" y="264960"/>
                  </a:lnTo>
                  <a:lnTo>
                    <a:pt x="132473" y="132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50FA1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095987" y="2864464"/>
              <a:ext cx="132715" cy="265430"/>
            </a:xfrm>
            <a:custGeom>
              <a:avLst/>
              <a:gdLst/>
              <a:ahLst/>
              <a:cxnLst/>
              <a:rect l="l" t="t" r="r" b="b"/>
              <a:pathLst>
                <a:path w="132714" h="265430">
                  <a:moveTo>
                    <a:pt x="0" y="0"/>
                  </a:moveTo>
                  <a:lnTo>
                    <a:pt x="0" y="264960"/>
                  </a:lnTo>
                  <a:lnTo>
                    <a:pt x="132473" y="132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50FA1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228467" y="2864464"/>
              <a:ext cx="132715" cy="265430"/>
            </a:xfrm>
            <a:custGeom>
              <a:avLst/>
              <a:gdLst/>
              <a:ahLst/>
              <a:cxnLst/>
              <a:rect l="l" t="t" r="r" b="b"/>
              <a:pathLst>
                <a:path w="132714" h="265430">
                  <a:moveTo>
                    <a:pt x="0" y="0"/>
                  </a:moveTo>
                  <a:lnTo>
                    <a:pt x="0" y="264960"/>
                  </a:lnTo>
                  <a:lnTo>
                    <a:pt x="132473" y="132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7447065" y="4011633"/>
            <a:ext cx="265430" cy="397510"/>
            <a:chOff x="7447065" y="4011633"/>
            <a:chExt cx="265430" cy="397510"/>
          </a:xfrm>
        </p:grpSpPr>
        <p:sp>
          <p:nvSpPr>
            <p:cNvPr id="25" name="object 25"/>
            <p:cNvSpPr/>
            <p:nvPr/>
          </p:nvSpPr>
          <p:spPr>
            <a:xfrm>
              <a:off x="7447065" y="4276591"/>
              <a:ext cx="265430" cy="132715"/>
            </a:xfrm>
            <a:custGeom>
              <a:avLst/>
              <a:gdLst/>
              <a:ahLst/>
              <a:cxnLst/>
              <a:rect l="l" t="t" r="r" b="b"/>
              <a:pathLst>
                <a:path w="265429" h="132714">
                  <a:moveTo>
                    <a:pt x="132473" y="0"/>
                  </a:moveTo>
                  <a:lnTo>
                    <a:pt x="0" y="132473"/>
                  </a:lnTo>
                  <a:lnTo>
                    <a:pt x="264960" y="132473"/>
                  </a:lnTo>
                  <a:lnTo>
                    <a:pt x="132473" y="0"/>
                  </a:lnTo>
                  <a:close/>
                </a:path>
              </a:pathLst>
            </a:custGeom>
            <a:solidFill>
              <a:srgbClr val="350FA1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447065" y="4144111"/>
              <a:ext cx="265430" cy="132715"/>
            </a:xfrm>
            <a:custGeom>
              <a:avLst/>
              <a:gdLst/>
              <a:ahLst/>
              <a:cxnLst/>
              <a:rect l="l" t="t" r="r" b="b"/>
              <a:pathLst>
                <a:path w="265429" h="132714">
                  <a:moveTo>
                    <a:pt x="132473" y="0"/>
                  </a:moveTo>
                  <a:lnTo>
                    <a:pt x="0" y="132473"/>
                  </a:lnTo>
                  <a:lnTo>
                    <a:pt x="264960" y="132473"/>
                  </a:lnTo>
                  <a:lnTo>
                    <a:pt x="132473" y="0"/>
                  </a:lnTo>
                  <a:close/>
                </a:path>
              </a:pathLst>
            </a:custGeom>
            <a:solidFill>
              <a:srgbClr val="350FA1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447065" y="4011633"/>
              <a:ext cx="265430" cy="132715"/>
            </a:xfrm>
            <a:custGeom>
              <a:avLst/>
              <a:gdLst/>
              <a:ahLst/>
              <a:cxnLst/>
              <a:rect l="l" t="t" r="r" b="b"/>
              <a:pathLst>
                <a:path w="265429" h="132714">
                  <a:moveTo>
                    <a:pt x="132473" y="0"/>
                  </a:moveTo>
                  <a:lnTo>
                    <a:pt x="0" y="132473"/>
                  </a:lnTo>
                  <a:lnTo>
                    <a:pt x="264960" y="132473"/>
                  </a:lnTo>
                  <a:lnTo>
                    <a:pt x="132473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9706602" y="3130604"/>
            <a:ext cx="1477954" cy="321242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1700" b="1" spc="-10" dirty="0">
                <a:solidFill>
                  <a:srgbClr val="350FA1"/>
                </a:solidFill>
                <a:latin typeface="Calibri"/>
                <a:cs typeface="Calibri"/>
              </a:rPr>
              <a:t>Lorem Ipsum</a:t>
            </a:r>
            <a:endParaRPr lang="en-US" sz="1700" dirty="0">
              <a:latin typeface="Calibri"/>
              <a:cs typeface="Calibri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8842432" y="2864464"/>
            <a:ext cx="397510" cy="265430"/>
            <a:chOff x="8842432" y="2864464"/>
            <a:chExt cx="397510" cy="265430"/>
          </a:xfrm>
        </p:grpSpPr>
        <p:sp>
          <p:nvSpPr>
            <p:cNvPr id="33" name="object 33"/>
            <p:cNvSpPr/>
            <p:nvPr/>
          </p:nvSpPr>
          <p:spPr>
            <a:xfrm>
              <a:off x="8842432" y="2864464"/>
              <a:ext cx="132715" cy="265430"/>
            </a:xfrm>
            <a:custGeom>
              <a:avLst/>
              <a:gdLst/>
              <a:ahLst/>
              <a:cxnLst/>
              <a:rect l="l" t="t" r="r" b="b"/>
              <a:pathLst>
                <a:path w="132715" h="265430">
                  <a:moveTo>
                    <a:pt x="0" y="0"/>
                  </a:moveTo>
                  <a:lnTo>
                    <a:pt x="0" y="264960"/>
                  </a:lnTo>
                  <a:lnTo>
                    <a:pt x="132473" y="132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50FA1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974912" y="2864464"/>
              <a:ext cx="132715" cy="265430"/>
            </a:xfrm>
            <a:custGeom>
              <a:avLst/>
              <a:gdLst/>
              <a:ahLst/>
              <a:cxnLst/>
              <a:rect l="l" t="t" r="r" b="b"/>
              <a:pathLst>
                <a:path w="132715" h="265430">
                  <a:moveTo>
                    <a:pt x="0" y="0"/>
                  </a:moveTo>
                  <a:lnTo>
                    <a:pt x="0" y="264960"/>
                  </a:lnTo>
                  <a:lnTo>
                    <a:pt x="132473" y="132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50FA1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9107391" y="2864464"/>
              <a:ext cx="132715" cy="265430"/>
            </a:xfrm>
            <a:custGeom>
              <a:avLst/>
              <a:gdLst/>
              <a:ahLst/>
              <a:cxnLst/>
              <a:rect l="l" t="t" r="r" b="b"/>
              <a:pathLst>
                <a:path w="132715" h="265430">
                  <a:moveTo>
                    <a:pt x="0" y="0"/>
                  </a:moveTo>
                  <a:lnTo>
                    <a:pt x="0" y="264960"/>
                  </a:lnTo>
                  <a:lnTo>
                    <a:pt x="132473" y="132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/>
          <p:nvPr/>
        </p:nvSpPr>
        <p:spPr>
          <a:xfrm>
            <a:off x="1725266" y="4011626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20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7" name="object 3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04666" y="5561204"/>
            <a:ext cx="131203" cy="201625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398926" y="5408654"/>
            <a:ext cx="106273" cy="163309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3174528" y="6614370"/>
            <a:ext cx="201124" cy="139545"/>
          </a:xfrm>
          <a:prstGeom prst="rect">
            <a:avLst/>
          </a:prstGeom>
        </p:spPr>
      </p:pic>
      <p:sp>
        <p:nvSpPr>
          <p:cNvPr id="30" name="object 30"/>
          <p:cNvSpPr txBox="1"/>
          <p:nvPr/>
        </p:nvSpPr>
        <p:spPr>
          <a:xfrm>
            <a:off x="7082507" y="5612611"/>
            <a:ext cx="1320347" cy="280718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75895" marR="5080" indent="-163830">
              <a:lnSpc>
                <a:spcPts val="1660"/>
              </a:lnSpc>
              <a:spcBef>
                <a:spcPts val="465"/>
              </a:spcBef>
            </a:pPr>
            <a:r>
              <a:rPr lang="en-US" sz="1700" b="1" spc="-10" dirty="0">
                <a:solidFill>
                  <a:srgbClr val="350FA1"/>
                </a:solidFill>
                <a:latin typeface="Calibri"/>
                <a:cs typeface="Calibri"/>
              </a:rPr>
              <a:t>Lorem Ipsum</a:t>
            </a:r>
            <a:endParaRPr sz="1700" dirty="0">
              <a:latin typeface="Calibri"/>
              <a:cs typeface="Calibri"/>
            </a:endParaRPr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AE94238D-B5DD-4798-8595-27CFDD87F819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7341" y="104776"/>
            <a:ext cx="702259" cy="6705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roup 87">
            <a:extLst>
              <a:ext uri="{FF2B5EF4-FFF2-40B4-BE49-F238E27FC236}">
                <a16:creationId xmlns:a16="http://schemas.microsoft.com/office/drawing/2014/main" id="{7D8FCC61-1395-4485-9407-E8112A999EC2}"/>
              </a:ext>
            </a:extLst>
          </p:cNvPr>
          <p:cNvGrpSpPr/>
          <p:nvPr/>
        </p:nvGrpSpPr>
        <p:grpSpPr>
          <a:xfrm>
            <a:off x="5551520" y="1849675"/>
            <a:ext cx="1186815" cy="1186815"/>
            <a:chOff x="5551520" y="1829127"/>
            <a:chExt cx="1186815" cy="1186815"/>
          </a:xfrm>
        </p:grpSpPr>
        <p:sp>
          <p:nvSpPr>
            <p:cNvPr id="86" name="object 18">
              <a:extLst>
                <a:ext uri="{FF2B5EF4-FFF2-40B4-BE49-F238E27FC236}">
                  <a16:creationId xmlns:a16="http://schemas.microsoft.com/office/drawing/2014/main" id="{D44241D3-1129-439B-9477-E214EA13509C}"/>
                </a:ext>
              </a:extLst>
            </p:cNvPr>
            <p:cNvSpPr/>
            <p:nvPr/>
          </p:nvSpPr>
          <p:spPr>
            <a:xfrm>
              <a:off x="5551520" y="1829127"/>
              <a:ext cx="1186815" cy="1186815"/>
            </a:xfrm>
            <a:custGeom>
              <a:avLst/>
              <a:gdLst/>
              <a:ahLst/>
              <a:cxnLst/>
              <a:rect l="l" t="t" r="r" b="b"/>
              <a:pathLst>
                <a:path w="1186814" h="1186814">
                  <a:moveTo>
                    <a:pt x="593267" y="0"/>
                  </a:moveTo>
                  <a:lnTo>
                    <a:pt x="544611" y="1966"/>
                  </a:lnTo>
                  <a:lnTo>
                    <a:pt x="497038" y="7764"/>
                  </a:lnTo>
                  <a:lnTo>
                    <a:pt x="450700" y="17241"/>
                  </a:lnTo>
                  <a:lnTo>
                    <a:pt x="405751" y="30244"/>
                  </a:lnTo>
                  <a:lnTo>
                    <a:pt x="362343" y="46620"/>
                  </a:lnTo>
                  <a:lnTo>
                    <a:pt x="320629" y="66217"/>
                  </a:lnTo>
                  <a:lnTo>
                    <a:pt x="280762" y="88882"/>
                  </a:lnTo>
                  <a:lnTo>
                    <a:pt x="242893" y="114463"/>
                  </a:lnTo>
                  <a:lnTo>
                    <a:pt x="207177" y="142806"/>
                  </a:lnTo>
                  <a:lnTo>
                    <a:pt x="173766" y="173759"/>
                  </a:lnTo>
                  <a:lnTo>
                    <a:pt x="142811" y="207170"/>
                  </a:lnTo>
                  <a:lnTo>
                    <a:pt x="114467" y="242885"/>
                  </a:lnTo>
                  <a:lnTo>
                    <a:pt x="88886" y="280752"/>
                  </a:lnTo>
                  <a:lnTo>
                    <a:pt x="66220" y="320619"/>
                  </a:lnTo>
                  <a:lnTo>
                    <a:pt x="46622" y="362332"/>
                  </a:lnTo>
                  <a:lnTo>
                    <a:pt x="30245" y="405740"/>
                  </a:lnTo>
                  <a:lnTo>
                    <a:pt x="17242" y="450688"/>
                  </a:lnTo>
                  <a:lnTo>
                    <a:pt x="7765" y="497025"/>
                  </a:lnTo>
                  <a:lnTo>
                    <a:pt x="1966" y="544598"/>
                  </a:lnTo>
                  <a:lnTo>
                    <a:pt x="0" y="593255"/>
                  </a:lnTo>
                  <a:lnTo>
                    <a:pt x="1966" y="641911"/>
                  </a:lnTo>
                  <a:lnTo>
                    <a:pt x="7765" y="689484"/>
                  </a:lnTo>
                  <a:lnTo>
                    <a:pt x="17242" y="735821"/>
                  </a:lnTo>
                  <a:lnTo>
                    <a:pt x="30245" y="780770"/>
                  </a:lnTo>
                  <a:lnTo>
                    <a:pt x="46622" y="824177"/>
                  </a:lnTo>
                  <a:lnTo>
                    <a:pt x="66220" y="865890"/>
                  </a:lnTo>
                  <a:lnTo>
                    <a:pt x="88886" y="905757"/>
                  </a:lnTo>
                  <a:lnTo>
                    <a:pt x="114467" y="943624"/>
                  </a:lnTo>
                  <a:lnTo>
                    <a:pt x="142811" y="979339"/>
                  </a:lnTo>
                  <a:lnTo>
                    <a:pt x="173766" y="1012750"/>
                  </a:lnTo>
                  <a:lnTo>
                    <a:pt x="207177" y="1043703"/>
                  </a:lnTo>
                  <a:lnTo>
                    <a:pt x="242893" y="1072046"/>
                  </a:lnTo>
                  <a:lnTo>
                    <a:pt x="280762" y="1097627"/>
                  </a:lnTo>
                  <a:lnTo>
                    <a:pt x="320629" y="1120292"/>
                  </a:lnTo>
                  <a:lnTo>
                    <a:pt x="362343" y="1139889"/>
                  </a:lnTo>
                  <a:lnTo>
                    <a:pt x="405751" y="1156265"/>
                  </a:lnTo>
                  <a:lnTo>
                    <a:pt x="450700" y="1169268"/>
                  </a:lnTo>
                  <a:lnTo>
                    <a:pt x="497038" y="1178745"/>
                  </a:lnTo>
                  <a:lnTo>
                    <a:pt x="544611" y="1184543"/>
                  </a:lnTo>
                  <a:lnTo>
                    <a:pt x="593267" y="1186510"/>
                  </a:lnTo>
                  <a:lnTo>
                    <a:pt x="641924" y="1184543"/>
                  </a:lnTo>
                  <a:lnTo>
                    <a:pt x="689497" y="1178745"/>
                  </a:lnTo>
                  <a:lnTo>
                    <a:pt x="735834" y="1169268"/>
                  </a:lnTo>
                  <a:lnTo>
                    <a:pt x="780782" y="1156265"/>
                  </a:lnTo>
                  <a:lnTo>
                    <a:pt x="824190" y="1139889"/>
                  </a:lnTo>
                  <a:lnTo>
                    <a:pt x="865903" y="1120292"/>
                  </a:lnTo>
                  <a:lnTo>
                    <a:pt x="905769" y="1097627"/>
                  </a:lnTo>
                  <a:lnTo>
                    <a:pt x="943637" y="1072046"/>
                  </a:lnTo>
                  <a:lnTo>
                    <a:pt x="979352" y="1043703"/>
                  </a:lnTo>
                  <a:lnTo>
                    <a:pt x="1012763" y="1012750"/>
                  </a:lnTo>
                  <a:lnTo>
                    <a:pt x="1043716" y="979339"/>
                  </a:lnTo>
                  <a:lnTo>
                    <a:pt x="1072059" y="943624"/>
                  </a:lnTo>
                  <a:lnTo>
                    <a:pt x="1097640" y="905757"/>
                  </a:lnTo>
                  <a:lnTo>
                    <a:pt x="1120305" y="865890"/>
                  </a:lnTo>
                  <a:lnTo>
                    <a:pt x="1139902" y="824177"/>
                  </a:lnTo>
                  <a:lnTo>
                    <a:pt x="1156278" y="780770"/>
                  </a:lnTo>
                  <a:lnTo>
                    <a:pt x="1169281" y="735821"/>
                  </a:lnTo>
                  <a:lnTo>
                    <a:pt x="1178758" y="689484"/>
                  </a:lnTo>
                  <a:lnTo>
                    <a:pt x="1184556" y="641911"/>
                  </a:lnTo>
                  <a:lnTo>
                    <a:pt x="1186522" y="593255"/>
                  </a:lnTo>
                  <a:lnTo>
                    <a:pt x="1184556" y="544598"/>
                  </a:lnTo>
                  <a:lnTo>
                    <a:pt x="1178758" y="497025"/>
                  </a:lnTo>
                  <a:lnTo>
                    <a:pt x="1169281" y="450688"/>
                  </a:lnTo>
                  <a:lnTo>
                    <a:pt x="1156278" y="405740"/>
                  </a:lnTo>
                  <a:lnTo>
                    <a:pt x="1139902" y="362332"/>
                  </a:lnTo>
                  <a:lnTo>
                    <a:pt x="1120305" y="320619"/>
                  </a:lnTo>
                  <a:lnTo>
                    <a:pt x="1097640" y="280752"/>
                  </a:lnTo>
                  <a:lnTo>
                    <a:pt x="1072059" y="242885"/>
                  </a:lnTo>
                  <a:lnTo>
                    <a:pt x="1043716" y="207170"/>
                  </a:lnTo>
                  <a:lnTo>
                    <a:pt x="1012763" y="173759"/>
                  </a:lnTo>
                  <a:lnTo>
                    <a:pt x="979352" y="142806"/>
                  </a:lnTo>
                  <a:lnTo>
                    <a:pt x="943637" y="114463"/>
                  </a:lnTo>
                  <a:lnTo>
                    <a:pt x="905769" y="88882"/>
                  </a:lnTo>
                  <a:lnTo>
                    <a:pt x="865903" y="66217"/>
                  </a:lnTo>
                  <a:lnTo>
                    <a:pt x="824190" y="46620"/>
                  </a:lnTo>
                  <a:lnTo>
                    <a:pt x="780782" y="30244"/>
                  </a:lnTo>
                  <a:lnTo>
                    <a:pt x="735834" y="17241"/>
                  </a:lnTo>
                  <a:lnTo>
                    <a:pt x="689497" y="7764"/>
                  </a:lnTo>
                  <a:lnTo>
                    <a:pt x="641924" y="1966"/>
                  </a:lnTo>
                  <a:lnTo>
                    <a:pt x="593267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7" name="Picture 86">
              <a:extLst>
                <a:ext uri="{FF2B5EF4-FFF2-40B4-BE49-F238E27FC236}">
                  <a16:creationId xmlns:a16="http://schemas.microsoft.com/office/drawing/2014/main" id="{52BB1530-079E-49A8-A6EB-FFBC6A8F06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09844" y="2118510"/>
              <a:ext cx="702259" cy="670560"/>
            </a:xfrm>
            <a:prstGeom prst="rect">
              <a:avLst/>
            </a:prstGeom>
          </p:spPr>
        </p:pic>
      </p:grp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6064" y="753371"/>
            <a:ext cx="40582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spc="-10" dirty="0"/>
              <a:t>SOLUTION</a:t>
            </a:r>
            <a:endParaRPr sz="2800" dirty="0"/>
          </a:p>
        </p:txBody>
      </p:sp>
      <p:sp>
        <p:nvSpPr>
          <p:cNvPr id="3" name="object 3"/>
          <p:cNvSpPr/>
          <p:nvPr/>
        </p:nvSpPr>
        <p:spPr>
          <a:xfrm>
            <a:off x="1057414" y="2047252"/>
            <a:ext cx="10192385" cy="882650"/>
          </a:xfrm>
          <a:custGeom>
            <a:avLst/>
            <a:gdLst/>
            <a:ahLst/>
            <a:cxnLst/>
            <a:rect l="l" t="t" r="r" b="b"/>
            <a:pathLst>
              <a:path w="10192385" h="882650">
                <a:moveTo>
                  <a:pt x="4509059" y="441198"/>
                </a:moveTo>
                <a:lnTo>
                  <a:pt x="4506468" y="393128"/>
                </a:lnTo>
                <a:lnTo>
                  <a:pt x="4498873" y="346557"/>
                </a:lnTo>
                <a:lnTo>
                  <a:pt x="4486554" y="301752"/>
                </a:lnTo>
                <a:lnTo>
                  <a:pt x="4469777" y="258978"/>
                </a:lnTo>
                <a:lnTo>
                  <a:pt x="4448810" y="218528"/>
                </a:lnTo>
                <a:lnTo>
                  <a:pt x="4423930" y="180632"/>
                </a:lnTo>
                <a:lnTo>
                  <a:pt x="4395381" y="145592"/>
                </a:lnTo>
                <a:lnTo>
                  <a:pt x="4363453" y="113677"/>
                </a:lnTo>
                <a:lnTo>
                  <a:pt x="4328414" y="85128"/>
                </a:lnTo>
                <a:lnTo>
                  <a:pt x="4290530" y="60236"/>
                </a:lnTo>
                <a:lnTo>
                  <a:pt x="4250067" y="39268"/>
                </a:lnTo>
                <a:lnTo>
                  <a:pt x="4207294" y="22491"/>
                </a:lnTo>
                <a:lnTo>
                  <a:pt x="4162488" y="10185"/>
                </a:lnTo>
                <a:lnTo>
                  <a:pt x="4115917" y="2590"/>
                </a:lnTo>
                <a:lnTo>
                  <a:pt x="4067848" y="0"/>
                </a:lnTo>
                <a:lnTo>
                  <a:pt x="441210" y="0"/>
                </a:lnTo>
                <a:lnTo>
                  <a:pt x="393128" y="2590"/>
                </a:lnTo>
                <a:lnTo>
                  <a:pt x="346557" y="10185"/>
                </a:lnTo>
                <a:lnTo>
                  <a:pt x="301752" y="22491"/>
                </a:lnTo>
                <a:lnTo>
                  <a:pt x="258978" y="39268"/>
                </a:lnTo>
                <a:lnTo>
                  <a:pt x="218516" y="60236"/>
                </a:lnTo>
                <a:lnTo>
                  <a:pt x="180632" y="85128"/>
                </a:lnTo>
                <a:lnTo>
                  <a:pt x="145592" y="113677"/>
                </a:lnTo>
                <a:lnTo>
                  <a:pt x="113665" y="145592"/>
                </a:lnTo>
                <a:lnTo>
                  <a:pt x="85128" y="180632"/>
                </a:lnTo>
                <a:lnTo>
                  <a:pt x="60236" y="218528"/>
                </a:lnTo>
                <a:lnTo>
                  <a:pt x="39268" y="258978"/>
                </a:lnTo>
                <a:lnTo>
                  <a:pt x="22491" y="301752"/>
                </a:lnTo>
                <a:lnTo>
                  <a:pt x="10172" y="346557"/>
                </a:lnTo>
                <a:lnTo>
                  <a:pt x="2578" y="393128"/>
                </a:lnTo>
                <a:lnTo>
                  <a:pt x="0" y="441198"/>
                </a:lnTo>
                <a:lnTo>
                  <a:pt x="2578" y="489280"/>
                </a:lnTo>
                <a:lnTo>
                  <a:pt x="10172" y="535851"/>
                </a:lnTo>
                <a:lnTo>
                  <a:pt x="22491" y="580656"/>
                </a:lnTo>
                <a:lnTo>
                  <a:pt x="39268" y="623430"/>
                </a:lnTo>
                <a:lnTo>
                  <a:pt x="60236" y="663892"/>
                </a:lnTo>
                <a:lnTo>
                  <a:pt x="85128" y="701776"/>
                </a:lnTo>
                <a:lnTo>
                  <a:pt x="113665" y="736815"/>
                </a:lnTo>
                <a:lnTo>
                  <a:pt x="145592" y="768743"/>
                </a:lnTo>
                <a:lnTo>
                  <a:pt x="180632" y="797280"/>
                </a:lnTo>
                <a:lnTo>
                  <a:pt x="218516" y="822172"/>
                </a:lnTo>
                <a:lnTo>
                  <a:pt x="258978" y="843140"/>
                </a:lnTo>
                <a:lnTo>
                  <a:pt x="301752" y="859917"/>
                </a:lnTo>
                <a:lnTo>
                  <a:pt x="346557" y="872236"/>
                </a:lnTo>
                <a:lnTo>
                  <a:pt x="393128" y="879817"/>
                </a:lnTo>
                <a:lnTo>
                  <a:pt x="441210" y="882408"/>
                </a:lnTo>
                <a:lnTo>
                  <a:pt x="4067848" y="882408"/>
                </a:lnTo>
                <a:lnTo>
                  <a:pt x="4115917" y="879817"/>
                </a:lnTo>
                <a:lnTo>
                  <a:pt x="4162488" y="872236"/>
                </a:lnTo>
                <a:lnTo>
                  <a:pt x="4207294" y="859917"/>
                </a:lnTo>
                <a:lnTo>
                  <a:pt x="4250067" y="843140"/>
                </a:lnTo>
                <a:lnTo>
                  <a:pt x="4290530" y="822172"/>
                </a:lnTo>
                <a:lnTo>
                  <a:pt x="4328414" y="797280"/>
                </a:lnTo>
                <a:lnTo>
                  <a:pt x="4363453" y="768743"/>
                </a:lnTo>
                <a:lnTo>
                  <a:pt x="4395381" y="736815"/>
                </a:lnTo>
                <a:lnTo>
                  <a:pt x="4423930" y="701776"/>
                </a:lnTo>
                <a:lnTo>
                  <a:pt x="4448810" y="663892"/>
                </a:lnTo>
                <a:lnTo>
                  <a:pt x="4469777" y="623430"/>
                </a:lnTo>
                <a:lnTo>
                  <a:pt x="4486554" y="580656"/>
                </a:lnTo>
                <a:lnTo>
                  <a:pt x="4498873" y="535851"/>
                </a:lnTo>
                <a:lnTo>
                  <a:pt x="4506468" y="489280"/>
                </a:lnTo>
                <a:lnTo>
                  <a:pt x="4509059" y="441198"/>
                </a:lnTo>
                <a:close/>
              </a:path>
              <a:path w="10192385" h="882650">
                <a:moveTo>
                  <a:pt x="10191877" y="441198"/>
                </a:moveTo>
                <a:lnTo>
                  <a:pt x="10189286" y="393128"/>
                </a:lnTo>
                <a:lnTo>
                  <a:pt x="10181704" y="346557"/>
                </a:lnTo>
                <a:lnTo>
                  <a:pt x="10169385" y="301752"/>
                </a:lnTo>
                <a:lnTo>
                  <a:pt x="10152609" y="258978"/>
                </a:lnTo>
                <a:lnTo>
                  <a:pt x="10131641" y="218528"/>
                </a:lnTo>
                <a:lnTo>
                  <a:pt x="10106762" y="180632"/>
                </a:lnTo>
                <a:lnTo>
                  <a:pt x="10078212" y="145592"/>
                </a:lnTo>
                <a:lnTo>
                  <a:pt x="10046297" y="113677"/>
                </a:lnTo>
                <a:lnTo>
                  <a:pt x="10011258" y="85128"/>
                </a:lnTo>
                <a:lnTo>
                  <a:pt x="9973373" y="60236"/>
                </a:lnTo>
                <a:lnTo>
                  <a:pt x="9932911" y="39268"/>
                </a:lnTo>
                <a:lnTo>
                  <a:pt x="9890138" y="22491"/>
                </a:lnTo>
                <a:lnTo>
                  <a:pt x="9845332" y="10185"/>
                </a:lnTo>
                <a:lnTo>
                  <a:pt x="9798761" y="2590"/>
                </a:lnTo>
                <a:lnTo>
                  <a:pt x="9750679" y="0"/>
                </a:lnTo>
                <a:lnTo>
                  <a:pt x="6124041" y="0"/>
                </a:lnTo>
                <a:lnTo>
                  <a:pt x="6075972" y="2590"/>
                </a:lnTo>
                <a:lnTo>
                  <a:pt x="6029401" y="10185"/>
                </a:lnTo>
                <a:lnTo>
                  <a:pt x="5984583" y="22491"/>
                </a:lnTo>
                <a:lnTo>
                  <a:pt x="5941822" y="39268"/>
                </a:lnTo>
                <a:lnTo>
                  <a:pt x="5901360" y="60236"/>
                </a:lnTo>
                <a:lnTo>
                  <a:pt x="5863475" y="85128"/>
                </a:lnTo>
                <a:lnTo>
                  <a:pt x="5828436" y="113677"/>
                </a:lnTo>
                <a:lnTo>
                  <a:pt x="5796508" y="145592"/>
                </a:lnTo>
                <a:lnTo>
                  <a:pt x="5767959" y="180632"/>
                </a:lnTo>
                <a:lnTo>
                  <a:pt x="5743067" y="218528"/>
                </a:lnTo>
                <a:lnTo>
                  <a:pt x="5722099" y="258978"/>
                </a:lnTo>
                <a:lnTo>
                  <a:pt x="5705322" y="301752"/>
                </a:lnTo>
                <a:lnTo>
                  <a:pt x="5693016" y="346557"/>
                </a:lnTo>
                <a:lnTo>
                  <a:pt x="5685421" y="393128"/>
                </a:lnTo>
                <a:lnTo>
                  <a:pt x="5682831" y="441198"/>
                </a:lnTo>
                <a:lnTo>
                  <a:pt x="5685421" y="489280"/>
                </a:lnTo>
                <a:lnTo>
                  <a:pt x="5693016" y="535851"/>
                </a:lnTo>
                <a:lnTo>
                  <a:pt x="5705322" y="580656"/>
                </a:lnTo>
                <a:lnTo>
                  <a:pt x="5722099" y="623430"/>
                </a:lnTo>
                <a:lnTo>
                  <a:pt x="5743067" y="663892"/>
                </a:lnTo>
                <a:lnTo>
                  <a:pt x="5767959" y="701776"/>
                </a:lnTo>
                <a:lnTo>
                  <a:pt x="5796508" y="736815"/>
                </a:lnTo>
                <a:lnTo>
                  <a:pt x="5828436" y="768743"/>
                </a:lnTo>
                <a:lnTo>
                  <a:pt x="5863475" y="797280"/>
                </a:lnTo>
                <a:lnTo>
                  <a:pt x="5901360" y="822172"/>
                </a:lnTo>
                <a:lnTo>
                  <a:pt x="5941822" y="843140"/>
                </a:lnTo>
                <a:lnTo>
                  <a:pt x="5984583" y="859917"/>
                </a:lnTo>
                <a:lnTo>
                  <a:pt x="6029401" y="872236"/>
                </a:lnTo>
                <a:lnTo>
                  <a:pt x="6075972" y="879817"/>
                </a:lnTo>
                <a:lnTo>
                  <a:pt x="6124041" y="882408"/>
                </a:lnTo>
                <a:lnTo>
                  <a:pt x="9750679" y="882408"/>
                </a:lnTo>
                <a:lnTo>
                  <a:pt x="9798761" y="879817"/>
                </a:lnTo>
                <a:lnTo>
                  <a:pt x="9845332" y="872236"/>
                </a:lnTo>
                <a:lnTo>
                  <a:pt x="9890138" y="859917"/>
                </a:lnTo>
                <a:lnTo>
                  <a:pt x="9932911" y="843140"/>
                </a:lnTo>
                <a:lnTo>
                  <a:pt x="9973373" y="822172"/>
                </a:lnTo>
                <a:lnTo>
                  <a:pt x="10011258" y="797280"/>
                </a:lnTo>
                <a:lnTo>
                  <a:pt x="10046297" y="768743"/>
                </a:lnTo>
                <a:lnTo>
                  <a:pt x="10078212" y="736815"/>
                </a:lnTo>
                <a:lnTo>
                  <a:pt x="10106762" y="701776"/>
                </a:lnTo>
                <a:lnTo>
                  <a:pt x="10131641" y="663892"/>
                </a:lnTo>
                <a:lnTo>
                  <a:pt x="10152609" y="623430"/>
                </a:lnTo>
                <a:lnTo>
                  <a:pt x="10169385" y="580656"/>
                </a:lnTo>
                <a:lnTo>
                  <a:pt x="10181704" y="535851"/>
                </a:lnTo>
                <a:lnTo>
                  <a:pt x="10189286" y="489280"/>
                </a:lnTo>
                <a:lnTo>
                  <a:pt x="10191877" y="441198"/>
                </a:lnTo>
                <a:close/>
              </a:path>
            </a:pathLst>
          </a:custGeom>
          <a:solidFill>
            <a:srgbClr val="350FA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51520" y="2244255"/>
            <a:ext cx="699287" cy="490220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1077763" y="2920294"/>
            <a:ext cx="304165" cy="544195"/>
          </a:xfrm>
          <a:custGeom>
            <a:avLst/>
            <a:gdLst/>
            <a:ahLst/>
            <a:cxnLst/>
            <a:rect l="l" t="t" r="r" b="b"/>
            <a:pathLst>
              <a:path w="304165" h="544195">
                <a:moveTo>
                  <a:pt x="0" y="0"/>
                </a:moveTo>
                <a:lnTo>
                  <a:pt x="0" y="240347"/>
                </a:lnTo>
                <a:lnTo>
                  <a:pt x="3972" y="289583"/>
                </a:lnTo>
                <a:lnTo>
                  <a:pt x="15475" y="336291"/>
                </a:lnTo>
                <a:lnTo>
                  <a:pt x="33881" y="379844"/>
                </a:lnTo>
                <a:lnTo>
                  <a:pt x="58566" y="419619"/>
                </a:lnTo>
                <a:lnTo>
                  <a:pt x="88906" y="454990"/>
                </a:lnTo>
                <a:lnTo>
                  <a:pt x="124275" y="485331"/>
                </a:lnTo>
                <a:lnTo>
                  <a:pt x="164048" y="510018"/>
                </a:lnTo>
                <a:lnTo>
                  <a:pt x="207600" y="528426"/>
                </a:lnTo>
                <a:lnTo>
                  <a:pt x="254306" y="539929"/>
                </a:lnTo>
                <a:lnTo>
                  <a:pt x="303542" y="54390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77763" y="3447378"/>
            <a:ext cx="304165" cy="544195"/>
          </a:xfrm>
          <a:custGeom>
            <a:avLst/>
            <a:gdLst/>
            <a:ahLst/>
            <a:cxnLst/>
            <a:rect l="l" t="t" r="r" b="b"/>
            <a:pathLst>
              <a:path w="304165" h="544195">
                <a:moveTo>
                  <a:pt x="0" y="0"/>
                </a:moveTo>
                <a:lnTo>
                  <a:pt x="0" y="240347"/>
                </a:lnTo>
                <a:lnTo>
                  <a:pt x="3972" y="289583"/>
                </a:lnTo>
                <a:lnTo>
                  <a:pt x="15475" y="336289"/>
                </a:lnTo>
                <a:lnTo>
                  <a:pt x="33881" y="379841"/>
                </a:lnTo>
                <a:lnTo>
                  <a:pt x="58566" y="419615"/>
                </a:lnTo>
                <a:lnTo>
                  <a:pt x="88906" y="454983"/>
                </a:lnTo>
                <a:lnTo>
                  <a:pt x="124275" y="485323"/>
                </a:lnTo>
                <a:lnTo>
                  <a:pt x="164048" y="510008"/>
                </a:lnTo>
                <a:lnTo>
                  <a:pt x="207600" y="528415"/>
                </a:lnTo>
                <a:lnTo>
                  <a:pt x="254306" y="539917"/>
                </a:lnTo>
                <a:lnTo>
                  <a:pt x="303542" y="54389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77763" y="4029686"/>
            <a:ext cx="304165" cy="544195"/>
          </a:xfrm>
          <a:custGeom>
            <a:avLst/>
            <a:gdLst/>
            <a:ahLst/>
            <a:cxnLst/>
            <a:rect l="l" t="t" r="r" b="b"/>
            <a:pathLst>
              <a:path w="304165" h="544195">
                <a:moveTo>
                  <a:pt x="0" y="0"/>
                </a:moveTo>
                <a:lnTo>
                  <a:pt x="0" y="240347"/>
                </a:lnTo>
                <a:lnTo>
                  <a:pt x="3972" y="289583"/>
                </a:lnTo>
                <a:lnTo>
                  <a:pt x="15475" y="336289"/>
                </a:lnTo>
                <a:lnTo>
                  <a:pt x="33881" y="379841"/>
                </a:lnTo>
                <a:lnTo>
                  <a:pt x="58566" y="419615"/>
                </a:lnTo>
                <a:lnTo>
                  <a:pt x="88906" y="454983"/>
                </a:lnTo>
                <a:lnTo>
                  <a:pt x="124275" y="485323"/>
                </a:lnTo>
                <a:lnTo>
                  <a:pt x="164048" y="510008"/>
                </a:lnTo>
                <a:lnTo>
                  <a:pt x="207600" y="528415"/>
                </a:lnTo>
                <a:lnTo>
                  <a:pt x="254306" y="539917"/>
                </a:lnTo>
                <a:lnTo>
                  <a:pt x="303542" y="54389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77763" y="4585869"/>
            <a:ext cx="304165" cy="544195"/>
          </a:xfrm>
          <a:custGeom>
            <a:avLst/>
            <a:gdLst/>
            <a:ahLst/>
            <a:cxnLst/>
            <a:rect l="l" t="t" r="r" b="b"/>
            <a:pathLst>
              <a:path w="304165" h="544195">
                <a:moveTo>
                  <a:pt x="0" y="0"/>
                </a:moveTo>
                <a:lnTo>
                  <a:pt x="0" y="240347"/>
                </a:lnTo>
                <a:lnTo>
                  <a:pt x="3972" y="289583"/>
                </a:lnTo>
                <a:lnTo>
                  <a:pt x="15475" y="336289"/>
                </a:lnTo>
                <a:lnTo>
                  <a:pt x="33881" y="379841"/>
                </a:lnTo>
                <a:lnTo>
                  <a:pt x="58566" y="419615"/>
                </a:lnTo>
                <a:lnTo>
                  <a:pt x="88906" y="454983"/>
                </a:lnTo>
                <a:lnTo>
                  <a:pt x="124275" y="485323"/>
                </a:lnTo>
                <a:lnTo>
                  <a:pt x="164048" y="510008"/>
                </a:lnTo>
                <a:lnTo>
                  <a:pt x="207600" y="528415"/>
                </a:lnTo>
                <a:lnTo>
                  <a:pt x="254306" y="539917"/>
                </a:lnTo>
                <a:lnTo>
                  <a:pt x="303542" y="54389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276179" y="2275675"/>
            <a:ext cx="779462" cy="425640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2041165" y="2146685"/>
            <a:ext cx="2771775" cy="3139321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433070" marR="254000">
              <a:lnSpc>
                <a:spcPts val="1989"/>
              </a:lnSpc>
              <a:spcBef>
                <a:spcPts val="480"/>
              </a:spcBef>
            </a:pPr>
            <a:r>
              <a:rPr lang="en-US" sz="1950" b="1" dirty="0">
                <a:solidFill>
                  <a:srgbClr val="FFFFFF"/>
                </a:solidFill>
                <a:latin typeface="Calibri"/>
                <a:cs typeface="Calibri"/>
              </a:rPr>
              <a:t>Lorem Ipsum</a:t>
            </a:r>
          </a:p>
          <a:p>
            <a:pPr marL="433070" marR="254000">
              <a:lnSpc>
                <a:spcPts val="1989"/>
              </a:lnSpc>
              <a:spcBef>
                <a:spcPts val="480"/>
              </a:spcBef>
            </a:pPr>
            <a:r>
              <a:rPr lang="en-US" sz="1950" b="1" dirty="0">
                <a:solidFill>
                  <a:srgbClr val="FFFFFF"/>
                </a:solidFill>
                <a:latin typeface="Calibri"/>
                <a:cs typeface="Calibri"/>
              </a:rPr>
              <a:t>Dolor Set </a:t>
            </a:r>
            <a:r>
              <a:rPr lang="en-US" sz="1950" b="1" dirty="0" err="1">
                <a:solidFill>
                  <a:srgbClr val="FFFFFF"/>
                </a:solidFill>
                <a:latin typeface="Calibri"/>
                <a:cs typeface="Calibri"/>
              </a:rPr>
              <a:t>Amet</a:t>
            </a:r>
            <a:endParaRPr sz="19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900" dirty="0">
              <a:latin typeface="Calibri"/>
              <a:cs typeface="Calibri"/>
            </a:endParaRPr>
          </a:p>
          <a:p>
            <a:pPr marL="12700" marR="107950">
              <a:lnSpc>
                <a:spcPct val="100000"/>
              </a:lnSpc>
              <a:spcBef>
                <a:spcPts val="1175"/>
              </a:spcBef>
            </a:pPr>
            <a:r>
              <a:rPr lang="en-US" sz="1500" b="1" spc="-15" dirty="0">
                <a:solidFill>
                  <a:srgbClr val="5F5D7E"/>
                </a:solidFill>
                <a:latin typeface="Calibri"/>
                <a:cs typeface="Calibri"/>
              </a:rPr>
              <a:t>Lorem Ipsum </a:t>
            </a:r>
            <a:r>
              <a:rPr lang="en-US" sz="1500" spc="-15" dirty="0">
                <a:solidFill>
                  <a:srgbClr val="5F5D7E"/>
                </a:solidFill>
                <a:latin typeface="Calibri"/>
                <a:cs typeface="Calibri"/>
              </a:rPr>
              <a:t>Dolor Set </a:t>
            </a:r>
            <a:r>
              <a:rPr lang="en-US" sz="1500" spc="-15" dirty="0" err="1">
                <a:solidFill>
                  <a:srgbClr val="5F5D7E"/>
                </a:solidFill>
                <a:latin typeface="Calibri"/>
                <a:cs typeface="Calibri"/>
              </a:rPr>
              <a:t>Amet</a:t>
            </a:r>
            <a:endParaRPr sz="15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 dirty="0">
              <a:latin typeface="Calibri"/>
              <a:cs typeface="Calibri"/>
            </a:endParaRPr>
          </a:p>
          <a:p>
            <a:pPr marL="12700" marR="107950">
              <a:lnSpc>
                <a:spcPct val="100000"/>
              </a:lnSpc>
              <a:spcBef>
                <a:spcPts val="1175"/>
              </a:spcBef>
            </a:pPr>
            <a:r>
              <a:rPr lang="en-US" sz="1500" b="1" spc="-15" dirty="0">
                <a:solidFill>
                  <a:srgbClr val="5F5D7E"/>
                </a:solidFill>
                <a:latin typeface="Calibri"/>
                <a:cs typeface="Calibri"/>
              </a:rPr>
              <a:t>Lorem Ipsum </a:t>
            </a:r>
            <a:r>
              <a:rPr lang="en-US" sz="1500" spc="-15" dirty="0">
                <a:solidFill>
                  <a:srgbClr val="5F5D7E"/>
                </a:solidFill>
                <a:latin typeface="Calibri"/>
                <a:cs typeface="Calibri"/>
              </a:rPr>
              <a:t>Dolor Set </a:t>
            </a:r>
            <a:r>
              <a:rPr lang="en-US" sz="1500" spc="-15" dirty="0" err="1">
                <a:solidFill>
                  <a:srgbClr val="5F5D7E"/>
                </a:solidFill>
                <a:latin typeface="Calibri"/>
                <a:cs typeface="Calibri"/>
              </a:rPr>
              <a:t>Amet</a:t>
            </a:r>
            <a:endParaRPr lang="en-US" sz="15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 dirty="0">
              <a:latin typeface="Calibri"/>
              <a:cs typeface="Calibri"/>
            </a:endParaRPr>
          </a:p>
          <a:p>
            <a:pPr marL="12700" marR="107950">
              <a:lnSpc>
                <a:spcPct val="100000"/>
              </a:lnSpc>
              <a:spcBef>
                <a:spcPts val="1175"/>
              </a:spcBef>
            </a:pPr>
            <a:r>
              <a:rPr lang="en-US" sz="1500" b="1" spc="-15" dirty="0">
                <a:solidFill>
                  <a:srgbClr val="5F5D7E"/>
                </a:solidFill>
                <a:latin typeface="Calibri"/>
                <a:cs typeface="Calibri"/>
              </a:rPr>
              <a:t>Lorem Ipsum </a:t>
            </a:r>
            <a:r>
              <a:rPr lang="en-US" sz="1500" spc="-15" dirty="0">
                <a:solidFill>
                  <a:srgbClr val="5F5D7E"/>
                </a:solidFill>
                <a:latin typeface="Calibri"/>
                <a:cs typeface="Calibri"/>
              </a:rPr>
              <a:t>Dolor Set </a:t>
            </a:r>
            <a:r>
              <a:rPr lang="en-US" sz="1500" spc="-15" dirty="0" err="1">
                <a:solidFill>
                  <a:srgbClr val="5F5D7E"/>
                </a:solidFill>
                <a:latin typeface="Calibri"/>
                <a:cs typeface="Calibri"/>
              </a:rPr>
              <a:t>Amet</a:t>
            </a:r>
            <a:endParaRPr lang="en-US" sz="15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  <a:p>
            <a:pPr marL="12700" marR="107950">
              <a:lnSpc>
                <a:spcPct val="100000"/>
              </a:lnSpc>
              <a:spcBef>
                <a:spcPts val="1175"/>
              </a:spcBef>
            </a:pPr>
            <a:r>
              <a:rPr lang="en-US" sz="1500" b="1" spc="-15" dirty="0">
                <a:solidFill>
                  <a:srgbClr val="5F5D7E"/>
                </a:solidFill>
                <a:latin typeface="Calibri"/>
                <a:cs typeface="Calibri"/>
              </a:rPr>
              <a:t>Lorem Ipsum </a:t>
            </a:r>
            <a:r>
              <a:rPr lang="en-US" sz="1500" spc="-15" dirty="0">
                <a:solidFill>
                  <a:srgbClr val="5F5D7E"/>
                </a:solidFill>
                <a:latin typeface="Calibri"/>
                <a:cs typeface="Calibri"/>
              </a:rPr>
              <a:t>Dolor Set </a:t>
            </a:r>
            <a:r>
              <a:rPr lang="en-US" sz="1500" spc="-15" dirty="0" err="1">
                <a:solidFill>
                  <a:srgbClr val="5F5D7E"/>
                </a:solidFill>
                <a:latin typeface="Calibri"/>
                <a:cs typeface="Calibri"/>
              </a:rPr>
              <a:t>Amet</a:t>
            </a:r>
            <a:endParaRPr lang="en-US" sz="1500" dirty="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505127" y="2142198"/>
            <a:ext cx="6102655" cy="3159556"/>
            <a:chOff x="1505127" y="2142198"/>
            <a:chExt cx="6102655" cy="3159556"/>
          </a:xfrm>
        </p:grpSpPr>
        <p:sp>
          <p:nvSpPr>
            <p:cNvPr id="14" name="object 14"/>
            <p:cNvSpPr/>
            <p:nvPr/>
          </p:nvSpPr>
          <p:spPr>
            <a:xfrm>
              <a:off x="5271627" y="2684715"/>
              <a:ext cx="401955" cy="108585"/>
            </a:xfrm>
            <a:custGeom>
              <a:avLst/>
              <a:gdLst/>
              <a:ahLst/>
              <a:cxnLst/>
              <a:rect l="l" t="t" r="r" b="b"/>
              <a:pathLst>
                <a:path w="401954" h="108585">
                  <a:moveTo>
                    <a:pt x="401535" y="0"/>
                  </a:moveTo>
                  <a:lnTo>
                    <a:pt x="176288" y="0"/>
                  </a:lnTo>
                  <a:lnTo>
                    <a:pt x="155244" y="4248"/>
                  </a:lnTo>
                  <a:lnTo>
                    <a:pt x="138060" y="15835"/>
                  </a:lnTo>
                  <a:lnTo>
                    <a:pt x="126473" y="33020"/>
                  </a:lnTo>
                  <a:lnTo>
                    <a:pt x="122224" y="54063"/>
                  </a:lnTo>
                  <a:lnTo>
                    <a:pt x="117978" y="75105"/>
                  </a:lnTo>
                  <a:lnTo>
                    <a:pt x="106395" y="92286"/>
                  </a:lnTo>
                  <a:lnTo>
                    <a:pt x="89215" y="103868"/>
                  </a:lnTo>
                  <a:lnTo>
                    <a:pt x="68173" y="108115"/>
                  </a:lnTo>
                  <a:lnTo>
                    <a:pt x="0" y="108115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125902" y="2553091"/>
              <a:ext cx="498475" cy="56515"/>
            </a:xfrm>
            <a:custGeom>
              <a:avLst/>
              <a:gdLst/>
              <a:ahLst/>
              <a:cxnLst/>
              <a:rect l="l" t="t" r="r" b="b"/>
              <a:pathLst>
                <a:path w="498475" h="56514">
                  <a:moveTo>
                    <a:pt x="498297" y="0"/>
                  </a:moveTo>
                  <a:lnTo>
                    <a:pt x="235051" y="0"/>
                  </a:lnTo>
                  <a:lnTo>
                    <a:pt x="224070" y="2215"/>
                  </a:lnTo>
                  <a:lnTo>
                    <a:pt x="215104" y="8259"/>
                  </a:lnTo>
                  <a:lnTo>
                    <a:pt x="209060" y="17225"/>
                  </a:lnTo>
                  <a:lnTo>
                    <a:pt x="206844" y="28206"/>
                  </a:lnTo>
                  <a:lnTo>
                    <a:pt x="204627" y="39182"/>
                  </a:lnTo>
                  <a:lnTo>
                    <a:pt x="198580" y="48148"/>
                  </a:lnTo>
                  <a:lnTo>
                    <a:pt x="189614" y="54195"/>
                  </a:lnTo>
                  <a:lnTo>
                    <a:pt x="178638" y="56413"/>
                  </a:lnTo>
                  <a:lnTo>
                    <a:pt x="0" y="5641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320988" y="2348607"/>
              <a:ext cx="273050" cy="75565"/>
            </a:xfrm>
            <a:custGeom>
              <a:avLst/>
              <a:gdLst/>
              <a:ahLst/>
              <a:cxnLst/>
              <a:rect l="l" t="t" r="r" b="b"/>
              <a:pathLst>
                <a:path w="273050" h="75564">
                  <a:moveTo>
                    <a:pt x="272656" y="75209"/>
                  </a:moveTo>
                  <a:lnTo>
                    <a:pt x="162178" y="75209"/>
                  </a:lnTo>
                  <a:lnTo>
                    <a:pt x="147543" y="72253"/>
                  </a:lnTo>
                  <a:lnTo>
                    <a:pt x="135589" y="64193"/>
                  </a:lnTo>
                  <a:lnTo>
                    <a:pt x="127530" y="52240"/>
                  </a:lnTo>
                  <a:lnTo>
                    <a:pt x="124574" y="37604"/>
                  </a:lnTo>
                  <a:lnTo>
                    <a:pt x="121620" y="22963"/>
                  </a:lnTo>
                  <a:lnTo>
                    <a:pt x="113563" y="11010"/>
                  </a:lnTo>
                  <a:lnTo>
                    <a:pt x="101610" y="2953"/>
                  </a:lnTo>
                  <a:lnTo>
                    <a:pt x="86969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82322" y="2184067"/>
              <a:ext cx="524510" cy="85090"/>
            </a:xfrm>
            <a:custGeom>
              <a:avLst/>
              <a:gdLst/>
              <a:ahLst/>
              <a:cxnLst/>
              <a:rect l="l" t="t" r="r" b="b"/>
              <a:pathLst>
                <a:path w="524510" h="85089">
                  <a:moveTo>
                    <a:pt x="524116" y="84620"/>
                  </a:moveTo>
                  <a:lnTo>
                    <a:pt x="244436" y="84620"/>
                  </a:lnTo>
                  <a:lnTo>
                    <a:pt x="227968" y="81296"/>
                  </a:lnTo>
                  <a:lnTo>
                    <a:pt x="214522" y="72231"/>
                  </a:lnTo>
                  <a:lnTo>
                    <a:pt x="205457" y="58784"/>
                  </a:lnTo>
                  <a:lnTo>
                    <a:pt x="202133" y="42316"/>
                  </a:lnTo>
                  <a:lnTo>
                    <a:pt x="198807" y="25846"/>
                  </a:lnTo>
                  <a:lnTo>
                    <a:pt x="189739" y="12395"/>
                  </a:lnTo>
                  <a:lnTo>
                    <a:pt x="176292" y="3325"/>
                  </a:lnTo>
                  <a:lnTo>
                    <a:pt x="159829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204116" y="2750972"/>
              <a:ext cx="83731" cy="83731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070652" y="2567635"/>
              <a:ext cx="83743" cy="83731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259069" y="2306739"/>
              <a:ext cx="83731" cy="83731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140451" y="2142198"/>
              <a:ext cx="83731" cy="83743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6779939" y="2920294"/>
              <a:ext cx="304165" cy="544195"/>
            </a:xfrm>
            <a:custGeom>
              <a:avLst/>
              <a:gdLst/>
              <a:ahLst/>
              <a:cxnLst/>
              <a:rect l="l" t="t" r="r" b="b"/>
              <a:pathLst>
                <a:path w="304165" h="544195">
                  <a:moveTo>
                    <a:pt x="0" y="0"/>
                  </a:moveTo>
                  <a:lnTo>
                    <a:pt x="0" y="240347"/>
                  </a:lnTo>
                  <a:lnTo>
                    <a:pt x="3972" y="289583"/>
                  </a:lnTo>
                  <a:lnTo>
                    <a:pt x="15475" y="336291"/>
                  </a:lnTo>
                  <a:lnTo>
                    <a:pt x="33881" y="379844"/>
                  </a:lnTo>
                  <a:lnTo>
                    <a:pt x="58566" y="419619"/>
                  </a:lnTo>
                  <a:lnTo>
                    <a:pt x="88906" y="454990"/>
                  </a:lnTo>
                  <a:lnTo>
                    <a:pt x="124275" y="485331"/>
                  </a:lnTo>
                  <a:lnTo>
                    <a:pt x="164048" y="510018"/>
                  </a:lnTo>
                  <a:lnTo>
                    <a:pt x="207600" y="528426"/>
                  </a:lnTo>
                  <a:lnTo>
                    <a:pt x="254306" y="539929"/>
                  </a:lnTo>
                  <a:lnTo>
                    <a:pt x="303542" y="543902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779939" y="3447378"/>
              <a:ext cx="304165" cy="544195"/>
            </a:xfrm>
            <a:custGeom>
              <a:avLst/>
              <a:gdLst/>
              <a:ahLst/>
              <a:cxnLst/>
              <a:rect l="l" t="t" r="r" b="b"/>
              <a:pathLst>
                <a:path w="304165" h="544195">
                  <a:moveTo>
                    <a:pt x="0" y="0"/>
                  </a:moveTo>
                  <a:lnTo>
                    <a:pt x="0" y="240347"/>
                  </a:lnTo>
                  <a:lnTo>
                    <a:pt x="3972" y="289583"/>
                  </a:lnTo>
                  <a:lnTo>
                    <a:pt x="15475" y="336289"/>
                  </a:lnTo>
                  <a:lnTo>
                    <a:pt x="33881" y="379841"/>
                  </a:lnTo>
                  <a:lnTo>
                    <a:pt x="58566" y="419615"/>
                  </a:lnTo>
                  <a:lnTo>
                    <a:pt x="88906" y="454983"/>
                  </a:lnTo>
                  <a:lnTo>
                    <a:pt x="124275" y="485323"/>
                  </a:lnTo>
                  <a:lnTo>
                    <a:pt x="164048" y="510008"/>
                  </a:lnTo>
                  <a:lnTo>
                    <a:pt x="207600" y="528415"/>
                  </a:lnTo>
                  <a:lnTo>
                    <a:pt x="254306" y="539917"/>
                  </a:lnTo>
                  <a:lnTo>
                    <a:pt x="303542" y="543890"/>
                  </a:lnTo>
                </a:path>
              </a:pathLst>
            </a:custGeom>
            <a:ln w="253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779939" y="4029686"/>
              <a:ext cx="304165" cy="544195"/>
            </a:xfrm>
            <a:custGeom>
              <a:avLst/>
              <a:gdLst/>
              <a:ahLst/>
              <a:cxnLst/>
              <a:rect l="l" t="t" r="r" b="b"/>
              <a:pathLst>
                <a:path w="304165" h="544195">
                  <a:moveTo>
                    <a:pt x="0" y="0"/>
                  </a:moveTo>
                  <a:lnTo>
                    <a:pt x="0" y="240347"/>
                  </a:lnTo>
                  <a:lnTo>
                    <a:pt x="3972" y="289583"/>
                  </a:lnTo>
                  <a:lnTo>
                    <a:pt x="15475" y="336289"/>
                  </a:lnTo>
                  <a:lnTo>
                    <a:pt x="33881" y="379841"/>
                  </a:lnTo>
                  <a:lnTo>
                    <a:pt x="58566" y="419615"/>
                  </a:lnTo>
                  <a:lnTo>
                    <a:pt x="88906" y="454983"/>
                  </a:lnTo>
                  <a:lnTo>
                    <a:pt x="124275" y="485323"/>
                  </a:lnTo>
                  <a:lnTo>
                    <a:pt x="164048" y="510008"/>
                  </a:lnTo>
                  <a:lnTo>
                    <a:pt x="207600" y="528415"/>
                  </a:lnTo>
                  <a:lnTo>
                    <a:pt x="254306" y="539917"/>
                  </a:lnTo>
                  <a:lnTo>
                    <a:pt x="303542" y="543890"/>
                  </a:lnTo>
                </a:path>
              </a:pathLst>
            </a:custGeom>
            <a:ln w="253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79939" y="4585870"/>
              <a:ext cx="304165" cy="544195"/>
            </a:xfrm>
            <a:custGeom>
              <a:avLst/>
              <a:gdLst/>
              <a:ahLst/>
              <a:cxnLst/>
              <a:rect l="l" t="t" r="r" b="b"/>
              <a:pathLst>
                <a:path w="304165" h="544195">
                  <a:moveTo>
                    <a:pt x="0" y="0"/>
                  </a:moveTo>
                  <a:lnTo>
                    <a:pt x="0" y="240347"/>
                  </a:lnTo>
                  <a:lnTo>
                    <a:pt x="3972" y="289583"/>
                  </a:lnTo>
                  <a:lnTo>
                    <a:pt x="15475" y="336289"/>
                  </a:lnTo>
                  <a:lnTo>
                    <a:pt x="33881" y="379841"/>
                  </a:lnTo>
                  <a:lnTo>
                    <a:pt x="58566" y="419615"/>
                  </a:lnTo>
                  <a:lnTo>
                    <a:pt x="88906" y="454983"/>
                  </a:lnTo>
                  <a:lnTo>
                    <a:pt x="124275" y="485323"/>
                  </a:lnTo>
                  <a:lnTo>
                    <a:pt x="164048" y="510008"/>
                  </a:lnTo>
                  <a:lnTo>
                    <a:pt x="207600" y="528415"/>
                  </a:lnTo>
                  <a:lnTo>
                    <a:pt x="254306" y="539917"/>
                  </a:lnTo>
                  <a:lnTo>
                    <a:pt x="303542" y="543890"/>
                  </a:lnTo>
                </a:path>
              </a:pathLst>
            </a:custGeom>
            <a:ln w="253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667933" y="2184077"/>
              <a:ext cx="294005" cy="108585"/>
            </a:xfrm>
            <a:custGeom>
              <a:avLst/>
              <a:gdLst/>
              <a:ahLst/>
              <a:cxnLst/>
              <a:rect l="l" t="t" r="r" b="b"/>
              <a:pathLst>
                <a:path w="294004" h="108585">
                  <a:moveTo>
                    <a:pt x="0" y="108115"/>
                  </a:moveTo>
                  <a:lnTo>
                    <a:pt x="117525" y="108115"/>
                  </a:lnTo>
                  <a:lnTo>
                    <a:pt x="138567" y="103866"/>
                  </a:lnTo>
                  <a:lnTo>
                    <a:pt x="155748" y="92279"/>
                  </a:lnTo>
                  <a:lnTo>
                    <a:pt x="167330" y="75094"/>
                  </a:lnTo>
                  <a:lnTo>
                    <a:pt x="171577" y="54051"/>
                  </a:lnTo>
                  <a:lnTo>
                    <a:pt x="175825" y="33009"/>
                  </a:lnTo>
                  <a:lnTo>
                    <a:pt x="187412" y="15828"/>
                  </a:lnTo>
                  <a:lnTo>
                    <a:pt x="204597" y="4246"/>
                  </a:lnTo>
                  <a:lnTo>
                    <a:pt x="225640" y="0"/>
                  </a:lnTo>
                  <a:lnTo>
                    <a:pt x="293801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609171" y="2367403"/>
              <a:ext cx="498475" cy="56515"/>
            </a:xfrm>
            <a:custGeom>
              <a:avLst/>
              <a:gdLst/>
              <a:ahLst/>
              <a:cxnLst/>
              <a:rect l="l" t="t" r="r" b="b"/>
              <a:pathLst>
                <a:path w="498475" h="56514">
                  <a:moveTo>
                    <a:pt x="0" y="56413"/>
                  </a:moveTo>
                  <a:lnTo>
                    <a:pt x="263245" y="56413"/>
                  </a:lnTo>
                  <a:lnTo>
                    <a:pt x="274226" y="54197"/>
                  </a:lnTo>
                  <a:lnTo>
                    <a:pt x="283192" y="48153"/>
                  </a:lnTo>
                  <a:lnTo>
                    <a:pt x="289236" y="39188"/>
                  </a:lnTo>
                  <a:lnTo>
                    <a:pt x="291452" y="28206"/>
                  </a:lnTo>
                  <a:lnTo>
                    <a:pt x="293668" y="17230"/>
                  </a:lnTo>
                  <a:lnTo>
                    <a:pt x="299712" y="8264"/>
                  </a:lnTo>
                  <a:lnTo>
                    <a:pt x="308677" y="2217"/>
                  </a:lnTo>
                  <a:lnTo>
                    <a:pt x="319659" y="0"/>
                  </a:lnTo>
                  <a:lnTo>
                    <a:pt x="498297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639727" y="2553091"/>
              <a:ext cx="273050" cy="75565"/>
            </a:xfrm>
            <a:custGeom>
              <a:avLst/>
              <a:gdLst/>
              <a:ahLst/>
              <a:cxnLst/>
              <a:rect l="l" t="t" r="r" b="b"/>
              <a:pathLst>
                <a:path w="273050" h="75564">
                  <a:moveTo>
                    <a:pt x="0" y="0"/>
                  </a:moveTo>
                  <a:lnTo>
                    <a:pt x="110464" y="0"/>
                  </a:lnTo>
                  <a:lnTo>
                    <a:pt x="125107" y="2955"/>
                  </a:lnTo>
                  <a:lnTo>
                    <a:pt x="137064" y="11015"/>
                  </a:lnTo>
                  <a:lnTo>
                    <a:pt x="145126" y="22968"/>
                  </a:lnTo>
                  <a:lnTo>
                    <a:pt x="148082" y="37604"/>
                  </a:lnTo>
                  <a:lnTo>
                    <a:pt x="151035" y="52245"/>
                  </a:lnTo>
                  <a:lnTo>
                    <a:pt x="159092" y="64198"/>
                  </a:lnTo>
                  <a:lnTo>
                    <a:pt x="171045" y="72255"/>
                  </a:lnTo>
                  <a:lnTo>
                    <a:pt x="185686" y="75209"/>
                  </a:lnTo>
                  <a:lnTo>
                    <a:pt x="272656" y="7520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682034" y="2708220"/>
              <a:ext cx="369570" cy="85090"/>
            </a:xfrm>
            <a:custGeom>
              <a:avLst/>
              <a:gdLst/>
              <a:ahLst/>
              <a:cxnLst/>
              <a:rect l="l" t="t" r="r" b="b"/>
              <a:pathLst>
                <a:path w="369570" h="85089">
                  <a:moveTo>
                    <a:pt x="0" y="0"/>
                  </a:moveTo>
                  <a:lnTo>
                    <a:pt x="124574" y="0"/>
                  </a:lnTo>
                  <a:lnTo>
                    <a:pt x="141042" y="3323"/>
                  </a:lnTo>
                  <a:lnTo>
                    <a:pt x="154489" y="12388"/>
                  </a:lnTo>
                  <a:lnTo>
                    <a:pt x="163554" y="25835"/>
                  </a:lnTo>
                  <a:lnTo>
                    <a:pt x="166878" y="42303"/>
                  </a:lnTo>
                  <a:lnTo>
                    <a:pt x="170203" y="58774"/>
                  </a:lnTo>
                  <a:lnTo>
                    <a:pt x="179273" y="72224"/>
                  </a:lnTo>
                  <a:lnTo>
                    <a:pt x="192724" y="81294"/>
                  </a:lnTo>
                  <a:lnTo>
                    <a:pt x="209194" y="84620"/>
                  </a:lnTo>
                  <a:lnTo>
                    <a:pt x="369023" y="8462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945515" y="2142198"/>
              <a:ext cx="83743" cy="83743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078979" y="2325535"/>
              <a:ext cx="83731" cy="83743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890562" y="2586444"/>
              <a:ext cx="83731" cy="83731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009180" y="2750972"/>
              <a:ext cx="83743" cy="83731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505127" y="3220926"/>
              <a:ext cx="375399" cy="375399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1530146" y="3811790"/>
              <a:ext cx="325755" cy="325755"/>
            </a:xfrm>
            <a:custGeom>
              <a:avLst/>
              <a:gdLst/>
              <a:ahLst/>
              <a:cxnLst/>
              <a:rect l="l" t="t" r="r" b="b"/>
              <a:pathLst>
                <a:path w="325755" h="325754">
                  <a:moveTo>
                    <a:pt x="108458" y="281965"/>
                  </a:moveTo>
                  <a:lnTo>
                    <a:pt x="97599" y="281965"/>
                  </a:lnTo>
                  <a:lnTo>
                    <a:pt x="97599" y="292811"/>
                  </a:lnTo>
                  <a:lnTo>
                    <a:pt x="108458" y="292811"/>
                  </a:lnTo>
                  <a:lnTo>
                    <a:pt x="108458" y="281965"/>
                  </a:lnTo>
                  <a:close/>
                </a:path>
                <a:path w="325755" h="325754">
                  <a:moveTo>
                    <a:pt x="108458" y="140982"/>
                  </a:moveTo>
                  <a:lnTo>
                    <a:pt x="97599" y="140982"/>
                  </a:lnTo>
                  <a:lnTo>
                    <a:pt x="97599" y="151828"/>
                  </a:lnTo>
                  <a:lnTo>
                    <a:pt x="108458" y="151828"/>
                  </a:lnTo>
                  <a:lnTo>
                    <a:pt x="108458" y="140982"/>
                  </a:lnTo>
                  <a:close/>
                </a:path>
                <a:path w="325755" h="325754">
                  <a:moveTo>
                    <a:pt x="130149" y="281965"/>
                  </a:moveTo>
                  <a:lnTo>
                    <a:pt x="119291" y="281965"/>
                  </a:lnTo>
                  <a:lnTo>
                    <a:pt x="119291" y="292811"/>
                  </a:lnTo>
                  <a:lnTo>
                    <a:pt x="130149" y="292811"/>
                  </a:lnTo>
                  <a:lnTo>
                    <a:pt x="130149" y="281965"/>
                  </a:lnTo>
                  <a:close/>
                </a:path>
                <a:path w="325755" h="325754">
                  <a:moveTo>
                    <a:pt x="130149" y="140982"/>
                  </a:moveTo>
                  <a:lnTo>
                    <a:pt x="119291" y="140982"/>
                  </a:lnTo>
                  <a:lnTo>
                    <a:pt x="119291" y="151828"/>
                  </a:lnTo>
                  <a:lnTo>
                    <a:pt x="130149" y="151828"/>
                  </a:lnTo>
                  <a:lnTo>
                    <a:pt x="130149" y="140982"/>
                  </a:lnTo>
                  <a:close/>
                </a:path>
                <a:path w="325755" h="325754">
                  <a:moveTo>
                    <a:pt x="211480" y="0"/>
                  </a:moveTo>
                  <a:lnTo>
                    <a:pt x="48806" y="0"/>
                  </a:lnTo>
                  <a:lnTo>
                    <a:pt x="48806" y="10845"/>
                  </a:lnTo>
                  <a:lnTo>
                    <a:pt x="211480" y="10845"/>
                  </a:lnTo>
                  <a:lnTo>
                    <a:pt x="211480" y="0"/>
                  </a:lnTo>
                  <a:close/>
                </a:path>
                <a:path w="325755" h="325754">
                  <a:moveTo>
                    <a:pt x="222326" y="244005"/>
                  </a:moveTo>
                  <a:lnTo>
                    <a:pt x="211480" y="244005"/>
                  </a:lnTo>
                  <a:lnTo>
                    <a:pt x="211480" y="254863"/>
                  </a:lnTo>
                  <a:lnTo>
                    <a:pt x="222326" y="254863"/>
                  </a:lnTo>
                  <a:lnTo>
                    <a:pt x="222326" y="244005"/>
                  </a:lnTo>
                  <a:close/>
                </a:path>
                <a:path w="325755" h="325754">
                  <a:moveTo>
                    <a:pt x="233172" y="0"/>
                  </a:moveTo>
                  <a:lnTo>
                    <a:pt x="222326" y="0"/>
                  </a:lnTo>
                  <a:lnTo>
                    <a:pt x="222326" y="10845"/>
                  </a:lnTo>
                  <a:lnTo>
                    <a:pt x="233172" y="10845"/>
                  </a:lnTo>
                  <a:lnTo>
                    <a:pt x="233172" y="0"/>
                  </a:lnTo>
                  <a:close/>
                </a:path>
                <a:path w="325755" h="325754">
                  <a:moveTo>
                    <a:pt x="249440" y="119291"/>
                  </a:moveTo>
                  <a:lnTo>
                    <a:pt x="238594" y="119291"/>
                  </a:lnTo>
                  <a:lnTo>
                    <a:pt x="238594" y="130136"/>
                  </a:lnTo>
                  <a:lnTo>
                    <a:pt x="249440" y="130136"/>
                  </a:lnTo>
                  <a:lnTo>
                    <a:pt x="249440" y="119291"/>
                  </a:lnTo>
                  <a:close/>
                </a:path>
                <a:path w="325755" h="325754">
                  <a:moveTo>
                    <a:pt x="260286" y="292811"/>
                  </a:moveTo>
                  <a:lnTo>
                    <a:pt x="249440" y="292811"/>
                  </a:lnTo>
                  <a:lnTo>
                    <a:pt x="249440" y="303669"/>
                  </a:lnTo>
                  <a:lnTo>
                    <a:pt x="260286" y="303669"/>
                  </a:lnTo>
                  <a:lnTo>
                    <a:pt x="260286" y="292811"/>
                  </a:lnTo>
                  <a:close/>
                </a:path>
                <a:path w="325755" h="325754">
                  <a:moveTo>
                    <a:pt x="271132" y="119291"/>
                  </a:moveTo>
                  <a:lnTo>
                    <a:pt x="260286" y="119291"/>
                  </a:lnTo>
                  <a:lnTo>
                    <a:pt x="260286" y="130136"/>
                  </a:lnTo>
                  <a:lnTo>
                    <a:pt x="271132" y="130136"/>
                  </a:lnTo>
                  <a:lnTo>
                    <a:pt x="271132" y="119291"/>
                  </a:lnTo>
                  <a:close/>
                </a:path>
                <a:path w="325755" h="325754">
                  <a:moveTo>
                    <a:pt x="292811" y="24257"/>
                  </a:moveTo>
                  <a:lnTo>
                    <a:pt x="291693" y="24257"/>
                  </a:lnTo>
                  <a:lnTo>
                    <a:pt x="291693" y="21717"/>
                  </a:lnTo>
                  <a:lnTo>
                    <a:pt x="233172" y="21717"/>
                  </a:lnTo>
                  <a:lnTo>
                    <a:pt x="233172" y="33147"/>
                  </a:lnTo>
                  <a:lnTo>
                    <a:pt x="233172" y="69977"/>
                  </a:lnTo>
                  <a:lnTo>
                    <a:pt x="200634" y="69977"/>
                  </a:lnTo>
                  <a:lnTo>
                    <a:pt x="200634" y="33147"/>
                  </a:lnTo>
                  <a:lnTo>
                    <a:pt x="233172" y="33147"/>
                  </a:lnTo>
                  <a:lnTo>
                    <a:pt x="233172" y="21717"/>
                  </a:lnTo>
                  <a:lnTo>
                    <a:pt x="92176" y="21717"/>
                  </a:lnTo>
                  <a:lnTo>
                    <a:pt x="92176" y="33147"/>
                  </a:lnTo>
                  <a:lnTo>
                    <a:pt x="92176" y="69977"/>
                  </a:lnTo>
                  <a:lnTo>
                    <a:pt x="59639" y="69977"/>
                  </a:lnTo>
                  <a:lnTo>
                    <a:pt x="59639" y="33147"/>
                  </a:lnTo>
                  <a:lnTo>
                    <a:pt x="92176" y="33147"/>
                  </a:lnTo>
                  <a:lnTo>
                    <a:pt x="92176" y="21717"/>
                  </a:lnTo>
                  <a:lnTo>
                    <a:pt x="1130" y="21717"/>
                  </a:lnTo>
                  <a:lnTo>
                    <a:pt x="1130" y="24257"/>
                  </a:lnTo>
                  <a:lnTo>
                    <a:pt x="0" y="24257"/>
                  </a:lnTo>
                  <a:lnTo>
                    <a:pt x="0" y="312547"/>
                  </a:lnTo>
                  <a:lnTo>
                    <a:pt x="1739" y="312547"/>
                  </a:lnTo>
                  <a:lnTo>
                    <a:pt x="1739" y="315087"/>
                  </a:lnTo>
                  <a:lnTo>
                    <a:pt x="173520" y="315087"/>
                  </a:lnTo>
                  <a:lnTo>
                    <a:pt x="173520" y="312547"/>
                  </a:lnTo>
                  <a:lnTo>
                    <a:pt x="173520" y="303657"/>
                  </a:lnTo>
                  <a:lnTo>
                    <a:pt x="151828" y="303657"/>
                  </a:lnTo>
                  <a:lnTo>
                    <a:pt x="151828" y="174117"/>
                  </a:lnTo>
                  <a:lnTo>
                    <a:pt x="173520" y="174117"/>
                  </a:lnTo>
                  <a:lnTo>
                    <a:pt x="173520" y="162687"/>
                  </a:lnTo>
                  <a:lnTo>
                    <a:pt x="140982" y="162687"/>
                  </a:lnTo>
                  <a:lnTo>
                    <a:pt x="140982" y="174117"/>
                  </a:lnTo>
                  <a:lnTo>
                    <a:pt x="140982" y="303657"/>
                  </a:lnTo>
                  <a:lnTo>
                    <a:pt x="10845" y="303657"/>
                  </a:lnTo>
                  <a:lnTo>
                    <a:pt x="10845" y="174117"/>
                  </a:lnTo>
                  <a:lnTo>
                    <a:pt x="48793" y="174117"/>
                  </a:lnTo>
                  <a:lnTo>
                    <a:pt x="48793" y="210947"/>
                  </a:lnTo>
                  <a:lnTo>
                    <a:pt x="48793" y="219837"/>
                  </a:lnTo>
                  <a:lnTo>
                    <a:pt x="50025" y="219837"/>
                  </a:lnTo>
                  <a:lnTo>
                    <a:pt x="50025" y="222377"/>
                  </a:lnTo>
                  <a:lnTo>
                    <a:pt x="101803" y="222377"/>
                  </a:lnTo>
                  <a:lnTo>
                    <a:pt x="101803" y="219837"/>
                  </a:lnTo>
                  <a:lnTo>
                    <a:pt x="103022" y="219837"/>
                  </a:lnTo>
                  <a:lnTo>
                    <a:pt x="103022" y="211480"/>
                  </a:lnTo>
                  <a:lnTo>
                    <a:pt x="103022" y="210947"/>
                  </a:lnTo>
                  <a:lnTo>
                    <a:pt x="103022" y="174117"/>
                  </a:lnTo>
                  <a:lnTo>
                    <a:pt x="140982" y="174117"/>
                  </a:lnTo>
                  <a:lnTo>
                    <a:pt x="140982" y="162687"/>
                  </a:lnTo>
                  <a:lnTo>
                    <a:pt x="92176" y="162687"/>
                  </a:lnTo>
                  <a:lnTo>
                    <a:pt x="92176" y="174117"/>
                  </a:lnTo>
                  <a:lnTo>
                    <a:pt x="92176" y="210947"/>
                  </a:lnTo>
                  <a:lnTo>
                    <a:pt x="59639" y="210947"/>
                  </a:lnTo>
                  <a:lnTo>
                    <a:pt x="59639" y="174117"/>
                  </a:lnTo>
                  <a:lnTo>
                    <a:pt x="92176" y="174117"/>
                  </a:lnTo>
                  <a:lnTo>
                    <a:pt x="92176" y="162687"/>
                  </a:lnTo>
                  <a:lnTo>
                    <a:pt x="10845" y="162687"/>
                  </a:lnTo>
                  <a:lnTo>
                    <a:pt x="10845" y="33147"/>
                  </a:lnTo>
                  <a:lnTo>
                    <a:pt x="48793" y="33147"/>
                  </a:lnTo>
                  <a:lnTo>
                    <a:pt x="48793" y="69977"/>
                  </a:lnTo>
                  <a:lnTo>
                    <a:pt x="48793" y="78867"/>
                  </a:lnTo>
                  <a:lnTo>
                    <a:pt x="50038" y="78867"/>
                  </a:lnTo>
                  <a:lnTo>
                    <a:pt x="50038" y="81407"/>
                  </a:lnTo>
                  <a:lnTo>
                    <a:pt x="101790" y="81407"/>
                  </a:lnTo>
                  <a:lnTo>
                    <a:pt x="101790" y="78867"/>
                  </a:lnTo>
                  <a:lnTo>
                    <a:pt x="103022" y="78867"/>
                  </a:lnTo>
                  <a:lnTo>
                    <a:pt x="103022" y="70485"/>
                  </a:lnTo>
                  <a:lnTo>
                    <a:pt x="103022" y="69977"/>
                  </a:lnTo>
                  <a:lnTo>
                    <a:pt x="103022" y="33147"/>
                  </a:lnTo>
                  <a:lnTo>
                    <a:pt x="140982" y="33147"/>
                  </a:lnTo>
                  <a:lnTo>
                    <a:pt x="140982" y="162674"/>
                  </a:lnTo>
                  <a:lnTo>
                    <a:pt x="151828" y="162674"/>
                  </a:lnTo>
                  <a:lnTo>
                    <a:pt x="151828" y="33147"/>
                  </a:lnTo>
                  <a:lnTo>
                    <a:pt x="189788" y="33147"/>
                  </a:lnTo>
                  <a:lnTo>
                    <a:pt x="189788" y="69977"/>
                  </a:lnTo>
                  <a:lnTo>
                    <a:pt x="189788" y="78867"/>
                  </a:lnTo>
                  <a:lnTo>
                    <a:pt x="191020" y="78867"/>
                  </a:lnTo>
                  <a:lnTo>
                    <a:pt x="191020" y="81407"/>
                  </a:lnTo>
                  <a:lnTo>
                    <a:pt x="242785" y="81407"/>
                  </a:lnTo>
                  <a:lnTo>
                    <a:pt x="242785" y="78867"/>
                  </a:lnTo>
                  <a:lnTo>
                    <a:pt x="244017" y="78867"/>
                  </a:lnTo>
                  <a:lnTo>
                    <a:pt x="244017" y="70485"/>
                  </a:lnTo>
                  <a:lnTo>
                    <a:pt x="244017" y="69977"/>
                  </a:lnTo>
                  <a:lnTo>
                    <a:pt x="244017" y="33147"/>
                  </a:lnTo>
                  <a:lnTo>
                    <a:pt x="281965" y="33147"/>
                  </a:lnTo>
                  <a:lnTo>
                    <a:pt x="281965" y="86753"/>
                  </a:lnTo>
                  <a:lnTo>
                    <a:pt x="292811" y="86753"/>
                  </a:lnTo>
                  <a:lnTo>
                    <a:pt x="292811" y="33147"/>
                  </a:lnTo>
                  <a:lnTo>
                    <a:pt x="292811" y="32524"/>
                  </a:lnTo>
                  <a:lnTo>
                    <a:pt x="292811" y="24257"/>
                  </a:lnTo>
                  <a:close/>
                </a:path>
                <a:path w="325755" h="325754">
                  <a:moveTo>
                    <a:pt x="292823" y="189788"/>
                  </a:moveTo>
                  <a:lnTo>
                    <a:pt x="281978" y="189788"/>
                  </a:lnTo>
                  <a:lnTo>
                    <a:pt x="280492" y="198602"/>
                  </a:lnTo>
                  <a:lnTo>
                    <a:pt x="276364" y="206286"/>
                  </a:lnTo>
                  <a:lnTo>
                    <a:pt x="270014" y="212255"/>
                  </a:lnTo>
                  <a:lnTo>
                    <a:pt x="261886" y="215950"/>
                  </a:lnTo>
                  <a:lnTo>
                    <a:pt x="252984" y="216814"/>
                  </a:lnTo>
                  <a:lnTo>
                    <a:pt x="244500" y="214807"/>
                  </a:lnTo>
                  <a:lnTo>
                    <a:pt x="237083" y="210223"/>
                  </a:lnTo>
                  <a:lnTo>
                    <a:pt x="231406" y="203327"/>
                  </a:lnTo>
                  <a:lnTo>
                    <a:pt x="228269" y="194957"/>
                  </a:lnTo>
                  <a:lnTo>
                    <a:pt x="228003" y="186245"/>
                  </a:lnTo>
                  <a:lnTo>
                    <a:pt x="230505" y="177888"/>
                  </a:lnTo>
                  <a:lnTo>
                    <a:pt x="235712" y="170611"/>
                  </a:lnTo>
                  <a:lnTo>
                    <a:pt x="242976" y="165417"/>
                  </a:lnTo>
                  <a:lnTo>
                    <a:pt x="251320" y="162915"/>
                  </a:lnTo>
                  <a:lnTo>
                    <a:pt x="260032" y="163169"/>
                  </a:lnTo>
                  <a:lnTo>
                    <a:pt x="268414" y="166306"/>
                  </a:lnTo>
                  <a:lnTo>
                    <a:pt x="273850" y="156908"/>
                  </a:lnTo>
                  <a:lnTo>
                    <a:pt x="265823" y="153441"/>
                  </a:lnTo>
                  <a:lnTo>
                    <a:pt x="257340" y="151917"/>
                  </a:lnTo>
                  <a:lnTo>
                    <a:pt x="248729" y="152336"/>
                  </a:lnTo>
                  <a:lnTo>
                    <a:pt x="218211" y="179971"/>
                  </a:lnTo>
                  <a:lnTo>
                    <a:pt x="216928" y="188607"/>
                  </a:lnTo>
                  <a:lnTo>
                    <a:pt x="217639" y="197192"/>
                  </a:lnTo>
                  <a:lnTo>
                    <a:pt x="246189" y="226745"/>
                  </a:lnTo>
                  <a:lnTo>
                    <a:pt x="254863" y="227749"/>
                  </a:lnTo>
                  <a:lnTo>
                    <a:pt x="269621" y="224751"/>
                  </a:lnTo>
                  <a:lnTo>
                    <a:pt x="281686" y="216611"/>
                  </a:lnTo>
                  <a:lnTo>
                    <a:pt x="289826" y="204558"/>
                  </a:lnTo>
                  <a:lnTo>
                    <a:pt x="292823" y="189788"/>
                  </a:lnTo>
                  <a:close/>
                </a:path>
                <a:path w="325755" h="325754">
                  <a:moveTo>
                    <a:pt x="298246" y="265696"/>
                  </a:moveTo>
                  <a:lnTo>
                    <a:pt x="211480" y="265696"/>
                  </a:lnTo>
                  <a:lnTo>
                    <a:pt x="211480" y="276555"/>
                  </a:lnTo>
                  <a:lnTo>
                    <a:pt x="298246" y="276555"/>
                  </a:lnTo>
                  <a:lnTo>
                    <a:pt x="298246" y="265696"/>
                  </a:lnTo>
                  <a:close/>
                </a:path>
                <a:path w="325755" h="325754">
                  <a:moveTo>
                    <a:pt x="298246" y="244005"/>
                  </a:moveTo>
                  <a:lnTo>
                    <a:pt x="233172" y="244005"/>
                  </a:lnTo>
                  <a:lnTo>
                    <a:pt x="233172" y="254863"/>
                  </a:lnTo>
                  <a:lnTo>
                    <a:pt x="298246" y="254863"/>
                  </a:lnTo>
                  <a:lnTo>
                    <a:pt x="298246" y="244005"/>
                  </a:lnTo>
                  <a:close/>
                </a:path>
                <a:path w="325755" h="325754">
                  <a:moveTo>
                    <a:pt x="302082" y="161086"/>
                  </a:moveTo>
                  <a:lnTo>
                    <a:pt x="294411" y="153416"/>
                  </a:lnTo>
                  <a:lnTo>
                    <a:pt x="254863" y="192963"/>
                  </a:lnTo>
                  <a:lnTo>
                    <a:pt x="245059" y="183159"/>
                  </a:lnTo>
                  <a:lnTo>
                    <a:pt x="237388" y="190817"/>
                  </a:lnTo>
                  <a:lnTo>
                    <a:pt x="252044" y="205486"/>
                  </a:lnTo>
                  <a:lnTo>
                    <a:pt x="253428" y="206057"/>
                  </a:lnTo>
                  <a:lnTo>
                    <a:pt x="256298" y="206057"/>
                  </a:lnTo>
                  <a:lnTo>
                    <a:pt x="257683" y="205486"/>
                  </a:lnTo>
                  <a:lnTo>
                    <a:pt x="302082" y="161086"/>
                  </a:lnTo>
                  <a:close/>
                </a:path>
                <a:path w="325755" h="325754">
                  <a:moveTo>
                    <a:pt x="325348" y="119291"/>
                  </a:moveTo>
                  <a:lnTo>
                    <a:pt x="303657" y="97599"/>
                  </a:lnTo>
                  <a:lnTo>
                    <a:pt x="206057" y="97599"/>
                  </a:lnTo>
                  <a:lnTo>
                    <a:pt x="197624" y="99314"/>
                  </a:lnTo>
                  <a:lnTo>
                    <a:pt x="190728" y="103962"/>
                  </a:lnTo>
                  <a:lnTo>
                    <a:pt x="186080" y="110858"/>
                  </a:lnTo>
                  <a:lnTo>
                    <a:pt x="184365" y="119291"/>
                  </a:lnTo>
                  <a:lnTo>
                    <a:pt x="184365" y="303657"/>
                  </a:lnTo>
                  <a:lnTo>
                    <a:pt x="186080" y="312102"/>
                  </a:lnTo>
                  <a:lnTo>
                    <a:pt x="190728" y="318998"/>
                  </a:lnTo>
                  <a:lnTo>
                    <a:pt x="197624" y="323646"/>
                  </a:lnTo>
                  <a:lnTo>
                    <a:pt x="206057" y="325348"/>
                  </a:lnTo>
                  <a:lnTo>
                    <a:pt x="303657" y="325348"/>
                  </a:lnTo>
                  <a:lnTo>
                    <a:pt x="312102" y="323646"/>
                  </a:lnTo>
                  <a:lnTo>
                    <a:pt x="318985" y="318998"/>
                  </a:lnTo>
                  <a:lnTo>
                    <a:pt x="322021" y="314502"/>
                  </a:lnTo>
                  <a:lnTo>
                    <a:pt x="306057" y="314502"/>
                  </a:lnTo>
                  <a:lnTo>
                    <a:pt x="304507" y="314502"/>
                  </a:lnTo>
                  <a:lnTo>
                    <a:pt x="303657" y="314502"/>
                  </a:lnTo>
                  <a:lnTo>
                    <a:pt x="200063" y="314490"/>
                  </a:lnTo>
                  <a:lnTo>
                    <a:pt x="195211" y="309638"/>
                  </a:lnTo>
                  <a:lnTo>
                    <a:pt x="195211" y="113296"/>
                  </a:lnTo>
                  <a:lnTo>
                    <a:pt x="200063" y="108458"/>
                  </a:lnTo>
                  <a:lnTo>
                    <a:pt x="259308" y="108458"/>
                  </a:lnTo>
                  <a:lnTo>
                    <a:pt x="309651" y="108458"/>
                  </a:lnTo>
                  <a:lnTo>
                    <a:pt x="314490" y="113296"/>
                  </a:lnTo>
                  <a:lnTo>
                    <a:pt x="314490" y="309638"/>
                  </a:lnTo>
                  <a:lnTo>
                    <a:pt x="309651" y="314490"/>
                  </a:lnTo>
                  <a:lnTo>
                    <a:pt x="306057" y="314502"/>
                  </a:lnTo>
                  <a:lnTo>
                    <a:pt x="322021" y="314490"/>
                  </a:lnTo>
                  <a:lnTo>
                    <a:pt x="323646" y="312102"/>
                  </a:lnTo>
                  <a:lnTo>
                    <a:pt x="325348" y="303657"/>
                  </a:lnTo>
                  <a:lnTo>
                    <a:pt x="325348" y="11929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513878" y="4411256"/>
              <a:ext cx="325361" cy="325355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513878" y="4976396"/>
              <a:ext cx="325361" cy="325358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7239253" y="3245942"/>
              <a:ext cx="368529" cy="325367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7260843" y="3811778"/>
              <a:ext cx="325358" cy="325361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7258899" y="4410216"/>
              <a:ext cx="328930" cy="326390"/>
            </a:xfrm>
            <a:custGeom>
              <a:avLst/>
              <a:gdLst/>
              <a:ahLst/>
              <a:cxnLst/>
              <a:rect l="l" t="t" r="r" b="b"/>
              <a:pathLst>
                <a:path w="328929" h="326389">
                  <a:moveTo>
                    <a:pt x="24945" y="265759"/>
                  </a:moveTo>
                  <a:lnTo>
                    <a:pt x="889" y="288747"/>
                  </a:lnTo>
                  <a:lnTo>
                    <a:pt x="0" y="291477"/>
                  </a:lnTo>
                  <a:lnTo>
                    <a:pt x="0" y="298551"/>
                  </a:lnTo>
                  <a:lnTo>
                    <a:pt x="190" y="299377"/>
                  </a:lnTo>
                  <a:lnTo>
                    <a:pt x="419" y="300189"/>
                  </a:lnTo>
                  <a:lnTo>
                    <a:pt x="2057" y="309994"/>
                  </a:lnTo>
                  <a:lnTo>
                    <a:pt x="7048" y="316776"/>
                  </a:lnTo>
                  <a:lnTo>
                    <a:pt x="14325" y="321754"/>
                  </a:lnTo>
                  <a:lnTo>
                    <a:pt x="22787" y="325328"/>
                  </a:lnTo>
                  <a:lnTo>
                    <a:pt x="32523" y="325886"/>
                  </a:lnTo>
                  <a:lnTo>
                    <a:pt x="42084" y="323242"/>
                  </a:lnTo>
                  <a:lnTo>
                    <a:pt x="50025" y="317207"/>
                  </a:lnTo>
                  <a:lnTo>
                    <a:pt x="51457" y="315125"/>
                  </a:lnTo>
                  <a:lnTo>
                    <a:pt x="29451" y="315125"/>
                  </a:lnTo>
                  <a:lnTo>
                    <a:pt x="21981" y="313602"/>
                  </a:lnTo>
                  <a:lnTo>
                    <a:pt x="15881" y="309383"/>
                  </a:lnTo>
                  <a:lnTo>
                    <a:pt x="11809" y="303103"/>
                  </a:lnTo>
                  <a:lnTo>
                    <a:pt x="10426" y="295401"/>
                  </a:lnTo>
                  <a:lnTo>
                    <a:pt x="11919" y="288155"/>
                  </a:lnTo>
                  <a:lnTo>
                    <a:pt x="15811" y="281852"/>
                  </a:lnTo>
                  <a:lnTo>
                    <a:pt x="21720" y="277456"/>
                  </a:lnTo>
                  <a:lnTo>
                    <a:pt x="29349" y="275894"/>
                  </a:lnTo>
                  <a:lnTo>
                    <a:pt x="52392" y="275894"/>
                  </a:lnTo>
                  <a:lnTo>
                    <a:pt x="51638" y="274942"/>
                  </a:lnTo>
                  <a:lnTo>
                    <a:pt x="46863" y="271157"/>
                  </a:lnTo>
                  <a:lnTo>
                    <a:pt x="49830" y="266509"/>
                  </a:lnTo>
                  <a:lnTo>
                    <a:pt x="37236" y="266509"/>
                  </a:lnTo>
                  <a:lnTo>
                    <a:pt x="35013" y="266052"/>
                  </a:lnTo>
                  <a:lnTo>
                    <a:pt x="24945" y="265759"/>
                  </a:lnTo>
                  <a:close/>
                </a:path>
                <a:path w="328929" h="326389">
                  <a:moveTo>
                    <a:pt x="52392" y="275894"/>
                  </a:moveTo>
                  <a:lnTo>
                    <a:pt x="29349" y="275894"/>
                  </a:lnTo>
                  <a:lnTo>
                    <a:pt x="36984" y="277419"/>
                  </a:lnTo>
                  <a:lnTo>
                    <a:pt x="42963" y="281866"/>
                  </a:lnTo>
                  <a:lnTo>
                    <a:pt x="46862" y="288155"/>
                  </a:lnTo>
                  <a:lnTo>
                    <a:pt x="48310" y="295287"/>
                  </a:lnTo>
                  <a:lnTo>
                    <a:pt x="46926" y="303050"/>
                  </a:lnTo>
                  <a:lnTo>
                    <a:pt x="42943" y="309335"/>
                  </a:lnTo>
                  <a:lnTo>
                    <a:pt x="36929" y="313556"/>
                  </a:lnTo>
                  <a:lnTo>
                    <a:pt x="29451" y="315125"/>
                  </a:lnTo>
                  <a:lnTo>
                    <a:pt x="51457" y="315125"/>
                  </a:lnTo>
                  <a:lnTo>
                    <a:pt x="55074" y="309863"/>
                  </a:lnTo>
                  <a:lnTo>
                    <a:pt x="57945" y="302145"/>
                  </a:lnTo>
                  <a:lnTo>
                    <a:pt x="58599" y="293979"/>
                  </a:lnTo>
                  <a:lnTo>
                    <a:pt x="56997" y="285292"/>
                  </a:lnTo>
                  <a:lnTo>
                    <a:pt x="55219" y="279463"/>
                  </a:lnTo>
                  <a:lnTo>
                    <a:pt x="52392" y="275894"/>
                  </a:lnTo>
                  <a:close/>
                </a:path>
                <a:path w="328929" h="326389">
                  <a:moveTo>
                    <a:pt x="138901" y="206590"/>
                  </a:moveTo>
                  <a:lnTo>
                    <a:pt x="118579" y="206590"/>
                  </a:lnTo>
                  <a:lnTo>
                    <a:pt x="119583" y="207352"/>
                  </a:lnTo>
                  <a:lnTo>
                    <a:pt x="120370" y="208038"/>
                  </a:lnTo>
                  <a:lnTo>
                    <a:pt x="153136" y="228068"/>
                  </a:lnTo>
                  <a:lnTo>
                    <a:pt x="164909" y="235140"/>
                  </a:lnTo>
                  <a:lnTo>
                    <a:pt x="165417" y="236550"/>
                  </a:lnTo>
                  <a:lnTo>
                    <a:pt x="165138" y="239102"/>
                  </a:lnTo>
                  <a:lnTo>
                    <a:pt x="165208" y="246639"/>
                  </a:lnTo>
                  <a:lnTo>
                    <a:pt x="167073" y="253511"/>
                  </a:lnTo>
                  <a:lnTo>
                    <a:pt x="170576" y="259740"/>
                  </a:lnTo>
                  <a:lnTo>
                    <a:pt x="175475" y="265252"/>
                  </a:lnTo>
                  <a:lnTo>
                    <a:pt x="183145" y="270153"/>
                  </a:lnTo>
                  <a:lnTo>
                    <a:pt x="192004" y="272251"/>
                  </a:lnTo>
                  <a:lnTo>
                    <a:pt x="201121" y="271522"/>
                  </a:lnTo>
                  <a:lnTo>
                    <a:pt x="209562" y="267944"/>
                  </a:lnTo>
                  <a:lnTo>
                    <a:pt x="216851" y="261269"/>
                  </a:lnTo>
                  <a:lnTo>
                    <a:pt x="194462" y="261226"/>
                  </a:lnTo>
                  <a:lnTo>
                    <a:pt x="187052" y="259688"/>
                  </a:lnTo>
                  <a:lnTo>
                    <a:pt x="181030" y="255620"/>
                  </a:lnTo>
                  <a:lnTo>
                    <a:pt x="176929" y="249640"/>
                  </a:lnTo>
                  <a:lnTo>
                    <a:pt x="175286" y="242362"/>
                  </a:lnTo>
                  <a:lnTo>
                    <a:pt x="176729" y="234672"/>
                  </a:lnTo>
                  <a:lnTo>
                    <a:pt x="180989" y="228007"/>
                  </a:lnTo>
                  <a:lnTo>
                    <a:pt x="185069" y="225018"/>
                  </a:lnTo>
                  <a:lnTo>
                    <a:pt x="169341" y="225018"/>
                  </a:lnTo>
                  <a:lnTo>
                    <a:pt x="168694" y="224675"/>
                  </a:lnTo>
                  <a:lnTo>
                    <a:pt x="168008" y="224345"/>
                  </a:lnTo>
                  <a:lnTo>
                    <a:pt x="138901" y="206590"/>
                  </a:lnTo>
                  <a:close/>
                </a:path>
                <a:path w="328929" h="326389">
                  <a:moveTo>
                    <a:pt x="89388" y="165079"/>
                  </a:moveTo>
                  <a:lnTo>
                    <a:pt x="61805" y="193840"/>
                  </a:lnTo>
                  <a:lnTo>
                    <a:pt x="62712" y="202755"/>
                  </a:lnTo>
                  <a:lnTo>
                    <a:pt x="63842" y="207594"/>
                  </a:lnTo>
                  <a:lnTo>
                    <a:pt x="66675" y="212039"/>
                  </a:lnTo>
                  <a:lnTo>
                    <a:pt x="68834" y="216915"/>
                  </a:lnTo>
                  <a:lnTo>
                    <a:pt x="66878" y="220141"/>
                  </a:lnTo>
                  <a:lnTo>
                    <a:pt x="64681" y="223939"/>
                  </a:lnTo>
                  <a:lnTo>
                    <a:pt x="57408" y="235243"/>
                  </a:lnTo>
                  <a:lnTo>
                    <a:pt x="41363" y="260045"/>
                  </a:lnTo>
                  <a:lnTo>
                    <a:pt x="38138" y="265760"/>
                  </a:lnTo>
                  <a:lnTo>
                    <a:pt x="37236" y="266509"/>
                  </a:lnTo>
                  <a:lnTo>
                    <a:pt x="49830" y="266509"/>
                  </a:lnTo>
                  <a:lnTo>
                    <a:pt x="77914" y="222516"/>
                  </a:lnTo>
                  <a:lnTo>
                    <a:pt x="104172" y="222516"/>
                  </a:lnTo>
                  <a:lnTo>
                    <a:pt x="109715" y="220370"/>
                  </a:lnTo>
                  <a:lnTo>
                    <a:pt x="114971" y="215137"/>
                  </a:lnTo>
                  <a:lnTo>
                    <a:pt x="90741" y="215137"/>
                  </a:lnTo>
                  <a:lnTo>
                    <a:pt x="83068" y="213465"/>
                  </a:lnTo>
                  <a:lnTo>
                    <a:pt x="77204" y="209000"/>
                  </a:lnTo>
                  <a:lnTo>
                    <a:pt x="73448" y="202682"/>
                  </a:lnTo>
                  <a:lnTo>
                    <a:pt x="72159" y="195783"/>
                  </a:lnTo>
                  <a:lnTo>
                    <a:pt x="72146" y="195198"/>
                  </a:lnTo>
                  <a:lnTo>
                    <a:pt x="73566" y="187783"/>
                  </a:lnTo>
                  <a:lnTo>
                    <a:pt x="77620" y="181544"/>
                  </a:lnTo>
                  <a:lnTo>
                    <a:pt x="83615" y="177370"/>
                  </a:lnTo>
                  <a:lnTo>
                    <a:pt x="90906" y="175894"/>
                  </a:lnTo>
                  <a:lnTo>
                    <a:pt x="113163" y="175894"/>
                  </a:lnTo>
                  <a:lnTo>
                    <a:pt x="111086" y="173411"/>
                  </a:lnTo>
                  <a:lnTo>
                    <a:pt x="105257" y="168744"/>
                  </a:lnTo>
                  <a:lnTo>
                    <a:pt x="98028" y="165760"/>
                  </a:lnTo>
                  <a:lnTo>
                    <a:pt x="89388" y="165079"/>
                  </a:lnTo>
                  <a:close/>
                </a:path>
                <a:path w="328929" h="326389">
                  <a:moveTo>
                    <a:pt x="227957" y="221983"/>
                  </a:moveTo>
                  <a:lnTo>
                    <a:pt x="194665" y="221983"/>
                  </a:lnTo>
                  <a:lnTo>
                    <a:pt x="201736" y="223507"/>
                  </a:lnTo>
                  <a:lnTo>
                    <a:pt x="207714" y="228068"/>
                  </a:lnTo>
                  <a:lnTo>
                    <a:pt x="211835" y="234450"/>
                  </a:lnTo>
                  <a:lnTo>
                    <a:pt x="213334" y="241439"/>
                  </a:lnTo>
                  <a:lnTo>
                    <a:pt x="211827" y="249248"/>
                  </a:lnTo>
                  <a:lnTo>
                    <a:pt x="207818" y="255547"/>
                  </a:lnTo>
                  <a:lnTo>
                    <a:pt x="201849" y="259740"/>
                  </a:lnTo>
                  <a:lnTo>
                    <a:pt x="194462" y="261226"/>
                  </a:lnTo>
                  <a:lnTo>
                    <a:pt x="216876" y="261226"/>
                  </a:lnTo>
                  <a:lnTo>
                    <a:pt x="221810" y="252447"/>
                  </a:lnTo>
                  <a:lnTo>
                    <a:pt x="223766" y="242362"/>
                  </a:lnTo>
                  <a:lnTo>
                    <a:pt x="222046" y="231901"/>
                  </a:lnTo>
                  <a:lnTo>
                    <a:pt x="221678" y="230873"/>
                  </a:lnTo>
                  <a:lnTo>
                    <a:pt x="221602" y="229374"/>
                  </a:lnTo>
                  <a:lnTo>
                    <a:pt x="222948" y="226948"/>
                  </a:lnTo>
                  <a:lnTo>
                    <a:pt x="224294" y="225653"/>
                  </a:lnTo>
                  <a:lnTo>
                    <a:pt x="227957" y="221983"/>
                  </a:lnTo>
                  <a:close/>
                </a:path>
                <a:path w="328929" h="326389">
                  <a:moveTo>
                    <a:pt x="104172" y="222516"/>
                  </a:moveTo>
                  <a:lnTo>
                    <a:pt x="77914" y="222516"/>
                  </a:lnTo>
                  <a:lnTo>
                    <a:pt x="85801" y="226263"/>
                  </a:lnTo>
                  <a:lnTo>
                    <a:pt x="93776" y="226542"/>
                  </a:lnTo>
                  <a:lnTo>
                    <a:pt x="104172" y="222516"/>
                  </a:lnTo>
                  <a:close/>
                </a:path>
                <a:path w="328929" h="326389">
                  <a:moveTo>
                    <a:pt x="190199" y="211885"/>
                  </a:moveTo>
                  <a:lnTo>
                    <a:pt x="178467" y="216178"/>
                  </a:lnTo>
                  <a:lnTo>
                    <a:pt x="169341" y="225018"/>
                  </a:lnTo>
                  <a:lnTo>
                    <a:pt x="185069" y="225018"/>
                  </a:lnTo>
                  <a:lnTo>
                    <a:pt x="187242" y="223426"/>
                  </a:lnTo>
                  <a:lnTo>
                    <a:pt x="194665" y="221983"/>
                  </a:lnTo>
                  <a:lnTo>
                    <a:pt x="227957" y="221983"/>
                  </a:lnTo>
                  <a:lnTo>
                    <a:pt x="229934" y="220002"/>
                  </a:lnTo>
                  <a:lnTo>
                    <a:pt x="215392" y="220002"/>
                  </a:lnTo>
                  <a:lnTo>
                    <a:pt x="203015" y="212904"/>
                  </a:lnTo>
                  <a:lnTo>
                    <a:pt x="190199" y="211885"/>
                  </a:lnTo>
                  <a:close/>
                </a:path>
                <a:path w="328929" h="326389">
                  <a:moveTo>
                    <a:pt x="261658" y="0"/>
                  </a:moveTo>
                  <a:lnTo>
                    <a:pt x="219186" y="15050"/>
                  </a:lnTo>
                  <a:lnTo>
                    <a:pt x="193043" y="53187"/>
                  </a:lnTo>
                  <a:lnTo>
                    <a:pt x="190527" y="78915"/>
                  </a:lnTo>
                  <a:lnTo>
                    <a:pt x="192641" y="91865"/>
                  </a:lnTo>
                  <a:lnTo>
                    <a:pt x="197110" y="104177"/>
                  </a:lnTo>
                  <a:lnTo>
                    <a:pt x="203923" y="115798"/>
                  </a:lnTo>
                  <a:lnTo>
                    <a:pt x="207937" y="121450"/>
                  </a:lnTo>
                  <a:lnTo>
                    <a:pt x="213804" y="125793"/>
                  </a:lnTo>
                  <a:lnTo>
                    <a:pt x="221653" y="133718"/>
                  </a:lnTo>
                  <a:lnTo>
                    <a:pt x="224904" y="136461"/>
                  </a:lnTo>
                  <a:lnTo>
                    <a:pt x="230746" y="145389"/>
                  </a:lnTo>
                  <a:lnTo>
                    <a:pt x="233654" y="151383"/>
                  </a:lnTo>
                  <a:lnTo>
                    <a:pt x="251675" y="184022"/>
                  </a:lnTo>
                  <a:lnTo>
                    <a:pt x="215392" y="220002"/>
                  </a:lnTo>
                  <a:lnTo>
                    <a:pt x="229934" y="220002"/>
                  </a:lnTo>
                  <a:lnTo>
                    <a:pt x="240518" y="209395"/>
                  </a:lnTo>
                  <a:lnTo>
                    <a:pt x="250253" y="199770"/>
                  </a:lnTo>
                  <a:lnTo>
                    <a:pt x="255092" y="195198"/>
                  </a:lnTo>
                  <a:lnTo>
                    <a:pt x="261366" y="189090"/>
                  </a:lnTo>
                  <a:lnTo>
                    <a:pt x="262763" y="187515"/>
                  </a:lnTo>
                  <a:lnTo>
                    <a:pt x="266280" y="183895"/>
                  </a:lnTo>
                  <a:lnTo>
                    <a:pt x="268846" y="182092"/>
                  </a:lnTo>
                  <a:lnTo>
                    <a:pt x="270294" y="179641"/>
                  </a:lnTo>
                  <a:lnTo>
                    <a:pt x="271635" y="177304"/>
                  </a:lnTo>
                  <a:lnTo>
                    <a:pt x="260502" y="177304"/>
                  </a:lnTo>
                  <a:lnTo>
                    <a:pt x="259295" y="177266"/>
                  </a:lnTo>
                  <a:lnTo>
                    <a:pt x="258038" y="175196"/>
                  </a:lnTo>
                  <a:lnTo>
                    <a:pt x="256692" y="173177"/>
                  </a:lnTo>
                  <a:lnTo>
                    <a:pt x="244856" y="151341"/>
                  </a:lnTo>
                  <a:lnTo>
                    <a:pt x="239491" y="141490"/>
                  </a:lnTo>
                  <a:lnTo>
                    <a:pt x="234061" y="131673"/>
                  </a:lnTo>
                  <a:lnTo>
                    <a:pt x="232803" y="129438"/>
                  </a:lnTo>
                  <a:lnTo>
                    <a:pt x="230530" y="127685"/>
                  </a:lnTo>
                  <a:lnTo>
                    <a:pt x="225831" y="123672"/>
                  </a:lnTo>
                  <a:lnTo>
                    <a:pt x="203052" y="92706"/>
                  </a:lnTo>
                  <a:lnTo>
                    <a:pt x="200232" y="77481"/>
                  </a:lnTo>
                  <a:lnTo>
                    <a:pt x="201307" y="61036"/>
                  </a:lnTo>
                  <a:lnTo>
                    <a:pt x="226974" y="21983"/>
                  </a:lnTo>
                  <a:lnTo>
                    <a:pt x="258065" y="10914"/>
                  </a:lnTo>
                  <a:lnTo>
                    <a:pt x="294836" y="10914"/>
                  </a:lnTo>
                  <a:lnTo>
                    <a:pt x="289004" y="7654"/>
                  </a:lnTo>
                  <a:lnTo>
                    <a:pt x="279259" y="3984"/>
                  </a:lnTo>
                  <a:lnTo>
                    <a:pt x="269011" y="1447"/>
                  </a:lnTo>
                  <a:lnTo>
                    <a:pt x="261658" y="0"/>
                  </a:lnTo>
                  <a:close/>
                </a:path>
                <a:path w="328929" h="326389">
                  <a:moveTo>
                    <a:pt x="113163" y="175894"/>
                  </a:moveTo>
                  <a:lnTo>
                    <a:pt x="90906" y="175894"/>
                  </a:lnTo>
                  <a:lnTo>
                    <a:pt x="98531" y="177463"/>
                  </a:lnTo>
                  <a:lnTo>
                    <a:pt x="104592" y="181648"/>
                  </a:lnTo>
                  <a:lnTo>
                    <a:pt x="108589" y="187928"/>
                  </a:lnTo>
                  <a:lnTo>
                    <a:pt x="110020" y="195783"/>
                  </a:lnTo>
                  <a:lnTo>
                    <a:pt x="108450" y="203357"/>
                  </a:lnTo>
                  <a:lnTo>
                    <a:pt x="104514" y="209489"/>
                  </a:lnTo>
                  <a:lnTo>
                    <a:pt x="98511" y="213606"/>
                  </a:lnTo>
                  <a:lnTo>
                    <a:pt x="90741" y="215137"/>
                  </a:lnTo>
                  <a:lnTo>
                    <a:pt x="114971" y="215137"/>
                  </a:lnTo>
                  <a:lnTo>
                    <a:pt x="115430" y="214680"/>
                  </a:lnTo>
                  <a:lnTo>
                    <a:pt x="118579" y="206590"/>
                  </a:lnTo>
                  <a:lnTo>
                    <a:pt x="138901" y="206590"/>
                  </a:lnTo>
                  <a:lnTo>
                    <a:pt x="132505" y="202682"/>
                  </a:lnTo>
                  <a:lnTo>
                    <a:pt x="121246" y="195745"/>
                  </a:lnTo>
                  <a:lnTo>
                    <a:pt x="120408" y="194081"/>
                  </a:lnTo>
                  <a:lnTo>
                    <a:pt x="120319" y="192836"/>
                  </a:lnTo>
                  <a:lnTo>
                    <a:pt x="118834" y="185348"/>
                  </a:lnTo>
                  <a:lnTo>
                    <a:pt x="115684" y="178909"/>
                  </a:lnTo>
                  <a:lnTo>
                    <a:pt x="113163" y="175894"/>
                  </a:lnTo>
                  <a:close/>
                </a:path>
                <a:path w="328929" h="326389">
                  <a:moveTo>
                    <a:pt x="294836" y="10914"/>
                  </a:moveTo>
                  <a:lnTo>
                    <a:pt x="258065" y="10914"/>
                  </a:lnTo>
                  <a:lnTo>
                    <a:pt x="273792" y="12648"/>
                  </a:lnTo>
                  <a:lnTo>
                    <a:pt x="289433" y="19380"/>
                  </a:lnTo>
                  <a:lnTo>
                    <a:pt x="303829" y="31000"/>
                  </a:lnTo>
                  <a:lnTo>
                    <a:pt x="313804" y="45858"/>
                  </a:lnTo>
                  <a:lnTo>
                    <a:pt x="318911" y="63380"/>
                  </a:lnTo>
                  <a:lnTo>
                    <a:pt x="318706" y="82994"/>
                  </a:lnTo>
                  <a:lnTo>
                    <a:pt x="296710" y="120713"/>
                  </a:lnTo>
                  <a:lnTo>
                    <a:pt x="289547" y="127888"/>
                  </a:lnTo>
                  <a:lnTo>
                    <a:pt x="263855" y="170967"/>
                  </a:lnTo>
                  <a:lnTo>
                    <a:pt x="262191" y="174142"/>
                  </a:lnTo>
                  <a:lnTo>
                    <a:pt x="260502" y="177304"/>
                  </a:lnTo>
                  <a:lnTo>
                    <a:pt x="271635" y="177304"/>
                  </a:lnTo>
                  <a:lnTo>
                    <a:pt x="274088" y="173033"/>
                  </a:lnTo>
                  <a:lnTo>
                    <a:pt x="277788" y="166369"/>
                  </a:lnTo>
                  <a:lnTo>
                    <a:pt x="285457" y="152336"/>
                  </a:lnTo>
                  <a:lnTo>
                    <a:pt x="285673" y="151612"/>
                  </a:lnTo>
                  <a:lnTo>
                    <a:pt x="289915" y="143725"/>
                  </a:lnTo>
                  <a:lnTo>
                    <a:pt x="293458" y="136220"/>
                  </a:lnTo>
                  <a:lnTo>
                    <a:pt x="300342" y="131190"/>
                  </a:lnTo>
                  <a:lnTo>
                    <a:pt x="305841" y="126739"/>
                  </a:lnTo>
                  <a:lnTo>
                    <a:pt x="327389" y="89734"/>
                  </a:lnTo>
                  <a:lnTo>
                    <a:pt x="328829" y="64615"/>
                  </a:lnTo>
                  <a:lnTo>
                    <a:pt x="325100" y="48194"/>
                  </a:lnTo>
                  <a:lnTo>
                    <a:pt x="317552" y="33134"/>
                  </a:lnTo>
                  <a:lnTo>
                    <a:pt x="306273" y="19443"/>
                  </a:lnTo>
                  <a:lnTo>
                    <a:pt x="298068" y="12720"/>
                  </a:lnTo>
                  <a:lnTo>
                    <a:pt x="294836" y="1091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7470477" y="4433428"/>
              <a:ext cx="96576" cy="100063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7260843" y="4976396"/>
              <a:ext cx="325358" cy="325358"/>
            </a:xfrm>
            <a:prstGeom prst="rect">
              <a:avLst/>
            </a:prstGeom>
          </p:spPr>
        </p:pic>
      </p:grpSp>
      <p:grpSp>
        <p:nvGrpSpPr>
          <p:cNvPr id="49" name="object 49"/>
          <p:cNvGrpSpPr/>
          <p:nvPr/>
        </p:nvGrpSpPr>
        <p:grpSpPr>
          <a:xfrm>
            <a:off x="0" y="5481878"/>
            <a:ext cx="12204700" cy="1376045"/>
            <a:chOff x="0" y="5481878"/>
            <a:chExt cx="12204700" cy="1376045"/>
          </a:xfrm>
        </p:grpSpPr>
        <p:pic>
          <p:nvPicPr>
            <p:cNvPr id="50" name="object 50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0" y="5593169"/>
              <a:ext cx="12204473" cy="1264259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11551684" y="5911240"/>
              <a:ext cx="288290" cy="443230"/>
            </a:xfrm>
            <a:custGeom>
              <a:avLst/>
              <a:gdLst/>
              <a:ahLst/>
              <a:cxnLst/>
              <a:rect l="l" t="t" r="r" b="b"/>
              <a:pathLst>
                <a:path w="288290" h="443229">
                  <a:moveTo>
                    <a:pt x="270395" y="213169"/>
                  </a:moveTo>
                  <a:lnTo>
                    <a:pt x="17640" y="213169"/>
                  </a:lnTo>
                  <a:lnTo>
                    <a:pt x="144018" y="442912"/>
                  </a:lnTo>
                  <a:lnTo>
                    <a:pt x="270395" y="213169"/>
                  </a:lnTo>
                  <a:close/>
                </a:path>
                <a:path w="288290" h="443229">
                  <a:moveTo>
                    <a:pt x="144018" y="0"/>
                  </a:moveTo>
                  <a:lnTo>
                    <a:pt x="98482" y="7339"/>
                  </a:lnTo>
                  <a:lnTo>
                    <a:pt x="58945" y="27780"/>
                  </a:lnTo>
                  <a:lnTo>
                    <a:pt x="27775" y="58954"/>
                  </a:lnTo>
                  <a:lnTo>
                    <a:pt x="7338" y="98493"/>
                  </a:lnTo>
                  <a:lnTo>
                    <a:pt x="0" y="144030"/>
                  </a:lnTo>
                  <a:lnTo>
                    <a:pt x="1177" y="162518"/>
                  </a:lnTo>
                  <a:lnTo>
                    <a:pt x="4611" y="180300"/>
                  </a:lnTo>
                  <a:lnTo>
                    <a:pt x="10153" y="197231"/>
                  </a:lnTo>
                  <a:lnTo>
                    <a:pt x="17653" y="213169"/>
                  </a:lnTo>
                  <a:lnTo>
                    <a:pt x="270383" y="213169"/>
                  </a:lnTo>
                  <a:lnTo>
                    <a:pt x="276203" y="200812"/>
                  </a:lnTo>
                  <a:lnTo>
                    <a:pt x="144018" y="200812"/>
                  </a:lnTo>
                  <a:lnTo>
                    <a:pt x="121926" y="196346"/>
                  </a:lnTo>
                  <a:lnTo>
                    <a:pt x="103871" y="184170"/>
                  </a:lnTo>
                  <a:lnTo>
                    <a:pt x="91691" y="166120"/>
                  </a:lnTo>
                  <a:lnTo>
                    <a:pt x="87223" y="144030"/>
                  </a:lnTo>
                  <a:lnTo>
                    <a:pt x="91691" y="121938"/>
                  </a:lnTo>
                  <a:lnTo>
                    <a:pt x="103871" y="103884"/>
                  </a:lnTo>
                  <a:lnTo>
                    <a:pt x="121926" y="91704"/>
                  </a:lnTo>
                  <a:lnTo>
                    <a:pt x="144018" y="87236"/>
                  </a:lnTo>
                  <a:lnTo>
                    <a:pt x="274889" y="87236"/>
                  </a:lnTo>
                  <a:lnTo>
                    <a:pt x="260268" y="58954"/>
                  </a:lnTo>
                  <a:lnTo>
                    <a:pt x="229094" y="27780"/>
                  </a:lnTo>
                  <a:lnTo>
                    <a:pt x="189555" y="7339"/>
                  </a:lnTo>
                  <a:lnTo>
                    <a:pt x="144018" y="0"/>
                  </a:lnTo>
                  <a:close/>
                </a:path>
                <a:path w="288290" h="443229">
                  <a:moveTo>
                    <a:pt x="274889" y="87236"/>
                  </a:moveTo>
                  <a:lnTo>
                    <a:pt x="144018" y="87236"/>
                  </a:lnTo>
                  <a:lnTo>
                    <a:pt x="166109" y="91704"/>
                  </a:lnTo>
                  <a:lnTo>
                    <a:pt x="184164" y="103884"/>
                  </a:lnTo>
                  <a:lnTo>
                    <a:pt x="196344" y="121938"/>
                  </a:lnTo>
                  <a:lnTo>
                    <a:pt x="200812" y="144030"/>
                  </a:lnTo>
                  <a:lnTo>
                    <a:pt x="196344" y="166120"/>
                  </a:lnTo>
                  <a:lnTo>
                    <a:pt x="184164" y="184170"/>
                  </a:lnTo>
                  <a:lnTo>
                    <a:pt x="166109" y="196346"/>
                  </a:lnTo>
                  <a:lnTo>
                    <a:pt x="144018" y="200812"/>
                  </a:lnTo>
                  <a:lnTo>
                    <a:pt x="276203" y="200812"/>
                  </a:lnTo>
                  <a:lnTo>
                    <a:pt x="277890" y="197231"/>
                  </a:lnTo>
                  <a:lnTo>
                    <a:pt x="283435" y="180300"/>
                  </a:lnTo>
                  <a:lnTo>
                    <a:pt x="286870" y="162518"/>
                  </a:lnTo>
                  <a:lnTo>
                    <a:pt x="288048" y="144030"/>
                  </a:lnTo>
                  <a:lnTo>
                    <a:pt x="280709" y="98493"/>
                  </a:lnTo>
                  <a:lnTo>
                    <a:pt x="274889" y="8723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931677" y="5982018"/>
              <a:ext cx="92035" cy="187079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898191" y="6297516"/>
              <a:ext cx="64769" cy="58419"/>
            </a:xfrm>
            <a:custGeom>
              <a:avLst/>
              <a:gdLst/>
              <a:ahLst/>
              <a:cxnLst/>
              <a:rect l="l" t="t" r="r" b="b"/>
              <a:pathLst>
                <a:path w="64769" h="58420">
                  <a:moveTo>
                    <a:pt x="63677" y="0"/>
                  </a:moveTo>
                  <a:lnTo>
                    <a:pt x="22011" y="3510"/>
                  </a:lnTo>
                  <a:lnTo>
                    <a:pt x="0" y="37795"/>
                  </a:lnTo>
                  <a:lnTo>
                    <a:pt x="304" y="58318"/>
                  </a:lnTo>
                  <a:lnTo>
                    <a:pt x="64528" y="57378"/>
                  </a:lnTo>
                  <a:lnTo>
                    <a:pt x="63677" y="0"/>
                  </a:lnTo>
                  <a:close/>
                </a:path>
              </a:pathLst>
            </a:custGeom>
            <a:solidFill>
              <a:srgbClr val="FF6E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010065" y="6237898"/>
              <a:ext cx="228193" cy="116154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2089797" y="6522275"/>
              <a:ext cx="238760" cy="238760"/>
            </a:xfrm>
            <a:custGeom>
              <a:avLst/>
              <a:gdLst/>
              <a:ahLst/>
              <a:cxnLst/>
              <a:rect l="l" t="t" r="r" b="b"/>
              <a:pathLst>
                <a:path w="238760" h="238759">
                  <a:moveTo>
                    <a:pt x="238353" y="120142"/>
                  </a:moveTo>
                  <a:lnTo>
                    <a:pt x="238277" y="114554"/>
                  </a:lnTo>
                  <a:lnTo>
                    <a:pt x="236004" y="112318"/>
                  </a:lnTo>
                  <a:lnTo>
                    <a:pt x="146812" y="113626"/>
                  </a:lnTo>
                  <a:lnTo>
                    <a:pt x="229768" y="80975"/>
                  </a:lnTo>
                  <a:lnTo>
                    <a:pt x="231051" y="78028"/>
                  </a:lnTo>
                  <a:lnTo>
                    <a:pt x="228993" y="72796"/>
                  </a:lnTo>
                  <a:lnTo>
                    <a:pt x="226047" y="71526"/>
                  </a:lnTo>
                  <a:lnTo>
                    <a:pt x="139230" y="105740"/>
                  </a:lnTo>
                  <a:lnTo>
                    <a:pt x="204228" y="38798"/>
                  </a:lnTo>
                  <a:lnTo>
                    <a:pt x="204190" y="35572"/>
                  </a:lnTo>
                  <a:lnTo>
                    <a:pt x="200152" y="31673"/>
                  </a:lnTo>
                  <a:lnTo>
                    <a:pt x="196938" y="31699"/>
                  </a:lnTo>
                  <a:lnTo>
                    <a:pt x="133489" y="97040"/>
                  </a:lnTo>
                  <a:lnTo>
                    <a:pt x="167411" y="12534"/>
                  </a:lnTo>
                  <a:lnTo>
                    <a:pt x="166154" y="9563"/>
                  </a:lnTo>
                  <a:lnTo>
                    <a:pt x="160921" y="7454"/>
                  </a:lnTo>
                  <a:lnTo>
                    <a:pt x="157975" y="8737"/>
                  </a:lnTo>
                  <a:lnTo>
                    <a:pt x="123888" y="93675"/>
                  </a:lnTo>
                  <a:lnTo>
                    <a:pt x="122542" y="2171"/>
                  </a:lnTo>
                  <a:lnTo>
                    <a:pt x="120357" y="0"/>
                  </a:lnTo>
                  <a:lnTo>
                    <a:pt x="114617" y="0"/>
                  </a:lnTo>
                  <a:lnTo>
                    <a:pt x="112369" y="2311"/>
                  </a:lnTo>
                  <a:lnTo>
                    <a:pt x="113677" y="91274"/>
                  </a:lnTo>
                  <a:lnTo>
                    <a:pt x="81064" y="8496"/>
                  </a:lnTo>
                  <a:lnTo>
                    <a:pt x="78117" y="7226"/>
                  </a:lnTo>
                  <a:lnTo>
                    <a:pt x="72885" y="9271"/>
                  </a:lnTo>
                  <a:lnTo>
                    <a:pt x="71602" y="12230"/>
                  </a:lnTo>
                  <a:lnTo>
                    <a:pt x="105778" y="99034"/>
                  </a:lnTo>
                  <a:lnTo>
                    <a:pt x="38862" y="34048"/>
                  </a:lnTo>
                  <a:lnTo>
                    <a:pt x="35648" y="34074"/>
                  </a:lnTo>
                  <a:lnTo>
                    <a:pt x="31737" y="38112"/>
                  </a:lnTo>
                  <a:lnTo>
                    <a:pt x="31775" y="41325"/>
                  </a:lnTo>
                  <a:lnTo>
                    <a:pt x="97116" y="104787"/>
                  </a:lnTo>
                  <a:lnTo>
                    <a:pt x="12598" y="70827"/>
                  </a:lnTo>
                  <a:lnTo>
                    <a:pt x="9639" y="72110"/>
                  </a:lnTo>
                  <a:lnTo>
                    <a:pt x="7556" y="77330"/>
                  </a:lnTo>
                  <a:lnTo>
                    <a:pt x="8813" y="80302"/>
                  </a:lnTo>
                  <a:lnTo>
                    <a:pt x="93726" y="114401"/>
                  </a:lnTo>
                  <a:lnTo>
                    <a:pt x="2247" y="115722"/>
                  </a:lnTo>
                  <a:lnTo>
                    <a:pt x="0" y="118033"/>
                  </a:lnTo>
                  <a:lnTo>
                    <a:pt x="88" y="123621"/>
                  </a:lnTo>
                  <a:lnTo>
                    <a:pt x="2349" y="125857"/>
                  </a:lnTo>
                  <a:lnTo>
                    <a:pt x="5207" y="125857"/>
                  </a:lnTo>
                  <a:lnTo>
                    <a:pt x="91401" y="124587"/>
                  </a:lnTo>
                  <a:lnTo>
                    <a:pt x="8572" y="157213"/>
                  </a:lnTo>
                  <a:lnTo>
                    <a:pt x="7289" y="160172"/>
                  </a:lnTo>
                  <a:lnTo>
                    <a:pt x="9105" y="164782"/>
                  </a:lnTo>
                  <a:lnTo>
                    <a:pt x="11023" y="166001"/>
                  </a:lnTo>
                  <a:lnTo>
                    <a:pt x="13055" y="166001"/>
                  </a:lnTo>
                  <a:lnTo>
                    <a:pt x="13677" y="166001"/>
                  </a:lnTo>
                  <a:lnTo>
                    <a:pt x="99187" y="132372"/>
                  </a:lnTo>
                  <a:lnTo>
                    <a:pt x="34099" y="199402"/>
                  </a:lnTo>
                  <a:lnTo>
                    <a:pt x="34150" y="202615"/>
                  </a:lnTo>
                  <a:lnTo>
                    <a:pt x="37160" y="205536"/>
                  </a:lnTo>
                  <a:lnTo>
                    <a:pt x="38430" y="206019"/>
                  </a:lnTo>
                  <a:lnTo>
                    <a:pt x="39712" y="206019"/>
                  </a:lnTo>
                  <a:lnTo>
                    <a:pt x="41033" y="206019"/>
                  </a:lnTo>
                  <a:lnTo>
                    <a:pt x="42367" y="205498"/>
                  </a:lnTo>
                  <a:lnTo>
                    <a:pt x="104825" y="141173"/>
                  </a:lnTo>
                  <a:lnTo>
                    <a:pt x="70929" y="225666"/>
                  </a:lnTo>
                  <a:lnTo>
                    <a:pt x="72199" y="228638"/>
                  </a:lnTo>
                  <a:lnTo>
                    <a:pt x="75425" y="229933"/>
                  </a:lnTo>
                  <a:lnTo>
                    <a:pt x="76695" y="230047"/>
                  </a:lnTo>
                  <a:lnTo>
                    <a:pt x="78714" y="230047"/>
                  </a:lnTo>
                  <a:lnTo>
                    <a:pt x="80619" y="228841"/>
                  </a:lnTo>
                  <a:lnTo>
                    <a:pt x="114452" y="144500"/>
                  </a:lnTo>
                  <a:lnTo>
                    <a:pt x="115811" y="236004"/>
                  </a:lnTo>
                  <a:lnTo>
                    <a:pt x="118084" y="238239"/>
                  </a:lnTo>
                  <a:lnTo>
                    <a:pt x="120929" y="238239"/>
                  </a:lnTo>
                  <a:lnTo>
                    <a:pt x="123736" y="238201"/>
                  </a:lnTo>
                  <a:lnTo>
                    <a:pt x="125984" y="235889"/>
                  </a:lnTo>
                  <a:lnTo>
                    <a:pt x="124663" y="146951"/>
                  </a:lnTo>
                  <a:lnTo>
                    <a:pt x="157048" y="229082"/>
                  </a:lnTo>
                  <a:lnTo>
                    <a:pt x="158965" y="230301"/>
                  </a:lnTo>
                  <a:lnTo>
                    <a:pt x="160997" y="230301"/>
                  </a:lnTo>
                  <a:lnTo>
                    <a:pt x="161620" y="230301"/>
                  </a:lnTo>
                  <a:lnTo>
                    <a:pt x="165481" y="228917"/>
                  </a:lnTo>
                  <a:lnTo>
                    <a:pt x="166763" y="225958"/>
                  </a:lnTo>
                  <a:lnTo>
                    <a:pt x="132562" y="139192"/>
                  </a:lnTo>
                  <a:lnTo>
                    <a:pt x="198450" y="203161"/>
                  </a:lnTo>
                  <a:lnTo>
                    <a:pt x="199720" y="203644"/>
                  </a:lnTo>
                  <a:lnTo>
                    <a:pt x="201002" y="203644"/>
                  </a:lnTo>
                  <a:lnTo>
                    <a:pt x="202323" y="203644"/>
                  </a:lnTo>
                  <a:lnTo>
                    <a:pt x="203657" y="203123"/>
                  </a:lnTo>
                  <a:lnTo>
                    <a:pt x="206616" y="200088"/>
                  </a:lnTo>
                  <a:lnTo>
                    <a:pt x="206565" y="196862"/>
                  </a:lnTo>
                  <a:lnTo>
                    <a:pt x="141236" y="133451"/>
                  </a:lnTo>
                  <a:lnTo>
                    <a:pt x="223761" y="166547"/>
                  </a:lnTo>
                  <a:lnTo>
                    <a:pt x="225031" y="166662"/>
                  </a:lnTo>
                  <a:lnTo>
                    <a:pt x="227050" y="166662"/>
                  </a:lnTo>
                  <a:lnTo>
                    <a:pt x="228955" y="165455"/>
                  </a:lnTo>
                  <a:lnTo>
                    <a:pt x="230797" y="160858"/>
                  </a:lnTo>
                  <a:lnTo>
                    <a:pt x="229527" y="157899"/>
                  </a:lnTo>
                  <a:lnTo>
                    <a:pt x="144538" y="123812"/>
                  </a:lnTo>
                  <a:lnTo>
                    <a:pt x="236118" y="122453"/>
                  </a:lnTo>
                  <a:lnTo>
                    <a:pt x="238353" y="120142"/>
                  </a:lnTo>
                  <a:close/>
                </a:path>
              </a:pathLst>
            </a:custGeom>
            <a:solidFill>
              <a:srgbClr val="5F99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2161197" y="6593573"/>
              <a:ext cx="95567" cy="95580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2040725" y="6473139"/>
              <a:ext cx="336550" cy="336550"/>
            </a:xfrm>
            <a:custGeom>
              <a:avLst/>
              <a:gdLst/>
              <a:ahLst/>
              <a:cxnLst/>
              <a:rect l="l" t="t" r="r" b="b"/>
              <a:pathLst>
                <a:path w="336550" h="336550">
                  <a:moveTo>
                    <a:pt x="188963" y="167932"/>
                  </a:moveTo>
                  <a:lnTo>
                    <a:pt x="187210" y="159893"/>
                  </a:lnTo>
                  <a:lnTo>
                    <a:pt x="182676" y="153365"/>
                  </a:lnTo>
                  <a:lnTo>
                    <a:pt x="176034" y="149034"/>
                  </a:lnTo>
                  <a:lnTo>
                    <a:pt x="167944" y="147523"/>
                  </a:lnTo>
                  <a:lnTo>
                    <a:pt x="159905" y="149263"/>
                  </a:lnTo>
                  <a:lnTo>
                    <a:pt x="153377" y="153797"/>
                  </a:lnTo>
                  <a:lnTo>
                    <a:pt x="149047" y="160451"/>
                  </a:lnTo>
                  <a:lnTo>
                    <a:pt x="147535" y="168541"/>
                  </a:lnTo>
                  <a:lnTo>
                    <a:pt x="149275" y="176580"/>
                  </a:lnTo>
                  <a:lnTo>
                    <a:pt x="153809" y="183095"/>
                  </a:lnTo>
                  <a:lnTo>
                    <a:pt x="160464" y="187439"/>
                  </a:lnTo>
                  <a:lnTo>
                    <a:pt x="168554" y="188950"/>
                  </a:lnTo>
                  <a:lnTo>
                    <a:pt x="176593" y="187198"/>
                  </a:lnTo>
                  <a:lnTo>
                    <a:pt x="183108" y="182664"/>
                  </a:lnTo>
                  <a:lnTo>
                    <a:pt x="187452" y="176022"/>
                  </a:lnTo>
                  <a:lnTo>
                    <a:pt x="188963" y="167932"/>
                  </a:lnTo>
                  <a:close/>
                </a:path>
                <a:path w="336550" h="336550">
                  <a:moveTo>
                    <a:pt x="336486" y="165747"/>
                  </a:moveTo>
                  <a:lnTo>
                    <a:pt x="329819" y="121119"/>
                  </a:lnTo>
                  <a:lnTo>
                    <a:pt x="312267" y="81178"/>
                  </a:lnTo>
                  <a:lnTo>
                    <a:pt x="285457" y="47523"/>
                  </a:lnTo>
                  <a:lnTo>
                    <a:pt x="282359" y="45212"/>
                  </a:lnTo>
                  <a:lnTo>
                    <a:pt x="282359" y="166547"/>
                  </a:lnTo>
                  <a:lnTo>
                    <a:pt x="274040" y="211099"/>
                  </a:lnTo>
                  <a:lnTo>
                    <a:pt x="250126" y="247726"/>
                  </a:lnTo>
                  <a:lnTo>
                    <a:pt x="214210" y="272707"/>
                  </a:lnTo>
                  <a:lnTo>
                    <a:pt x="169938" y="282333"/>
                  </a:lnTo>
                  <a:lnTo>
                    <a:pt x="125387" y="274027"/>
                  </a:lnTo>
                  <a:lnTo>
                    <a:pt x="88760" y="250101"/>
                  </a:lnTo>
                  <a:lnTo>
                    <a:pt x="63779" y="214198"/>
                  </a:lnTo>
                  <a:lnTo>
                    <a:pt x="54165" y="169913"/>
                  </a:lnTo>
                  <a:lnTo>
                    <a:pt x="62471" y="125374"/>
                  </a:lnTo>
                  <a:lnTo>
                    <a:pt x="86385" y="88747"/>
                  </a:lnTo>
                  <a:lnTo>
                    <a:pt x="122301" y="63754"/>
                  </a:lnTo>
                  <a:lnTo>
                    <a:pt x="166585" y="54127"/>
                  </a:lnTo>
                  <a:lnTo>
                    <a:pt x="211124" y="62445"/>
                  </a:lnTo>
                  <a:lnTo>
                    <a:pt x="247751" y="86360"/>
                  </a:lnTo>
                  <a:lnTo>
                    <a:pt x="272732" y="122275"/>
                  </a:lnTo>
                  <a:lnTo>
                    <a:pt x="282359" y="166547"/>
                  </a:lnTo>
                  <a:lnTo>
                    <a:pt x="282359" y="45212"/>
                  </a:lnTo>
                  <a:lnTo>
                    <a:pt x="251028" y="21717"/>
                  </a:lnTo>
                  <a:lnTo>
                    <a:pt x="210591" y="5359"/>
                  </a:lnTo>
                  <a:lnTo>
                    <a:pt x="165785" y="0"/>
                  </a:lnTo>
                  <a:lnTo>
                    <a:pt x="121132" y="6680"/>
                  </a:lnTo>
                  <a:lnTo>
                    <a:pt x="81191" y="24231"/>
                  </a:lnTo>
                  <a:lnTo>
                    <a:pt x="47523" y="51028"/>
                  </a:lnTo>
                  <a:lnTo>
                    <a:pt x="21717" y="85471"/>
                  </a:lnTo>
                  <a:lnTo>
                    <a:pt x="5346" y="125907"/>
                  </a:lnTo>
                  <a:lnTo>
                    <a:pt x="0" y="170713"/>
                  </a:lnTo>
                  <a:lnTo>
                    <a:pt x="6667" y="215353"/>
                  </a:lnTo>
                  <a:lnTo>
                    <a:pt x="24218" y="255282"/>
                  </a:lnTo>
                  <a:lnTo>
                    <a:pt x="51028" y="288950"/>
                  </a:lnTo>
                  <a:lnTo>
                    <a:pt x="85471" y="314744"/>
                  </a:lnTo>
                  <a:lnTo>
                    <a:pt x="125907" y="331114"/>
                  </a:lnTo>
                  <a:lnTo>
                    <a:pt x="170738" y="336461"/>
                  </a:lnTo>
                  <a:lnTo>
                    <a:pt x="215366" y="329793"/>
                  </a:lnTo>
                  <a:lnTo>
                    <a:pt x="255308" y="312242"/>
                  </a:lnTo>
                  <a:lnTo>
                    <a:pt x="288963" y="285432"/>
                  </a:lnTo>
                  <a:lnTo>
                    <a:pt x="314769" y="251002"/>
                  </a:lnTo>
                  <a:lnTo>
                    <a:pt x="331127" y="210566"/>
                  </a:lnTo>
                  <a:lnTo>
                    <a:pt x="336486" y="165747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810416" y="6289233"/>
              <a:ext cx="396875" cy="258445"/>
            </a:xfrm>
            <a:custGeom>
              <a:avLst/>
              <a:gdLst/>
              <a:ahLst/>
              <a:cxnLst/>
              <a:rect l="l" t="t" r="r" b="b"/>
              <a:pathLst>
                <a:path w="396875" h="258445">
                  <a:moveTo>
                    <a:pt x="340182" y="0"/>
                  </a:moveTo>
                  <a:lnTo>
                    <a:pt x="151460" y="8280"/>
                  </a:lnTo>
                  <a:lnTo>
                    <a:pt x="93908" y="43005"/>
                  </a:lnTo>
                  <a:lnTo>
                    <a:pt x="58947" y="80581"/>
                  </a:lnTo>
                  <a:lnTo>
                    <a:pt x="32377" y="144408"/>
                  </a:lnTo>
                  <a:lnTo>
                    <a:pt x="0" y="257886"/>
                  </a:lnTo>
                  <a:lnTo>
                    <a:pt x="19481" y="255803"/>
                  </a:lnTo>
                  <a:lnTo>
                    <a:pt x="36036" y="166711"/>
                  </a:lnTo>
                  <a:lnTo>
                    <a:pt x="55338" y="113707"/>
                  </a:lnTo>
                  <a:lnTo>
                    <a:pt x="89792" y="75818"/>
                  </a:lnTo>
                  <a:lnTo>
                    <a:pt x="151803" y="32067"/>
                  </a:lnTo>
                  <a:lnTo>
                    <a:pt x="396875" y="28778"/>
                  </a:lnTo>
                  <a:lnTo>
                    <a:pt x="340182" y="0"/>
                  </a:lnTo>
                  <a:close/>
                </a:path>
              </a:pathLst>
            </a:custGeom>
            <a:solidFill>
              <a:srgbClr val="C131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989571" y="6517475"/>
              <a:ext cx="238760" cy="238760"/>
            </a:xfrm>
            <a:custGeom>
              <a:avLst/>
              <a:gdLst/>
              <a:ahLst/>
              <a:cxnLst/>
              <a:rect l="l" t="t" r="r" b="b"/>
              <a:pathLst>
                <a:path w="238759" h="238759">
                  <a:moveTo>
                    <a:pt x="238353" y="120446"/>
                  </a:moveTo>
                  <a:lnTo>
                    <a:pt x="238277" y="114833"/>
                  </a:lnTo>
                  <a:lnTo>
                    <a:pt x="235826" y="112750"/>
                  </a:lnTo>
                  <a:lnTo>
                    <a:pt x="233159" y="112623"/>
                  </a:lnTo>
                  <a:lnTo>
                    <a:pt x="146837" y="113906"/>
                  </a:lnTo>
                  <a:lnTo>
                    <a:pt x="229768" y="81267"/>
                  </a:lnTo>
                  <a:lnTo>
                    <a:pt x="231063" y="78320"/>
                  </a:lnTo>
                  <a:lnTo>
                    <a:pt x="228993" y="73088"/>
                  </a:lnTo>
                  <a:lnTo>
                    <a:pt x="226060" y="71818"/>
                  </a:lnTo>
                  <a:lnTo>
                    <a:pt x="139242" y="106019"/>
                  </a:lnTo>
                  <a:lnTo>
                    <a:pt x="204241" y="39090"/>
                  </a:lnTo>
                  <a:lnTo>
                    <a:pt x="204203" y="35864"/>
                  </a:lnTo>
                  <a:lnTo>
                    <a:pt x="200164" y="31965"/>
                  </a:lnTo>
                  <a:lnTo>
                    <a:pt x="196951" y="31991"/>
                  </a:lnTo>
                  <a:lnTo>
                    <a:pt x="133515" y="97320"/>
                  </a:lnTo>
                  <a:lnTo>
                    <a:pt x="167424" y="12814"/>
                  </a:lnTo>
                  <a:lnTo>
                    <a:pt x="166166" y="9842"/>
                  </a:lnTo>
                  <a:lnTo>
                    <a:pt x="160934" y="7734"/>
                  </a:lnTo>
                  <a:lnTo>
                    <a:pt x="157988" y="9017"/>
                  </a:lnTo>
                  <a:lnTo>
                    <a:pt x="123888" y="93967"/>
                  </a:lnTo>
                  <a:lnTo>
                    <a:pt x="122542" y="2463"/>
                  </a:lnTo>
                  <a:lnTo>
                    <a:pt x="120281" y="0"/>
                  </a:lnTo>
                  <a:lnTo>
                    <a:pt x="114617" y="292"/>
                  </a:lnTo>
                  <a:lnTo>
                    <a:pt x="112369" y="2616"/>
                  </a:lnTo>
                  <a:lnTo>
                    <a:pt x="113677" y="91567"/>
                  </a:lnTo>
                  <a:lnTo>
                    <a:pt x="81064" y="8788"/>
                  </a:lnTo>
                  <a:lnTo>
                    <a:pt x="78130" y="7518"/>
                  </a:lnTo>
                  <a:lnTo>
                    <a:pt x="72885" y="9563"/>
                  </a:lnTo>
                  <a:lnTo>
                    <a:pt x="71602" y="12522"/>
                  </a:lnTo>
                  <a:lnTo>
                    <a:pt x="105778" y="99301"/>
                  </a:lnTo>
                  <a:lnTo>
                    <a:pt x="38874" y="34340"/>
                  </a:lnTo>
                  <a:lnTo>
                    <a:pt x="35661" y="34366"/>
                  </a:lnTo>
                  <a:lnTo>
                    <a:pt x="31737" y="38404"/>
                  </a:lnTo>
                  <a:lnTo>
                    <a:pt x="31788" y="41630"/>
                  </a:lnTo>
                  <a:lnTo>
                    <a:pt x="97129" y="105079"/>
                  </a:lnTo>
                  <a:lnTo>
                    <a:pt x="12585" y="71132"/>
                  </a:lnTo>
                  <a:lnTo>
                    <a:pt x="9639" y="72402"/>
                  </a:lnTo>
                  <a:lnTo>
                    <a:pt x="7556" y="77622"/>
                  </a:lnTo>
                  <a:lnTo>
                    <a:pt x="8813" y="80594"/>
                  </a:lnTo>
                  <a:lnTo>
                    <a:pt x="93738" y="114681"/>
                  </a:lnTo>
                  <a:lnTo>
                    <a:pt x="2247" y="116027"/>
                  </a:lnTo>
                  <a:lnTo>
                    <a:pt x="0" y="118338"/>
                  </a:lnTo>
                  <a:lnTo>
                    <a:pt x="88" y="123926"/>
                  </a:lnTo>
                  <a:lnTo>
                    <a:pt x="2349" y="126161"/>
                  </a:lnTo>
                  <a:lnTo>
                    <a:pt x="5207" y="126161"/>
                  </a:lnTo>
                  <a:lnTo>
                    <a:pt x="91338" y="124904"/>
                  </a:lnTo>
                  <a:lnTo>
                    <a:pt x="8572" y="157505"/>
                  </a:lnTo>
                  <a:lnTo>
                    <a:pt x="7289" y="160464"/>
                  </a:lnTo>
                  <a:lnTo>
                    <a:pt x="9105" y="165074"/>
                  </a:lnTo>
                  <a:lnTo>
                    <a:pt x="11023" y="166293"/>
                  </a:lnTo>
                  <a:lnTo>
                    <a:pt x="13055" y="166293"/>
                  </a:lnTo>
                  <a:lnTo>
                    <a:pt x="13677" y="166293"/>
                  </a:lnTo>
                  <a:lnTo>
                    <a:pt x="99225" y="132638"/>
                  </a:lnTo>
                  <a:lnTo>
                    <a:pt x="34112" y="199694"/>
                  </a:lnTo>
                  <a:lnTo>
                    <a:pt x="34163" y="202907"/>
                  </a:lnTo>
                  <a:lnTo>
                    <a:pt x="37172" y="205828"/>
                  </a:lnTo>
                  <a:lnTo>
                    <a:pt x="38442" y="206311"/>
                  </a:lnTo>
                  <a:lnTo>
                    <a:pt x="39725" y="206311"/>
                  </a:lnTo>
                  <a:lnTo>
                    <a:pt x="41046" y="206311"/>
                  </a:lnTo>
                  <a:lnTo>
                    <a:pt x="42379" y="205790"/>
                  </a:lnTo>
                  <a:lnTo>
                    <a:pt x="104825" y="141478"/>
                  </a:lnTo>
                  <a:lnTo>
                    <a:pt x="70942" y="225945"/>
                  </a:lnTo>
                  <a:lnTo>
                    <a:pt x="72212" y="228917"/>
                  </a:lnTo>
                  <a:lnTo>
                    <a:pt x="75438" y="230212"/>
                  </a:lnTo>
                  <a:lnTo>
                    <a:pt x="76708" y="230327"/>
                  </a:lnTo>
                  <a:lnTo>
                    <a:pt x="78727" y="230327"/>
                  </a:lnTo>
                  <a:lnTo>
                    <a:pt x="80632" y="229120"/>
                  </a:lnTo>
                  <a:lnTo>
                    <a:pt x="114452" y="144792"/>
                  </a:lnTo>
                  <a:lnTo>
                    <a:pt x="115811" y="236296"/>
                  </a:lnTo>
                  <a:lnTo>
                    <a:pt x="118084" y="238531"/>
                  </a:lnTo>
                  <a:lnTo>
                    <a:pt x="120929" y="238531"/>
                  </a:lnTo>
                  <a:lnTo>
                    <a:pt x="123736" y="238493"/>
                  </a:lnTo>
                  <a:lnTo>
                    <a:pt x="125984" y="236181"/>
                  </a:lnTo>
                  <a:lnTo>
                    <a:pt x="124663" y="147243"/>
                  </a:lnTo>
                  <a:lnTo>
                    <a:pt x="157048" y="229374"/>
                  </a:lnTo>
                  <a:lnTo>
                    <a:pt x="158965" y="230593"/>
                  </a:lnTo>
                  <a:lnTo>
                    <a:pt x="160997" y="230593"/>
                  </a:lnTo>
                  <a:lnTo>
                    <a:pt x="161620" y="230593"/>
                  </a:lnTo>
                  <a:lnTo>
                    <a:pt x="165481" y="229209"/>
                  </a:lnTo>
                  <a:lnTo>
                    <a:pt x="166763" y="226250"/>
                  </a:lnTo>
                  <a:lnTo>
                    <a:pt x="132549" y="139471"/>
                  </a:lnTo>
                  <a:lnTo>
                    <a:pt x="198462" y="203454"/>
                  </a:lnTo>
                  <a:lnTo>
                    <a:pt x="199732" y="203936"/>
                  </a:lnTo>
                  <a:lnTo>
                    <a:pt x="201015" y="203936"/>
                  </a:lnTo>
                  <a:lnTo>
                    <a:pt x="202336" y="203936"/>
                  </a:lnTo>
                  <a:lnTo>
                    <a:pt x="203669" y="203415"/>
                  </a:lnTo>
                  <a:lnTo>
                    <a:pt x="206629" y="200380"/>
                  </a:lnTo>
                  <a:lnTo>
                    <a:pt x="206578" y="197154"/>
                  </a:lnTo>
                  <a:lnTo>
                    <a:pt x="141274" y="133769"/>
                  </a:lnTo>
                  <a:lnTo>
                    <a:pt x="223761" y="166839"/>
                  </a:lnTo>
                  <a:lnTo>
                    <a:pt x="225031" y="166954"/>
                  </a:lnTo>
                  <a:lnTo>
                    <a:pt x="227050" y="166954"/>
                  </a:lnTo>
                  <a:lnTo>
                    <a:pt x="228955" y="165747"/>
                  </a:lnTo>
                  <a:lnTo>
                    <a:pt x="230797" y="161150"/>
                  </a:lnTo>
                  <a:lnTo>
                    <a:pt x="229527" y="158191"/>
                  </a:lnTo>
                  <a:lnTo>
                    <a:pt x="144551" y="124117"/>
                  </a:lnTo>
                  <a:lnTo>
                    <a:pt x="236118" y="122758"/>
                  </a:lnTo>
                  <a:lnTo>
                    <a:pt x="238353" y="120446"/>
                  </a:lnTo>
                  <a:close/>
                </a:path>
              </a:pathLst>
            </a:custGeom>
            <a:solidFill>
              <a:srgbClr val="5F99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060983" y="6589065"/>
              <a:ext cx="95554" cy="95580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940498" y="6468630"/>
              <a:ext cx="336550" cy="336550"/>
            </a:xfrm>
            <a:custGeom>
              <a:avLst/>
              <a:gdLst/>
              <a:ahLst/>
              <a:cxnLst/>
              <a:rect l="l" t="t" r="r" b="b"/>
              <a:pathLst>
                <a:path w="336550" h="336550">
                  <a:moveTo>
                    <a:pt x="188963" y="167932"/>
                  </a:moveTo>
                  <a:lnTo>
                    <a:pt x="187223" y="159893"/>
                  </a:lnTo>
                  <a:lnTo>
                    <a:pt x="182689" y="153365"/>
                  </a:lnTo>
                  <a:lnTo>
                    <a:pt x="176034" y="149034"/>
                  </a:lnTo>
                  <a:lnTo>
                    <a:pt x="167944" y="147523"/>
                  </a:lnTo>
                  <a:lnTo>
                    <a:pt x="159905" y="149263"/>
                  </a:lnTo>
                  <a:lnTo>
                    <a:pt x="153390" y="153797"/>
                  </a:lnTo>
                  <a:lnTo>
                    <a:pt x="149047" y="160451"/>
                  </a:lnTo>
                  <a:lnTo>
                    <a:pt x="147535" y="168541"/>
                  </a:lnTo>
                  <a:lnTo>
                    <a:pt x="149275" y="176580"/>
                  </a:lnTo>
                  <a:lnTo>
                    <a:pt x="153822" y="183095"/>
                  </a:lnTo>
                  <a:lnTo>
                    <a:pt x="160464" y="187439"/>
                  </a:lnTo>
                  <a:lnTo>
                    <a:pt x="168554" y="188950"/>
                  </a:lnTo>
                  <a:lnTo>
                    <a:pt x="176593" y="187198"/>
                  </a:lnTo>
                  <a:lnTo>
                    <a:pt x="183108" y="182664"/>
                  </a:lnTo>
                  <a:lnTo>
                    <a:pt x="187452" y="176022"/>
                  </a:lnTo>
                  <a:lnTo>
                    <a:pt x="188963" y="167932"/>
                  </a:lnTo>
                  <a:close/>
                </a:path>
                <a:path w="336550" h="336550">
                  <a:moveTo>
                    <a:pt x="336486" y="165747"/>
                  </a:moveTo>
                  <a:lnTo>
                    <a:pt x="329819" y="121119"/>
                  </a:lnTo>
                  <a:lnTo>
                    <a:pt x="312267" y="81178"/>
                  </a:lnTo>
                  <a:lnTo>
                    <a:pt x="290728" y="54127"/>
                  </a:lnTo>
                  <a:lnTo>
                    <a:pt x="285470" y="47523"/>
                  </a:lnTo>
                  <a:lnTo>
                    <a:pt x="282359" y="45199"/>
                  </a:lnTo>
                  <a:lnTo>
                    <a:pt x="282359" y="166547"/>
                  </a:lnTo>
                  <a:lnTo>
                    <a:pt x="274053" y="211099"/>
                  </a:lnTo>
                  <a:lnTo>
                    <a:pt x="250126" y="247726"/>
                  </a:lnTo>
                  <a:lnTo>
                    <a:pt x="214223" y="272707"/>
                  </a:lnTo>
                  <a:lnTo>
                    <a:pt x="169938" y="282333"/>
                  </a:lnTo>
                  <a:lnTo>
                    <a:pt x="125399" y="274027"/>
                  </a:lnTo>
                  <a:lnTo>
                    <a:pt x="88773" y="250101"/>
                  </a:lnTo>
                  <a:lnTo>
                    <a:pt x="63779" y="214198"/>
                  </a:lnTo>
                  <a:lnTo>
                    <a:pt x="54165" y="169913"/>
                  </a:lnTo>
                  <a:lnTo>
                    <a:pt x="62484" y="125374"/>
                  </a:lnTo>
                  <a:lnTo>
                    <a:pt x="86398" y="88747"/>
                  </a:lnTo>
                  <a:lnTo>
                    <a:pt x="122301" y="63754"/>
                  </a:lnTo>
                  <a:lnTo>
                    <a:pt x="166573" y="54127"/>
                  </a:lnTo>
                  <a:lnTo>
                    <a:pt x="211124" y="62445"/>
                  </a:lnTo>
                  <a:lnTo>
                    <a:pt x="247751" y="86360"/>
                  </a:lnTo>
                  <a:lnTo>
                    <a:pt x="272745" y="122275"/>
                  </a:lnTo>
                  <a:lnTo>
                    <a:pt x="282359" y="166547"/>
                  </a:lnTo>
                  <a:lnTo>
                    <a:pt x="282359" y="45199"/>
                  </a:lnTo>
                  <a:lnTo>
                    <a:pt x="251028" y="21717"/>
                  </a:lnTo>
                  <a:lnTo>
                    <a:pt x="210591" y="5359"/>
                  </a:lnTo>
                  <a:lnTo>
                    <a:pt x="165785" y="0"/>
                  </a:lnTo>
                  <a:lnTo>
                    <a:pt x="121145" y="6680"/>
                  </a:lnTo>
                  <a:lnTo>
                    <a:pt x="81191" y="24231"/>
                  </a:lnTo>
                  <a:lnTo>
                    <a:pt x="47523" y="51028"/>
                  </a:lnTo>
                  <a:lnTo>
                    <a:pt x="21717" y="85471"/>
                  </a:lnTo>
                  <a:lnTo>
                    <a:pt x="5346" y="125907"/>
                  </a:lnTo>
                  <a:lnTo>
                    <a:pt x="0" y="170713"/>
                  </a:lnTo>
                  <a:lnTo>
                    <a:pt x="6667" y="215353"/>
                  </a:lnTo>
                  <a:lnTo>
                    <a:pt x="24218" y="255282"/>
                  </a:lnTo>
                  <a:lnTo>
                    <a:pt x="51028" y="288950"/>
                  </a:lnTo>
                  <a:lnTo>
                    <a:pt x="85471" y="314744"/>
                  </a:lnTo>
                  <a:lnTo>
                    <a:pt x="125920" y="331114"/>
                  </a:lnTo>
                  <a:lnTo>
                    <a:pt x="170738" y="336461"/>
                  </a:lnTo>
                  <a:lnTo>
                    <a:pt x="215379" y="329793"/>
                  </a:lnTo>
                  <a:lnTo>
                    <a:pt x="255308" y="312242"/>
                  </a:lnTo>
                  <a:lnTo>
                    <a:pt x="288975" y="285432"/>
                  </a:lnTo>
                  <a:lnTo>
                    <a:pt x="291287" y="282333"/>
                  </a:lnTo>
                  <a:lnTo>
                    <a:pt x="314769" y="251002"/>
                  </a:lnTo>
                  <a:lnTo>
                    <a:pt x="331139" y="210566"/>
                  </a:lnTo>
                  <a:lnTo>
                    <a:pt x="336486" y="165747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2" name="object 62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847121" y="6312560"/>
              <a:ext cx="800220" cy="349351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830541" y="5940933"/>
              <a:ext cx="301231" cy="274294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866816" y="6218298"/>
              <a:ext cx="247015" cy="23495"/>
            </a:xfrm>
            <a:custGeom>
              <a:avLst/>
              <a:gdLst/>
              <a:ahLst/>
              <a:cxnLst/>
              <a:rect l="l" t="t" r="r" b="b"/>
              <a:pathLst>
                <a:path w="247015" h="23495">
                  <a:moveTo>
                    <a:pt x="246303" y="0"/>
                  </a:moveTo>
                  <a:lnTo>
                    <a:pt x="0" y="3632"/>
                  </a:lnTo>
                  <a:lnTo>
                    <a:pt x="292" y="23228"/>
                  </a:lnTo>
                  <a:lnTo>
                    <a:pt x="246595" y="19596"/>
                  </a:lnTo>
                  <a:lnTo>
                    <a:pt x="246303" y="0"/>
                  </a:lnTo>
                  <a:close/>
                </a:path>
              </a:pathLst>
            </a:custGeom>
            <a:solidFill>
              <a:srgbClr val="7822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974100" y="6229272"/>
              <a:ext cx="20955" cy="125095"/>
            </a:xfrm>
            <a:custGeom>
              <a:avLst/>
              <a:gdLst/>
              <a:ahLst/>
              <a:cxnLst/>
              <a:rect l="l" t="t" r="r" b="b"/>
              <a:pathLst>
                <a:path w="20955" h="125095">
                  <a:moveTo>
                    <a:pt x="18580" y="0"/>
                  </a:moveTo>
                  <a:lnTo>
                    <a:pt x="0" y="266"/>
                  </a:lnTo>
                  <a:lnTo>
                    <a:pt x="1828" y="124828"/>
                  </a:lnTo>
                  <a:lnTo>
                    <a:pt x="20408" y="124548"/>
                  </a:lnTo>
                  <a:lnTo>
                    <a:pt x="18580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984577" y="6381368"/>
              <a:ext cx="336550" cy="243204"/>
            </a:xfrm>
            <a:custGeom>
              <a:avLst/>
              <a:gdLst/>
              <a:ahLst/>
              <a:cxnLst/>
              <a:rect l="l" t="t" r="r" b="b"/>
              <a:pathLst>
                <a:path w="336550" h="243204">
                  <a:moveTo>
                    <a:pt x="237212" y="0"/>
                  </a:moveTo>
                  <a:lnTo>
                    <a:pt x="169240" y="8177"/>
                  </a:lnTo>
                  <a:lnTo>
                    <a:pt x="53578" y="45404"/>
                  </a:lnTo>
                  <a:lnTo>
                    <a:pt x="14989" y="123058"/>
                  </a:lnTo>
                  <a:lnTo>
                    <a:pt x="0" y="169484"/>
                  </a:lnTo>
                  <a:lnTo>
                    <a:pt x="6693" y="203168"/>
                  </a:lnTo>
                  <a:lnTo>
                    <a:pt x="33156" y="242596"/>
                  </a:lnTo>
                  <a:lnTo>
                    <a:pt x="69870" y="166191"/>
                  </a:lnTo>
                  <a:lnTo>
                    <a:pt x="113653" y="124413"/>
                  </a:lnTo>
                  <a:lnTo>
                    <a:pt x="192896" y="102586"/>
                  </a:lnTo>
                  <a:lnTo>
                    <a:pt x="335988" y="86031"/>
                  </a:lnTo>
                  <a:lnTo>
                    <a:pt x="283969" y="24681"/>
                  </a:lnTo>
                  <a:lnTo>
                    <a:pt x="237212" y="0"/>
                  </a:lnTo>
                  <a:close/>
                </a:path>
              </a:pathLst>
            </a:custGeom>
            <a:solidFill>
              <a:srgbClr val="7533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7" name="object 67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981973" y="6169093"/>
              <a:ext cx="236051" cy="479164"/>
            </a:xfrm>
            <a:prstGeom prst="rect">
              <a:avLst/>
            </a:prstGeom>
          </p:spPr>
        </p:pic>
        <p:pic>
          <p:nvPicPr>
            <p:cNvPr id="68" name="object 68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1398636" y="6066764"/>
              <a:ext cx="763906" cy="621842"/>
            </a:xfrm>
            <a:prstGeom prst="rect">
              <a:avLst/>
            </a:prstGeom>
          </p:spPr>
        </p:pic>
        <p:sp>
          <p:nvSpPr>
            <p:cNvPr id="69" name="object 69"/>
            <p:cNvSpPr/>
            <p:nvPr/>
          </p:nvSpPr>
          <p:spPr>
            <a:xfrm>
              <a:off x="1899703" y="6080823"/>
              <a:ext cx="36830" cy="52705"/>
            </a:xfrm>
            <a:custGeom>
              <a:avLst/>
              <a:gdLst/>
              <a:ahLst/>
              <a:cxnLst/>
              <a:rect l="l" t="t" r="r" b="b"/>
              <a:pathLst>
                <a:path w="36830" h="52704">
                  <a:moveTo>
                    <a:pt x="17808" y="0"/>
                  </a:moveTo>
                  <a:lnTo>
                    <a:pt x="9806" y="1166"/>
                  </a:lnTo>
                  <a:lnTo>
                    <a:pt x="5013" y="6253"/>
                  </a:lnTo>
                  <a:lnTo>
                    <a:pt x="478" y="16702"/>
                  </a:lnTo>
                  <a:lnTo>
                    <a:pt x="0" y="29958"/>
                  </a:lnTo>
                  <a:lnTo>
                    <a:pt x="5969" y="41427"/>
                  </a:lnTo>
                  <a:lnTo>
                    <a:pt x="13288" y="49493"/>
                  </a:lnTo>
                  <a:lnTo>
                    <a:pt x="16861" y="52541"/>
                  </a:lnTo>
                  <a:lnTo>
                    <a:pt x="36469" y="11202"/>
                  </a:lnTo>
                  <a:lnTo>
                    <a:pt x="31974" y="1309"/>
                  </a:lnTo>
                  <a:lnTo>
                    <a:pt x="17808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1894166" y="6109004"/>
              <a:ext cx="47625" cy="41910"/>
            </a:xfrm>
            <a:custGeom>
              <a:avLst/>
              <a:gdLst/>
              <a:ahLst/>
              <a:cxnLst/>
              <a:rect l="l" t="t" r="r" b="b"/>
              <a:pathLst>
                <a:path w="47625" h="41910">
                  <a:moveTo>
                    <a:pt x="39357" y="0"/>
                  </a:moveTo>
                  <a:lnTo>
                    <a:pt x="0" y="20916"/>
                  </a:lnTo>
                  <a:lnTo>
                    <a:pt x="4267" y="41744"/>
                  </a:lnTo>
                  <a:lnTo>
                    <a:pt x="42557" y="19710"/>
                  </a:lnTo>
                  <a:lnTo>
                    <a:pt x="47243" y="16332"/>
                  </a:lnTo>
                  <a:lnTo>
                    <a:pt x="45885" y="3263"/>
                  </a:lnTo>
                  <a:lnTo>
                    <a:pt x="39357" y="0"/>
                  </a:lnTo>
                  <a:close/>
                </a:path>
              </a:pathLst>
            </a:custGeom>
            <a:solidFill>
              <a:srgbClr val="4140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1103617" y="5956935"/>
              <a:ext cx="857885" cy="376555"/>
            </a:xfrm>
            <a:custGeom>
              <a:avLst/>
              <a:gdLst/>
              <a:ahLst/>
              <a:cxnLst/>
              <a:rect l="l" t="t" r="r" b="b"/>
              <a:pathLst>
                <a:path w="857885" h="376554">
                  <a:moveTo>
                    <a:pt x="479259" y="344119"/>
                  </a:moveTo>
                  <a:lnTo>
                    <a:pt x="474027" y="304736"/>
                  </a:lnTo>
                  <a:lnTo>
                    <a:pt x="442214" y="274586"/>
                  </a:lnTo>
                  <a:lnTo>
                    <a:pt x="377583" y="268020"/>
                  </a:lnTo>
                  <a:lnTo>
                    <a:pt x="325564" y="264845"/>
                  </a:lnTo>
                  <a:lnTo>
                    <a:pt x="266623" y="261874"/>
                  </a:lnTo>
                  <a:lnTo>
                    <a:pt x="205473" y="259181"/>
                  </a:lnTo>
                  <a:lnTo>
                    <a:pt x="55473" y="253580"/>
                  </a:lnTo>
                  <a:lnTo>
                    <a:pt x="38100" y="255765"/>
                  </a:lnTo>
                  <a:lnTo>
                    <a:pt x="22593" y="263017"/>
                  </a:lnTo>
                  <a:lnTo>
                    <a:pt x="10160" y="274675"/>
                  </a:lnTo>
                  <a:lnTo>
                    <a:pt x="2006" y="290042"/>
                  </a:lnTo>
                  <a:lnTo>
                    <a:pt x="0" y="309397"/>
                  </a:lnTo>
                  <a:lnTo>
                    <a:pt x="9639" y="329006"/>
                  </a:lnTo>
                  <a:lnTo>
                    <a:pt x="35979" y="346875"/>
                  </a:lnTo>
                  <a:lnTo>
                    <a:pt x="84035" y="361048"/>
                  </a:lnTo>
                  <a:lnTo>
                    <a:pt x="197408" y="374561"/>
                  </a:lnTo>
                  <a:lnTo>
                    <a:pt x="302018" y="376389"/>
                  </a:lnTo>
                  <a:lnTo>
                    <a:pt x="378802" y="372859"/>
                  </a:lnTo>
                  <a:lnTo>
                    <a:pt x="408635" y="370268"/>
                  </a:lnTo>
                  <a:lnTo>
                    <a:pt x="474370" y="356108"/>
                  </a:lnTo>
                  <a:lnTo>
                    <a:pt x="479044" y="350621"/>
                  </a:lnTo>
                  <a:lnTo>
                    <a:pt x="479259" y="344119"/>
                  </a:lnTo>
                  <a:close/>
                </a:path>
                <a:path w="857885" h="376554">
                  <a:moveTo>
                    <a:pt x="857770" y="30429"/>
                  </a:moveTo>
                  <a:lnTo>
                    <a:pt x="856284" y="25882"/>
                  </a:lnTo>
                  <a:lnTo>
                    <a:pt x="852068" y="17691"/>
                  </a:lnTo>
                  <a:lnTo>
                    <a:pt x="845921" y="8267"/>
                  </a:lnTo>
                  <a:lnTo>
                    <a:pt x="838657" y="0"/>
                  </a:lnTo>
                  <a:lnTo>
                    <a:pt x="835558" y="56807"/>
                  </a:lnTo>
                  <a:lnTo>
                    <a:pt x="847496" y="52946"/>
                  </a:lnTo>
                  <a:lnTo>
                    <a:pt x="853782" y="48907"/>
                  </a:lnTo>
                  <a:lnTo>
                    <a:pt x="856513" y="42227"/>
                  </a:lnTo>
                  <a:lnTo>
                    <a:pt x="857770" y="30429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600492" y="5625439"/>
              <a:ext cx="168275" cy="113030"/>
            </a:xfrm>
            <a:custGeom>
              <a:avLst/>
              <a:gdLst/>
              <a:ahLst/>
              <a:cxnLst/>
              <a:rect l="l" t="t" r="r" b="b"/>
              <a:pathLst>
                <a:path w="168275" h="113029">
                  <a:moveTo>
                    <a:pt x="89916" y="59550"/>
                  </a:moveTo>
                  <a:lnTo>
                    <a:pt x="41503" y="0"/>
                  </a:lnTo>
                  <a:lnTo>
                    <a:pt x="34048" y="18338"/>
                  </a:lnTo>
                  <a:lnTo>
                    <a:pt x="24561" y="35598"/>
                  </a:lnTo>
                  <a:lnTo>
                    <a:pt x="13182" y="51828"/>
                  </a:lnTo>
                  <a:lnTo>
                    <a:pt x="0" y="67094"/>
                  </a:lnTo>
                  <a:lnTo>
                    <a:pt x="47345" y="112903"/>
                  </a:lnTo>
                  <a:lnTo>
                    <a:pt x="56464" y="95859"/>
                  </a:lnTo>
                  <a:lnTo>
                    <a:pt x="66687" y="81495"/>
                  </a:lnTo>
                  <a:lnTo>
                    <a:pt x="77889" y="69494"/>
                  </a:lnTo>
                  <a:lnTo>
                    <a:pt x="89916" y="59550"/>
                  </a:lnTo>
                  <a:close/>
                </a:path>
                <a:path w="168275" h="113029">
                  <a:moveTo>
                    <a:pt x="168148" y="58661"/>
                  </a:moveTo>
                  <a:lnTo>
                    <a:pt x="166751" y="50685"/>
                  </a:lnTo>
                  <a:lnTo>
                    <a:pt x="160629" y="13652"/>
                  </a:lnTo>
                  <a:lnTo>
                    <a:pt x="148678" y="56426"/>
                  </a:lnTo>
                  <a:lnTo>
                    <a:pt x="168148" y="58661"/>
                  </a:lnTo>
                  <a:close/>
                </a:path>
              </a:pathLst>
            </a:custGeom>
            <a:solidFill>
              <a:srgbClr val="F8A4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626389" y="5529301"/>
              <a:ext cx="147320" cy="192405"/>
            </a:xfrm>
            <a:custGeom>
              <a:avLst/>
              <a:gdLst/>
              <a:ahLst/>
              <a:cxnLst/>
              <a:rect l="l" t="t" r="r" b="b"/>
              <a:pathLst>
                <a:path w="147319" h="192404">
                  <a:moveTo>
                    <a:pt x="63808" y="0"/>
                  </a:moveTo>
                  <a:lnTo>
                    <a:pt x="19522" y="19986"/>
                  </a:lnTo>
                  <a:lnTo>
                    <a:pt x="739" y="63535"/>
                  </a:lnTo>
                  <a:lnTo>
                    <a:pt x="0" y="87921"/>
                  </a:lnTo>
                  <a:lnTo>
                    <a:pt x="2940" y="106655"/>
                  </a:lnTo>
                  <a:lnTo>
                    <a:pt x="27851" y="157124"/>
                  </a:lnTo>
                  <a:lnTo>
                    <a:pt x="74546" y="188288"/>
                  </a:lnTo>
                  <a:lnTo>
                    <a:pt x="100259" y="192253"/>
                  </a:lnTo>
                  <a:lnTo>
                    <a:pt x="106605" y="191226"/>
                  </a:lnTo>
                  <a:lnTo>
                    <a:pt x="128764" y="157261"/>
                  </a:lnTo>
                  <a:lnTo>
                    <a:pt x="145391" y="89186"/>
                  </a:lnTo>
                  <a:lnTo>
                    <a:pt x="147105" y="58078"/>
                  </a:lnTo>
                  <a:lnTo>
                    <a:pt x="139496" y="31571"/>
                  </a:lnTo>
                  <a:lnTo>
                    <a:pt x="120374" y="13405"/>
                  </a:lnTo>
                  <a:lnTo>
                    <a:pt x="93189" y="2695"/>
                  </a:lnTo>
                  <a:lnTo>
                    <a:pt x="63808" y="0"/>
                  </a:lnTo>
                  <a:close/>
                </a:path>
              </a:pathLst>
            </a:custGeom>
            <a:solidFill>
              <a:srgbClr val="F79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733407" y="5557562"/>
              <a:ext cx="92710" cy="34925"/>
            </a:xfrm>
            <a:custGeom>
              <a:avLst/>
              <a:gdLst/>
              <a:ahLst/>
              <a:cxnLst/>
              <a:rect l="l" t="t" r="r" b="b"/>
              <a:pathLst>
                <a:path w="92710" h="34925">
                  <a:moveTo>
                    <a:pt x="49745" y="0"/>
                  </a:moveTo>
                  <a:lnTo>
                    <a:pt x="0" y="24345"/>
                  </a:lnTo>
                  <a:lnTo>
                    <a:pt x="91770" y="34874"/>
                  </a:lnTo>
                  <a:lnTo>
                    <a:pt x="92417" y="29159"/>
                  </a:lnTo>
                  <a:lnTo>
                    <a:pt x="49745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826896" y="6085384"/>
              <a:ext cx="125730" cy="80645"/>
            </a:xfrm>
            <a:custGeom>
              <a:avLst/>
              <a:gdLst/>
              <a:ahLst/>
              <a:cxnLst/>
              <a:rect l="l" t="t" r="r" b="b"/>
              <a:pathLst>
                <a:path w="125730" h="80645">
                  <a:moveTo>
                    <a:pt x="13601" y="0"/>
                  </a:moveTo>
                  <a:lnTo>
                    <a:pt x="0" y="36664"/>
                  </a:lnTo>
                  <a:lnTo>
                    <a:pt x="10922" y="44730"/>
                  </a:lnTo>
                  <a:lnTo>
                    <a:pt x="23271" y="50399"/>
                  </a:lnTo>
                  <a:lnTo>
                    <a:pt x="36502" y="53488"/>
                  </a:lnTo>
                  <a:lnTo>
                    <a:pt x="50076" y="53809"/>
                  </a:lnTo>
                  <a:lnTo>
                    <a:pt x="47409" y="47574"/>
                  </a:lnTo>
                  <a:lnTo>
                    <a:pt x="51638" y="39623"/>
                  </a:lnTo>
                  <a:lnTo>
                    <a:pt x="64643" y="35712"/>
                  </a:lnTo>
                  <a:lnTo>
                    <a:pt x="72110" y="39395"/>
                  </a:lnTo>
                  <a:lnTo>
                    <a:pt x="78397" y="51434"/>
                  </a:lnTo>
                  <a:lnTo>
                    <a:pt x="77431" y="59131"/>
                  </a:lnTo>
                  <a:lnTo>
                    <a:pt x="73596" y="64731"/>
                  </a:lnTo>
                  <a:lnTo>
                    <a:pt x="67805" y="64007"/>
                  </a:lnTo>
                  <a:lnTo>
                    <a:pt x="61950" y="63753"/>
                  </a:lnTo>
                  <a:lnTo>
                    <a:pt x="56121" y="63969"/>
                  </a:lnTo>
                  <a:lnTo>
                    <a:pt x="60981" y="72228"/>
                  </a:lnTo>
                  <a:lnTo>
                    <a:pt x="68981" y="77727"/>
                  </a:lnTo>
                  <a:lnTo>
                    <a:pt x="78708" y="80268"/>
                  </a:lnTo>
                  <a:lnTo>
                    <a:pt x="88747" y="79654"/>
                  </a:lnTo>
                  <a:lnTo>
                    <a:pt x="124358" y="53924"/>
                  </a:lnTo>
                  <a:lnTo>
                    <a:pt x="125450" y="48437"/>
                  </a:lnTo>
                  <a:lnTo>
                    <a:pt x="123532" y="45288"/>
                  </a:lnTo>
                  <a:lnTo>
                    <a:pt x="90284" y="8102"/>
                  </a:lnTo>
                  <a:lnTo>
                    <a:pt x="78638" y="3352"/>
                  </a:lnTo>
                  <a:lnTo>
                    <a:pt x="69799" y="5346"/>
                  </a:lnTo>
                  <a:lnTo>
                    <a:pt x="56312" y="6522"/>
                  </a:lnTo>
                  <a:lnTo>
                    <a:pt x="41619" y="5540"/>
                  </a:lnTo>
                  <a:lnTo>
                    <a:pt x="26967" y="3124"/>
                  </a:lnTo>
                  <a:lnTo>
                    <a:pt x="13601" y="0"/>
                  </a:lnTo>
                  <a:close/>
                </a:path>
              </a:pathLst>
            </a:custGeom>
            <a:solidFill>
              <a:srgbClr val="F79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6" name="object 76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583975" y="5481878"/>
              <a:ext cx="207657" cy="181063"/>
            </a:xfrm>
            <a:prstGeom prst="rect">
              <a:avLst/>
            </a:prstGeom>
          </p:spPr>
        </p:pic>
        <p:sp>
          <p:nvSpPr>
            <p:cNvPr id="77" name="object 77"/>
            <p:cNvSpPr/>
            <p:nvPr/>
          </p:nvSpPr>
          <p:spPr>
            <a:xfrm>
              <a:off x="1687295" y="5649765"/>
              <a:ext cx="25400" cy="69215"/>
            </a:xfrm>
            <a:custGeom>
              <a:avLst/>
              <a:gdLst/>
              <a:ahLst/>
              <a:cxnLst/>
              <a:rect l="l" t="t" r="r" b="b"/>
              <a:pathLst>
                <a:path w="25400" h="69214">
                  <a:moveTo>
                    <a:pt x="7150" y="0"/>
                  </a:moveTo>
                  <a:lnTo>
                    <a:pt x="0" y="62369"/>
                  </a:lnTo>
                  <a:lnTo>
                    <a:pt x="17475" y="68935"/>
                  </a:lnTo>
                  <a:lnTo>
                    <a:pt x="25146" y="2057"/>
                  </a:lnTo>
                  <a:lnTo>
                    <a:pt x="7150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8" name="object 78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720860" y="6548667"/>
              <a:ext cx="190030" cy="113411"/>
            </a:xfrm>
            <a:prstGeom prst="rect">
              <a:avLst/>
            </a:prstGeom>
          </p:spPr>
        </p:pic>
        <p:pic>
          <p:nvPicPr>
            <p:cNvPr id="79" name="object 79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386908" y="5686844"/>
              <a:ext cx="524139" cy="872680"/>
            </a:xfrm>
            <a:prstGeom prst="rect">
              <a:avLst/>
            </a:prstGeom>
          </p:spPr>
        </p:pic>
        <p:sp>
          <p:nvSpPr>
            <p:cNvPr id="80" name="object 80"/>
            <p:cNvSpPr/>
            <p:nvPr/>
          </p:nvSpPr>
          <p:spPr>
            <a:xfrm>
              <a:off x="1872560" y="6123236"/>
              <a:ext cx="33655" cy="33655"/>
            </a:xfrm>
            <a:custGeom>
              <a:avLst/>
              <a:gdLst/>
              <a:ahLst/>
              <a:cxnLst/>
              <a:rect l="l" t="t" r="r" b="b"/>
              <a:pathLst>
                <a:path w="33655" h="33654">
                  <a:moveTo>
                    <a:pt x="25755" y="0"/>
                  </a:moveTo>
                  <a:lnTo>
                    <a:pt x="7353" y="266"/>
                  </a:lnTo>
                  <a:lnTo>
                    <a:pt x="0" y="7835"/>
                  </a:lnTo>
                  <a:lnTo>
                    <a:pt x="279" y="26238"/>
                  </a:lnTo>
                  <a:lnTo>
                    <a:pt x="7848" y="33591"/>
                  </a:lnTo>
                  <a:lnTo>
                    <a:pt x="26250" y="33324"/>
                  </a:lnTo>
                  <a:lnTo>
                    <a:pt x="33604" y="25755"/>
                  </a:lnTo>
                  <a:lnTo>
                    <a:pt x="33464" y="16548"/>
                  </a:lnTo>
                  <a:lnTo>
                    <a:pt x="33324" y="7340"/>
                  </a:lnTo>
                  <a:lnTo>
                    <a:pt x="25755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411899" y="6239345"/>
              <a:ext cx="392430" cy="123825"/>
            </a:xfrm>
            <a:custGeom>
              <a:avLst/>
              <a:gdLst/>
              <a:ahLst/>
              <a:cxnLst/>
              <a:rect l="l" t="t" r="r" b="b"/>
              <a:pathLst>
                <a:path w="392430" h="123825">
                  <a:moveTo>
                    <a:pt x="369214" y="120408"/>
                  </a:moveTo>
                  <a:lnTo>
                    <a:pt x="96240" y="120408"/>
                  </a:lnTo>
                  <a:lnTo>
                    <a:pt x="96240" y="123494"/>
                  </a:lnTo>
                  <a:lnTo>
                    <a:pt x="369214" y="123494"/>
                  </a:lnTo>
                  <a:lnTo>
                    <a:pt x="369214" y="120408"/>
                  </a:lnTo>
                  <a:close/>
                </a:path>
                <a:path w="392430" h="123825">
                  <a:moveTo>
                    <a:pt x="376085" y="59270"/>
                  </a:moveTo>
                  <a:lnTo>
                    <a:pt x="0" y="59270"/>
                  </a:lnTo>
                  <a:lnTo>
                    <a:pt x="0" y="62357"/>
                  </a:lnTo>
                  <a:lnTo>
                    <a:pt x="376085" y="62357"/>
                  </a:lnTo>
                  <a:lnTo>
                    <a:pt x="376085" y="59270"/>
                  </a:lnTo>
                  <a:close/>
                </a:path>
                <a:path w="392430" h="123825">
                  <a:moveTo>
                    <a:pt x="392150" y="0"/>
                  </a:moveTo>
                  <a:lnTo>
                    <a:pt x="119176" y="0"/>
                  </a:lnTo>
                  <a:lnTo>
                    <a:pt x="119176" y="3086"/>
                  </a:lnTo>
                  <a:lnTo>
                    <a:pt x="392150" y="3086"/>
                  </a:lnTo>
                  <a:lnTo>
                    <a:pt x="392150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2" name="object 12">
            <a:extLst>
              <a:ext uri="{FF2B5EF4-FFF2-40B4-BE49-F238E27FC236}">
                <a16:creationId xmlns:a16="http://schemas.microsoft.com/office/drawing/2014/main" id="{98155C49-7238-46B4-8237-AC7843173ABB}"/>
              </a:ext>
            </a:extLst>
          </p:cNvPr>
          <p:cNvSpPr txBox="1"/>
          <p:nvPr/>
        </p:nvSpPr>
        <p:spPr>
          <a:xfrm>
            <a:off x="7743322" y="2146685"/>
            <a:ext cx="2771775" cy="3139321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433070" marR="254000">
              <a:lnSpc>
                <a:spcPts val="1989"/>
              </a:lnSpc>
              <a:spcBef>
                <a:spcPts val="480"/>
              </a:spcBef>
            </a:pPr>
            <a:r>
              <a:rPr lang="en-US" sz="1950" b="1" dirty="0">
                <a:solidFill>
                  <a:srgbClr val="FFFFFF"/>
                </a:solidFill>
                <a:latin typeface="Calibri"/>
                <a:cs typeface="Calibri"/>
              </a:rPr>
              <a:t>Lorem Ipsum</a:t>
            </a:r>
          </a:p>
          <a:p>
            <a:pPr marL="433070" marR="254000">
              <a:lnSpc>
                <a:spcPts val="1989"/>
              </a:lnSpc>
              <a:spcBef>
                <a:spcPts val="480"/>
              </a:spcBef>
            </a:pPr>
            <a:r>
              <a:rPr lang="en-US" sz="1950" b="1" dirty="0">
                <a:solidFill>
                  <a:srgbClr val="FFFFFF"/>
                </a:solidFill>
                <a:latin typeface="Calibri"/>
                <a:cs typeface="Calibri"/>
              </a:rPr>
              <a:t>Dolor Set </a:t>
            </a:r>
            <a:r>
              <a:rPr lang="en-US" sz="1950" b="1" dirty="0" err="1">
                <a:solidFill>
                  <a:srgbClr val="FFFFFF"/>
                </a:solidFill>
                <a:latin typeface="Calibri"/>
                <a:cs typeface="Calibri"/>
              </a:rPr>
              <a:t>Amet</a:t>
            </a:r>
            <a:endParaRPr sz="19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900" dirty="0">
              <a:latin typeface="Calibri"/>
              <a:cs typeface="Calibri"/>
            </a:endParaRPr>
          </a:p>
          <a:p>
            <a:pPr marL="12700" marR="107950">
              <a:lnSpc>
                <a:spcPct val="100000"/>
              </a:lnSpc>
              <a:spcBef>
                <a:spcPts val="1175"/>
              </a:spcBef>
            </a:pPr>
            <a:r>
              <a:rPr lang="en-US" sz="1500" b="1" spc="-15" dirty="0">
                <a:solidFill>
                  <a:srgbClr val="5F5D7E"/>
                </a:solidFill>
                <a:latin typeface="Calibri"/>
                <a:cs typeface="Calibri"/>
              </a:rPr>
              <a:t>Lorem Ipsum </a:t>
            </a:r>
            <a:r>
              <a:rPr lang="en-US" sz="1500" spc="-15" dirty="0">
                <a:solidFill>
                  <a:srgbClr val="5F5D7E"/>
                </a:solidFill>
                <a:latin typeface="Calibri"/>
                <a:cs typeface="Calibri"/>
              </a:rPr>
              <a:t>Dolor Set </a:t>
            </a:r>
            <a:r>
              <a:rPr lang="en-US" sz="1500" spc="-15" dirty="0" err="1">
                <a:solidFill>
                  <a:srgbClr val="5F5D7E"/>
                </a:solidFill>
                <a:latin typeface="Calibri"/>
                <a:cs typeface="Calibri"/>
              </a:rPr>
              <a:t>Amet</a:t>
            </a:r>
            <a:endParaRPr sz="15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 dirty="0">
              <a:latin typeface="Calibri"/>
              <a:cs typeface="Calibri"/>
            </a:endParaRPr>
          </a:p>
          <a:p>
            <a:pPr marL="12700" marR="107950">
              <a:lnSpc>
                <a:spcPct val="100000"/>
              </a:lnSpc>
              <a:spcBef>
                <a:spcPts val="1175"/>
              </a:spcBef>
            </a:pPr>
            <a:r>
              <a:rPr lang="en-US" sz="1500" b="1" spc="-15" dirty="0">
                <a:solidFill>
                  <a:srgbClr val="5F5D7E"/>
                </a:solidFill>
                <a:latin typeface="Calibri"/>
                <a:cs typeface="Calibri"/>
              </a:rPr>
              <a:t>Lorem Ipsum </a:t>
            </a:r>
            <a:r>
              <a:rPr lang="en-US" sz="1500" spc="-15" dirty="0">
                <a:solidFill>
                  <a:srgbClr val="5F5D7E"/>
                </a:solidFill>
                <a:latin typeface="Calibri"/>
                <a:cs typeface="Calibri"/>
              </a:rPr>
              <a:t>Dolor Set </a:t>
            </a:r>
            <a:r>
              <a:rPr lang="en-US" sz="1500" spc="-15" dirty="0" err="1">
                <a:solidFill>
                  <a:srgbClr val="5F5D7E"/>
                </a:solidFill>
                <a:latin typeface="Calibri"/>
                <a:cs typeface="Calibri"/>
              </a:rPr>
              <a:t>Amet</a:t>
            </a:r>
            <a:endParaRPr lang="en-US" sz="15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 dirty="0">
              <a:latin typeface="Calibri"/>
              <a:cs typeface="Calibri"/>
            </a:endParaRPr>
          </a:p>
          <a:p>
            <a:pPr marL="12700" marR="107950">
              <a:lnSpc>
                <a:spcPct val="100000"/>
              </a:lnSpc>
              <a:spcBef>
                <a:spcPts val="1175"/>
              </a:spcBef>
            </a:pPr>
            <a:r>
              <a:rPr lang="en-US" sz="1500" b="1" spc="-15" dirty="0">
                <a:solidFill>
                  <a:srgbClr val="5F5D7E"/>
                </a:solidFill>
                <a:latin typeface="Calibri"/>
                <a:cs typeface="Calibri"/>
              </a:rPr>
              <a:t>Lorem Ipsum </a:t>
            </a:r>
            <a:r>
              <a:rPr lang="en-US" sz="1500" spc="-15" dirty="0">
                <a:solidFill>
                  <a:srgbClr val="5F5D7E"/>
                </a:solidFill>
                <a:latin typeface="Calibri"/>
                <a:cs typeface="Calibri"/>
              </a:rPr>
              <a:t>Dolor Set </a:t>
            </a:r>
            <a:r>
              <a:rPr lang="en-US" sz="1500" spc="-15" dirty="0" err="1">
                <a:solidFill>
                  <a:srgbClr val="5F5D7E"/>
                </a:solidFill>
                <a:latin typeface="Calibri"/>
                <a:cs typeface="Calibri"/>
              </a:rPr>
              <a:t>Amet</a:t>
            </a:r>
            <a:endParaRPr lang="en-US" sz="15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  <a:p>
            <a:pPr marL="12700" marR="107950">
              <a:lnSpc>
                <a:spcPct val="100000"/>
              </a:lnSpc>
              <a:spcBef>
                <a:spcPts val="1175"/>
              </a:spcBef>
            </a:pPr>
            <a:r>
              <a:rPr lang="en-US" sz="1500" b="1" spc="-15" dirty="0">
                <a:solidFill>
                  <a:srgbClr val="5F5D7E"/>
                </a:solidFill>
                <a:latin typeface="Calibri"/>
                <a:cs typeface="Calibri"/>
              </a:rPr>
              <a:t>Lorem Ipsum </a:t>
            </a:r>
            <a:r>
              <a:rPr lang="en-US" sz="1500" spc="-15" dirty="0">
                <a:solidFill>
                  <a:srgbClr val="5F5D7E"/>
                </a:solidFill>
                <a:latin typeface="Calibri"/>
                <a:cs typeface="Calibri"/>
              </a:rPr>
              <a:t>Dolor Set </a:t>
            </a:r>
            <a:r>
              <a:rPr lang="en-US" sz="1500" spc="-15" dirty="0" err="1">
                <a:solidFill>
                  <a:srgbClr val="5F5D7E"/>
                </a:solidFill>
                <a:latin typeface="Calibri"/>
                <a:cs typeface="Calibri"/>
              </a:rPr>
              <a:t>Amet</a:t>
            </a:r>
            <a:endParaRPr lang="en-US" sz="1500" dirty="0">
              <a:latin typeface="Calibri"/>
              <a:cs typeface="Calibri"/>
            </a:endParaRPr>
          </a:p>
        </p:txBody>
      </p:sp>
      <p:pic>
        <p:nvPicPr>
          <p:cNvPr id="85" name="Picture 84">
            <a:extLst>
              <a:ext uri="{FF2B5EF4-FFF2-40B4-BE49-F238E27FC236}">
                <a16:creationId xmlns:a16="http://schemas.microsoft.com/office/drawing/2014/main" id="{7D72F4B8-4CD9-4EC8-AC58-37DE5237B2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7341" y="104776"/>
            <a:ext cx="702259" cy="6705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object 3">
            <a:extLst>
              <a:ext uri="{FF2B5EF4-FFF2-40B4-BE49-F238E27FC236}">
                <a16:creationId xmlns:a16="http://schemas.microsoft.com/office/drawing/2014/main" id="{8794B7D0-AD12-4B95-AA58-9C87DEEB53C8}"/>
              </a:ext>
            </a:extLst>
          </p:cNvPr>
          <p:cNvGrpSpPr/>
          <p:nvPr/>
        </p:nvGrpSpPr>
        <p:grpSpPr>
          <a:xfrm>
            <a:off x="0" y="1912340"/>
            <a:ext cx="12204473" cy="4965163"/>
            <a:chOff x="0" y="1912340"/>
            <a:chExt cx="12204473" cy="4965163"/>
          </a:xfrm>
        </p:grpSpPr>
        <p:pic>
          <p:nvPicPr>
            <p:cNvPr id="45" name="object 6">
              <a:extLst>
                <a:ext uri="{FF2B5EF4-FFF2-40B4-BE49-F238E27FC236}">
                  <a16:creationId xmlns:a16="http://schemas.microsoft.com/office/drawing/2014/main" id="{D2511D37-381F-44CA-B6DF-485C62E614EF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2699" y="1912340"/>
              <a:ext cx="4721226" cy="979401"/>
            </a:xfrm>
            <a:prstGeom prst="rect">
              <a:avLst/>
            </a:prstGeom>
          </p:spPr>
        </p:pic>
        <p:pic>
          <p:nvPicPr>
            <p:cNvPr id="46" name="object 7">
              <a:extLst>
                <a:ext uri="{FF2B5EF4-FFF2-40B4-BE49-F238E27FC236}">
                  <a16:creationId xmlns:a16="http://schemas.microsoft.com/office/drawing/2014/main" id="{36369954-9B33-418D-AFB7-3A04123ACD43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81420" y="3029445"/>
              <a:ext cx="4722505" cy="978461"/>
            </a:xfrm>
            <a:prstGeom prst="rect">
              <a:avLst/>
            </a:prstGeom>
          </p:spPr>
        </p:pic>
        <p:pic>
          <p:nvPicPr>
            <p:cNvPr id="47" name="object 8">
              <a:extLst>
                <a:ext uri="{FF2B5EF4-FFF2-40B4-BE49-F238E27FC236}">
                  <a16:creationId xmlns:a16="http://schemas.microsoft.com/office/drawing/2014/main" id="{590A67B2-CB3B-4D05-9542-2F8666625B9F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0305" y="4146550"/>
              <a:ext cx="4723620" cy="977499"/>
            </a:xfrm>
            <a:prstGeom prst="rect">
              <a:avLst/>
            </a:prstGeom>
          </p:spPr>
        </p:pic>
        <p:pic>
          <p:nvPicPr>
            <p:cNvPr id="48" name="object 9">
              <a:extLst>
                <a:ext uri="{FF2B5EF4-FFF2-40B4-BE49-F238E27FC236}">
                  <a16:creationId xmlns:a16="http://schemas.microsoft.com/office/drawing/2014/main" id="{A66D2C62-51FA-49EF-999D-6058B9B51F10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76817" y="1912340"/>
              <a:ext cx="5229231" cy="979401"/>
            </a:xfrm>
            <a:prstGeom prst="rect">
              <a:avLst/>
            </a:prstGeom>
          </p:spPr>
        </p:pic>
        <p:pic>
          <p:nvPicPr>
            <p:cNvPr id="49" name="object 10">
              <a:extLst>
                <a:ext uri="{FF2B5EF4-FFF2-40B4-BE49-F238E27FC236}">
                  <a16:creationId xmlns:a16="http://schemas.microsoft.com/office/drawing/2014/main" id="{B5EDDD91-91DB-4422-8D5F-9075F45FE47E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75542" y="3029445"/>
              <a:ext cx="5179705" cy="978462"/>
            </a:xfrm>
            <a:prstGeom prst="rect">
              <a:avLst/>
            </a:prstGeom>
          </p:spPr>
        </p:pic>
        <p:pic>
          <p:nvPicPr>
            <p:cNvPr id="50" name="object 11">
              <a:extLst>
                <a:ext uri="{FF2B5EF4-FFF2-40B4-BE49-F238E27FC236}">
                  <a16:creationId xmlns:a16="http://schemas.microsoft.com/office/drawing/2014/main" id="{C14E5F94-6CB3-4DB1-B937-26AC4FCA3D41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74427" y="4146550"/>
              <a:ext cx="5180820" cy="977499"/>
            </a:xfrm>
            <a:prstGeom prst="rect">
              <a:avLst/>
            </a:prstGeom>
          </p:spPr>
        </p:pic>
        <p:sp>
          <p:nvSpPr>
            <p:cNvPr id="51" name="object 12">
              <a:extLst>
                <a:ext uri="{FF2B5EF4-FFF2-40B4-BE49-F238E27FC236}">
                  <a16:creationId xmlns:a16="http://schemas.microsoft.com/office/drawing/2014/main" id="{3E1E4743-9721-4E84-84BE-CF908B97559B}"/>
                </a:ext>
              </a:extLst>
            </p:cNvPr>
            <p:cNvSpPr/>
            <p:nvPr/>
          </p:nvSpPr>
          <p:spPr>
            <a:xfrm>
              <a:off x="158645" y="5630998"/>
              <a:ext cx="1141095" cy="1246505"/>
            </a:xfrm>
            <a:custGeom>
              <a:avLst/>
              <a:gdLst/>
              <a:ahLst/>
              <a:cxnLst/>
              <a:rect l="l" t="t" r="r" b="b"/>
              <a:pathLst>
                <a:path w="1141095" h="1246504">
                  <a:moveTo>
                    <a:pt x="308343" y="0"/>
                  </a:moveTo>
                  <a:lnTo>
                    <a:pt x="138442" y="0"/>
                  </a:lnTo>
                  <a:lnTo>
                    <a:pt x="138442" y="364972"/>
                  </a:lnTo>
                  <a:lnTo>
                    <a:pt x="0" y="364972"/>
                  </a:lnTo>
                  <a:lnTo>
                    <a:pt x="0" y="1245971"/>
                  </a:lnTo>
                  <a:lnTo>
                    <a:pt x="1141095" y="1245971"/>
                  </a:lnTo>
                  <a:lnTo>
                    <a:pt x="1141095" y="161505"/>
                  </a:lnTo>
                  <a:lnTo>
                    <a:pt x="966990" y="161505"/>
                  </a:lnTo>
                  <a:lnTo>
                    <a:pt x="966990" y="560057"/>
                  </a:lnTo>
                  <a:lnTo>
                    <a:pt x="883094" y="560057"/>
                  </a:lnTo>
                  <a:lnTo>
                    <a:pt x="883094" y="421601"/>
                  </a:lnTo>
                  <a:lnTo>
                    <a:pt x="742569" y="562152"/>
                  </a:lnTo>
                  <a:lnTo>
                    <a:pt x="742569" y="679615"/>
                  </a:lnTo>
                  <a:lnTo>
                    <a:pt x="633476" y="679615"/>
                  </a:lnTo>
                  <a:lnTo>
                    <a:pt x="633476" y="369163"/>
                  </a:lnTo>
                  <a:lnTo>
                    <a:pt x="467779" y="369163"/>
                  </a:lnTo>
                  <a:lnTo>
                    <a:pt x="467779" y="207657"/>
                  </a:lnTo>
                  <a:lnTo>
                    <a:pt x="350304" y="207657"/>
                  </a:lnTo>
                  <a:lnTo>
                    <a:pt x="350304" y="371271"/>
                  </a:lnTo>
                  <a:lnTo>
                    <a:pt x="308343" y="371271"/>
                  </a:lnTo>
                  <a:lnTo>
                    <a:pt x="308343" y="0"/>
                  </a:lnTo>
                  <a:close/>
                </a:path>
              </a:pathLst>
            </a:custGeom>
            <a:solidFill>
              <a:srgbClr val="FFFFFF">
                <a:alpha val="46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13">
              <a:extLst>
                <a:ext uri="{FF2B5EF4-FFF2-40B4-BE49-F238E27FC236}">
                  <a16:creationId xmlns:a16="http://schemas.microsoft.com/office/drawing/2014/main" id="{EF080BD7-C53F-48AB-B4E8-5030372159CB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14078" y="5572271"/>
              <a:ext cx="131203" cy="201625"/>
            </a:xfrm>
            <a:prstGeom prst="rect">
              <a:avLst/>
            </a:prstGeom>
          </p:spPr>
        </p:pic>
        <p:pic>
          <p:nvPicPr>
            <p:cNvPr id="53" name="object 14">
              <a:extLst>
                <a:ext uri="{FF2B5EF4-FFF2-40B4-BE49-F238E27FC236}">
                  <a16:creationId xmlns:a16="http://schemas.microsoft.com/office/drawing/2014/main" id="{494E35D9-7A43-4995-94CF-A1731AA33165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818864" y="5277218"/>
              <a:ext cx="131203" cy="201625"/>
            </a:xfrm>
            <a:prstGeom prst="rect">
              <a:avLst/>
            </a:prstGeom>
          </p:spPr>
        </p:pic>
        <p:pic>
          <p:nvPicPr>
            <p:cNvPr id="54" name="object 15">
              <a:extLst>
                <a:ext uri="{FF2B5EF4-FFF2-40B4-BE49-F238E27FC236}">
                  <a16:creationId xmlns:a16="http://schemas.microsoft.com/office/drawing/2014/main" id="{6696E6B9-6060-461D-91B2-4D242A416827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223583" y="5144650"/>
              <a:ext cx="131203" cy="201625"/>
            </a:xfrm>
            <a:prstGeom prst="rect">
              <a:avLst/>
            </a:prstGeom>
          </p:spPr>
        </p:pic>
        <p:pic>
          <p:nvPicPr>
            <p:cNvPr id="55" name="object 16">
              <a:extLst>
                <a:ext uri="{FF2B5EF4-FFF2-40B4-BE49-F238E27FC236}">
                  <a16:creationId xmlns:a16="http://schemas.microsoft.com/office/drawing/2014/main" id="{5635E178-93FA-458B-8B1F-4DC1C327BAC7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08334" y="5419728"/>
              <a:ext cx="106273" cy="163296"/>
            </a:xfrm>
            <a:prstGeom prst="rect">
              <a:avLst/>
            </a:prstGeom>
          </p:spPr>
        </p:pic>
        <p:sp>
          <p:nvSpPr>
            <p:cNvPr id="56" name="object 17">
              <a:extLst>
                <a:ext uri="{FF2B5EF4-FFF2-40B4-BE49-F238E27FC236}">
                  <a16:creationId xmlns:a16="http://schemas.microsoft.com/office/drawing/2014/main" id="{4E49A7F7-B643-464C-AE22-8F44A2B5A18A}"/>
                </a:ext>
              </a:extLst>
            </p:cNvPr>
            <p:cNvSpPr/>
            <p:nvPr/>
          </p:nvSpPr>
          <p:spPr>
            <a:xfrm>
              <a:off x="324002" y="5756008"/>
              <a:ext cx="1646555" cy="821690"/>
            </a:xfrm>
            <a:custGeom>
              <a:avLst/>
              <a:gdLst/>
              <a:ahLst/>
              <a:cxnLst/>
              <a:rect l="l" t="t" r="r" b="b"/>
              <a:pathLst>
                <a:path w="1646555" h="821690">
                  <a:moveTo>
                    <a:pt x="1646529" y="0"/>
                  </a:moveTo>
                  <a:lnTo>
                    <a:pt x="0" y="0"/>
                  </a:lnTo>
                  <a:lnTo>
                    <a:pt x="0" y="821359"/>
                  </a:lnTo>
                  <a:lnTo>
                    <a:pt x="1646529" y="821359"/>
                  </a:lnTo>
                  <a:lnTo>
                    <a:pt x="1646529" y="0"/>
                  </a:lnTo>
                  <a:close/>
                </a:path>
              </a:pathLst>
            </a:custGeom>
            <a:solidFill>
              <a:srgbClr val="B0C8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18">
              <a:extLst>
                <a:ext uri="{FF2B5EF4-FFF2-40B4-BE49-F238E27FC236}">
                  <a16:creationId xmlns:a16="http://schemas.microsoft.com/office/drawing/2014/main" id="{C7D298AE-C4C3-49DC-A17F-827A6BA7EB15}"/>
                </a:ext>
              </a:extLst>
            </p:cNvPr>
            <p:cNvSpPr/>
            <p:nvPr/>
          </p:nvSpPr>
          <p:spPr>
            <a:xfrm>
              <a:off x="344551" y="5756008"/>
              <a:ext cx="1606550" cy="821690"/>
            </a:xfrm>
            <a:custGeom>
              <a:avLst/>
              <a:gdLst/>
              <a:ahLst/>
              <a:cxnLst/>
              <a:rect l="l" t="t" r="r" b="b"/>
              <a:pathLst>
                <a:path w="1606550" h="821690">
                  <a:moveTo>
                    <a:pt x="11709" y="0"/>
                  </a:moveTo>
                  <a:lnTo>
                    <a:pt x="0" y="0"/>
                  </a:lnTo>
                  <a:lnTo>
                    <a:pt x="0" y="821359"/>
                  </a:lnTo>
                  <a:lnTo>
                    <a:pt x="11709" y="821359"/>
                  </a:lnTo>
                  <a:lnTo>
                    <a:pt x="11709" y="0"/>
                  </a:lnTo>
                  <a:close/>
                </a:path>
                <a:path w="1606550" h="821690">
                  <a:moveTo>
                    <a:pt x="44919" y="0"/>
                  </a:moveTo>
                  <a:lnTo>
                    <a:pt x="33210" y="0"/>
                  </a:lnTo>
                  <a:lnTo>
                    <a:pt x="33210" y="821359"/>
                  </a:lnTo>
                  <a:lnTo>
                    <a:pt x="44919" y="821359"/>
                  </a:lnTo>
                  <a:lnTo>
                    <a:pt x="44919" y="0"/>
                  </a:lnTo>
                  <a:close/>
                </a:path>
                <a:path w="1606550" h="821690">
                  <a:moveTo>
                    <a:pt x="78143" y="0"/>
                  </a:moveTo>
                  <a:lnTo>
                    <a:pt x="66421" y="0"/>
                  </a:lnTo>
                  <a:lnTo>
                    <a:pt x="66421" y="821359"/>
                  </a:lnTo>
                  <a:lnTo>
                    <a:pt x="78143" y="821359"/>
                  </a:lnTo>
                  <a:lnTo>
                    <a:pt x="78143" y="0"/>
                  </a:lnTo>
                  <a:close/>
                </a:path>
                <a:path w="1606550" h="821690">
                  <a:moveTo>
                    <a:pt x="111366" y="0"/>
                  </a:moveTo>
                  <a:lnTo>
                    <a:pt x="99644" y="0"/>
                  </a:lnTo>
                  <a:lnTo>
                    <a:pt x="99644" y="821359"/>
                  </a:lnTo>
                  <a:lnTo>
                    <a:pt x="111366" y="821359"/>
                  </a:lnTo>
                  <a:lnTo>
                    <a:pt x="111366" y="0"/>
                  </a:lnTo>
                  <a:close/>
                </a:path>
                <a:path w="1606550" h="821690">
                  <a:moveTo>
                    <a:pt x="144589" y="0"/>
                  </a:moveTo>
                  <a:lnTo>
                    <a:pt x="132867" y="0"/>
                  </a:lnTo>
                  <a:lnTo>
                    <a:pt x="132867" y="821359"/>
                  </a:lnTo>
                  <a:lnTo>
                    <a:pt x="144589" y="821359"/>
                  </a:lnTo>
                  <a:lnTo>
                    <a:pt x="144589" y="0"/>
                  </a:lnTo>
                  <a:close/>
                </a:path>
                <a:path w="1606550" h="821690">
                  <a:moveTo>
                    <a:pt x="177800" y="0"/>
                  </a:moveTo>
                  <a:lnTo>
                    <a:pt x="166077" y="0"/>
                  </a:lnTo>
                  <a:lnTo>
                    <a:pt x="166077" y="821359"/>
                  </a:lnTo>
                  <a:lnTo>
                    <a:pt x="177800" y="821359"/>
                  </a:lnTo>
                  <a:lnTo>
                    <a:pt x="177800" y="0"/>
                  </a:lnTo>
                  <a:close/>
                </a:path>
                <a:path w="1606550" h="821690">
                  <a:moveTo>
                    <a:pt x="211023" y="0"/>
                  </a:moveTo>
                  <a:lnTo>
                    <a:pt x="199301" y="0"/>
                  </a:lnTo>
                  <a:lnTo>
                    <a:pt x="199301" y="821359"/>
                  </a:lnTo>
                  <a:lnTo>
                    <a:pt x="211023" y="821359"/>
                  </a:lnTo>
                  <a:lnTo>
                    <a:pt x="211023" y="0"/>
                  </a:lnTo>
                  <a:close/>
                </a:path>
                <a:path w="1606550" h="821690">
                  <a:moveTo>
                    <a:pt x="244221" y="0"/>
                  </a:moveTo>
                  <a:lnTo>
                    <a:pt x="232511" y="0"/>
                  </a:lnTo>
                  <a:lnTo>
                    <a:pt x="232511" y="821359"/>
                  </a:lnTo>
                  <a:lnTo>
                    <a:pt x="244221" y="821359"/>
                  </a:lnTo>
                  <a:lnTo>
                    <a:pt x="244221" y="0"/>
                  </a:lnTo>
                  <a:close/>
                </a:path>
                <a:path w="1606550" h="821690">
                  <a:moveTo>
                    <a:pt x="277456" y="0"/>
                  </a:moveTo>
                  <a:lnTo>
                    <a:pt x="265747" y="0"/>
                  </a:lnTo>
                  <a:lnTo>
                    <a:pt x="265747" y="821359"/>
                  </a:lnTo>
                  <a:lnTo>
                    <a:pt x="277456" y="821359"/>
                  </a:lnTo>
                  <a:lnTo>
                    <a:pt x="277456" y="0"/>
                  </a:lnTo>
                  <a:close/>
                </a:path>
                <a:path w="1606550" h="821690">
                  <a:moveTo>
                    <a:pt x="310642" y="0"/>
                  </a:moveTo>
                  <a:lnTo>
                    <a:pt x="298945" y="0"/>
                  </a:lnTo>
                  <a:lnTo>
                    <a:pt x="298945" y="821359"/>
                  </a:lnTo>
                  <a:lnTo>
                    <a:pt x="310642" y="821359"/>
                  </a:lnTo>
                  <a:lnTo>
                    <a:pt x="310642" y="0"/>
                  </a:lnTo>
                  <a:close/>
                </a:path>
                <a:path w="1606550" h="821690">
                  <a:moveTo>
                    <a:pt x="343865" y="0"/>
                  </a:moveTo>
                  <a:lnTo>
                    <a:pt x="332168" y="0"/>
                  </a:lnTo>
                  <a:lnTo>
                    <a:pt x="332168" y="821359"/>
                  </a:lnTo>
                  <a:lnTo>
                    <a:pt x="343865" y="821359"/>
                  </a:lnTo>
                  <a:lnTo>
                    <a:pt x="343865" y="0"/>
                  </a:lnTo>
                  <a:close/>
                </a:path>
                <a:path w="1606550" h="821690">
                  <a:moveTo>
                    <a:pt x="377075" y="0"/>
                  </a:moveTo>
                  <a:lnTo>
                    <a:pt x="365379" y="0"/>
                  </a:lnTo>
                  <a:lnTo>
                    <a:pt x="365379" y="821359"/>
                  </a:lnTo>
                  <a:lnTo>
                    <a:pt x="377075" y="821359"/>
                  </a:lnTo>
                  <a:lnTo>
                    <a:pt x="377075" y="0"/>
                  </a:lnTo>
                  <a:close/>
                </a:path>
                <a:path w="1606550" h="821690">
                  <a:moveTo>
                    <a:pt x="410298" y="0"/>
                  </a:moveTo>
                  <a:lnTo>
                    <a:pt x="398602" y="0"/>
                  </a:lnTo>
                  <a:lnTo>
                    <a:pt x="398602" y="821359"/>
                  </a:lnTo>
                  <a:lnTo>
                    <a:pt x="410298" y="821359"/>
                  </a:lnTo>
                  <a:lnTo>
                    <a:pt x="410298" y="0"/>
                  </a:lnTo>
                  <a:close/>
                </a:path>
                <a:path w="1606550" h="821690">
                  <a:moveTo>
                    <a:pt x="443534" y="0"/>
                  </a:moveTo>
                  <a:lnTo>
                    <a:pt x="431812" y="0"/>
                  </a:lnTo>
                  <a:lnTo>
                    <a:pt x="431812" y="821359"/>
                  </a:lnTo>
                  <a:lnTo>
                    <a:pt x="443534" y="821359"/>
                  </a:lnTo>
                  <a:lnTo>
                    <a:pt x="443534" y="0"/>
                  </a:lnTo>
                  <a:close/>
                </a:path>
                <a:path w="1606550" h="821690">
                  <a:moveTo>
                    <a:pt x="476745" y="0"/>
                  </a:moveTo>
                  <a:lnTo>
                    <a:pt x="465035" y="0"/>
                  </a:lnTo>
                  <a:lnTo>
                    <a:pt x="465035" y="821359"/>
                  </a:lnTo>
                  <a:lnTo>
                    <a:pt x="476745" y="821359"/>
                  </a:lnTo>
                  <a:lnTo>
                    <a:pt x="476745" y="0"/>
                  </a:lnTo>
                  <a:close/>
                </a:path>
                <a:path w="1606550" h="821690">
                  <a:moveTo>
                    <a:pt x="509955" y="0"/>
                  </a:moveTo>
                  <a:lnTo>
                    <a:pt x="498233" y="0"/>
                  </a:lnTo>
                  <a:lnTo>
                    <a:pt x="498233" y="821359"/>
                  </a:lnTo>
                  <a:lnTo>
                    <a:pt x="509955" y="821359"/>
                  </a:lnTo>
                  <a:lnTo>
                    <a:pt x="509955" y="0"/>
                  </a:lnTo>
                  <a:close/>
                </a:path>
                <a:path w="1606550" h="821690">
                  <a:moveTo>
                    <a:pt x="543191" y="0"/>
                  </a:moveTo>
                  <a:lnTo>
                    <a:pt x="531469" y="0"/>
                  </a:lnTo>
                  <a:lnTo>
                    <a:pt x="531469" y="821359"/>
                  </a:lnTo>
                  <a:lnTo>
                    <a:pt x="543191" y="821359"/>
                  </a:lnTo>
                  <a:lnTo>
                    <a:pt x="543191" y="0"/>
                  </a:lnTo>
                  <a:close/>
                </a:path>
                <a:path w="1606550" h="821690">
                  <a:moveTo>
                    <a:pt x="576389" y="0"/>
                  </a:moveTo>
                  <a:lnTo>
                    <a:pt x="564680" y="0"/>
                  </a:lnTo>
                  <a:lnTo>
                    <a:pt x="564680" y="821359"/>
                  </a:lnTo>
                  <a:lnTo>
                    <a:pt x="576389" y="821359"/>
                  </a:lnTo>
                  <a:lnTo>
                    <a:pt x="576389" y="0"/>
                  </a:lnTo>
                  <a:close/>
                </a:path>
                <a:path w="1606550" h="821690">
                  <a:moveTo>
                    <a:pt x="609625" y="0"/>
                  </a:moveTo>
                  <a:lnTo>
                    <a:pt x="597903" y="0"/>
                  </a:lnTo>
                  <a:lnTo>
                    <a:pt x="597903" y="821359"/>
                  </a:lnTo>
                  <a:lnTo>
                    <a:pt x="609625" y="821359"/>
                  </a:lnTo>
                  <a:lnTo>
                    <a:pt x="609625" y="0"/>
                  </a:lnTo>
                  <a:close/>
                </a:path>
                <a:path w="1606550" h="821690">
                  <a:moveTo>
                    <a:pt x="642835" y="0"/>
                  </a:moveTo>
                  <a:lnTo>
                    <a:pt x="631113" y="0"/>
                  </a:lnTo>
                  <a:lnTo>
                    <a:pt x="631113" y="821359"/>
                  </a:lnTo>
                  <a:lnTo>
                    <a:pt x="642835" y="821359"/>
                  </a:lnTo>
                  <a:lnTo>
                    <a:pt x="642835" y="0"/>
                  </a:lnTo>
                  <a:close/>
                </a:path>
                <a:path w="1606550" h="821690">
                  <a:moveTo>
                    <a:pt x="676046" y="0"/>
                  </a:moveTo>
                  <a:lnTo>
                    <a:pt x="664337" y="0"/>
                  </a:lnTo>
                  <a:lnTo>
                    <a:pt x="664337" y="821359"/>
                  </a:lnTo>
                  <a:lnTo>
                    <a:pt x="676046" y="821359"/>
                  </a:lnTo>
                  <a:lnTo>
                    <a:pt x="676046" y="0"/>
                  </a:lnTo>
                  <a:close/>
                </a:path>
                <a:path w="1606550" h="821690">
                  <a:moveTo>
                    <a:pt x="709282" y="0"/>
                  </a:moveTo>
                  <a:lnTo>
                    <a:pt x="697572" y="0"/>
                  </a:lnTo>
                  <a:lnTo>
                    <a:pt x="697572" y="821359"/>
                  </a:lnTo>
                  <a:lnTo>
                    <a:pt x="709282" y="821359"/>
                  </a:lnTo>
                  <a:lnTo>
                    <a:pt x="709282" y="0"/>
                  </a:lnTo>
                  <a:close/>
                </a:path>
                <a:path w="1606550" h="821690">
                  <a:moveTo>
                    <a:pt x="742480" y="0"/>
                  </a:moveTo>
                  <a:lnTo>
                    <a:pt x="730770" y="0"/>
                  </a:lnTo>
                  <a:lnTo>
                    <a:pt x="730770" y="821359"/>
                  </a:lnTo>
                  <a:lnTo>
                    <a:pt x="742480" y="821359"/>
                  </a:lnTo>
                  <a:lnTo>
                    <a:pt x="742480" y="0"/>
                  </a:lnTo>
                  <a:close/>
                </a:path>
                <a:path w="1606550" h="821690">
                  <a:moveTo>
                    <a:pt x="775703" y="0"/>
                  </a:moveTo>
                  <a:lnTo>
                    <a:pt x="763993" y="0"/>
                  </a:lnTo>
                  <a:lnTo>
                    <a:pt x="763993" y="821359"/>
                  </a:lnTo>
                  <a:lnTo>
                    <a:pt x="775703" y="821359"/>
                  </a:lnTo>
                  <a:lnTo>
                    <a:pt x="775703" y="0"/>
                  </a:lnTo>
                  <a:close/>
                </a:path>
                <a:path w="1606550" h="821690">
                  <a:moveTo>
                    <a:pt x="808926" y="0"/>
                  </a:moveTo>
                  <a:lnTo>
                    <a:pt x="797204" y="0"/>
                  </a:lnTo>
                  <a:lnTo>
                    <a:pt x="797204" y="821359"/>
                  </a:lnTo>
                  <a:lnTo>
                    <a:pt x="808926" y="821359"/>
                  </a:lnTo>
                  <a:lnTo>
                    <a:pt x="808926" y="0"/>
                  </a:lnTo>
                  <a:close/>
                </a:path>
                <a:path w="1606550" h="821690">
                  <a:moveTo>
                    <a:pt x="842137" y="0"/>
                  </a:moveTo>
                  <a:lnTo>
                    <a:pt x="830427" y="0"/>
                  </a:lnTo>
                  <a:lnTo>
                    <a:pt x="830427" y="821359"/>
                  </a:lnTo>
                  <a:lnTo>
                    <a:pt x="842137" y="821359"/>
                  </a:lnTo>
                  <a:lnTo>
                    <a:pt x="842137" y="0"/>
                  </a:lnTo>
                  <a:close/>
                </a:path>
                <a:path w="1606550" h="821690">
                  <a:moveTo>
                    <a:pt x="875360" y="0"/>
                  </a:moveTo>
                  <a:lnTo>
                    <a:pt x="863638" y="0"/>
                  </a:lnTo>
                  <a:lnTo>
                    <a:pt x="863638" y="821359"/>
                  </a:lnTo>
                  <a:lnTo>
                    <a:pt x="875360" y="821359"/>
                  </a:lnTo>
                  <a:lnTo>
                    <a:pt x="875360" y="0"/>
                  </a:lnTo>
                  <a:close/>
                </a:path>
                <a:path w="1606550" h="821690">
                  <a:moveTo>
                    <a:pt x="908558" y="0"/>
                  </a:moveTo>
                  <a:lnTo>
                    <a:pt x="896861" y="0"/>
                  </a:lnTo>
                  <a:lnTo>
                    <a:pt x="896861" y="821359"/>
                  </a:lnTo>
                  <a:lnTo>
                    <a:pt x="908558" y="821359"/>
                  </a:lnTo>
                  <a:lnTo>
                    <a:pt x="908558" y="0"/>
                  </a:lnTo>
                  <a:close/>
                </a:path>
                <a:path w="1606550" h="821690">
                  <a:moveTo>
                    <a:pt x="941781" y="0"/>
                  </a:moveTo>
                  <a:lnTo>
                    <a:pt x="930059" y="0"/>
                  </a:lnTo>
                  <a:lnTo>
                    <a:pt x="930059" y="821359"/>
                  </a:lnTo>
                  <a:lnTo>
                    <a:pt x="941781" y="821359"/>
                  </a:lnTo>
                  <a:lnTo>
                    <a:pt x="941781" y="0"/>
                  </a:lnTo>
                  <a:close/>
                </a:path>
                <a:path w="1606550" h="821690">
                  <a:moveTo>
                    <a:pt x="975017" y="0"/>
                  </a:moveTo>
                  <a:lnTo>
                    <a:pt x="963295" y="0"/>
                  </a:lnTo>
                  <a:lnTo>
                    <a:pt x="963295" y="821359"/>
                  </a:lnTo>
                  <a:lnTo>
                    <a:pt x="975017" y="821359"/>
                  </a:lnTo>
                  <a:lnTo>
                    <a:pt x="975017" y="0"/>
                  </a:lnTo>
                  <a:close/>
                </a:path>
                <a:path w="1606550" h="821690">
                  <a:moveTo>
                    <a:pt x="1008214" y="0"/>
                  </a:moveTo>
                  <a:lnTo>
                    <a:pt x="996505" y="0"/>
                  </a:lnTo>
                  <a:lnTo>
                    <a:pt x="996505" y="821359"/>
                  </a:lnTo>
                  <a:lnTo>
                    <a:pt x="1008214" y="821359"/>
                  </a:lnTo>
                  <a:lnTo>
                    <a:pt x="1008214" y="0"/>
                  </a:lnTo>
                  <a:close/>
                </a:path>
                <a:path w="1606550" h="821690">
                  <a:moveTo>
                    <a:pt x="1041450" y="0"/>
                  </a:moveTo>
                  <a:lnTo>
                    <a:pt x="1029728" y="0"/>
                  </a:lnTo>
                  <a:lnTo>
                    <a:pt x="1029728" y="821359"/>
                  </a:lnTo>
                  <a:lnTo>
                    <a:pt x="1041450" y="821359"/>
                  </a:lnTo>
                  <a:lnTo>
                    <a:pt x="1041450" y="0"/>
                  </a:lnTo>
                  <a:close/>
                </a:path>
                <a:path w="1606550" h="821690">
                  <a:moveTo>
                    <a:pt x="1074635" y="0"/>
                  </a:moveTo>
                  <a:lnTo>
                    <a:pt x="1062939" y="0"/>
                  </a:lnTo>
                  <a:lnTo>
                    <a:pt x="1062939" y="821359"/>
                  </a:lnTo>
                  <a:lnTo>
                    <a:pt x="1074635" y="821359"/>
                  </a:lnTo>
                  <a:lnTo>
                    <a:pt x="1074635" y="0"/>
                  </a:lnTo>
                  <a:close/>
                </a:path>
                <a:path w="1606550" h="821690">
                  <a:moveTo>
                    <a:pt x="1107859" y="0"/>
                  </a:moveTo>
                  <a:lnTo>
                    <a:pt x="1096162" y="0"/>
                  </a:lnTo>
                  <a:lnTo>
                    <a:pt x="1096162" y="821359"/>
                  </a:lnTo>
                  <a:lnTo>
                    <a:pt x="1107859" y="821359"/>
                  </a:lnTo>
                  <a:lnTo>
                    <a:pt x="1107859" y="0"/>
                  </a:lnTo>
                  <a:close/>
                </a:path>
                <a:path w="1606550" h="821690">
                  <a:moveTo>
                    <a:pt x="1141095" y="0"/>
                  </a:moveTo>
                  <a:lnTo>
                    <a:pt x="1129372" y="0"/>
                  </a:lnTo>
                  <a:lnTo>
                    <a:pt x="1129372" y="821359"/>
                  </a:lnTo>
                  <a:lnTo>
                    <a:pt x="1141095" y="821359"/>
                  </a:lnTo>
                  <a:lnTo>
                    <a:pt x="1141095" y="0"/>
                  </a:lnTo>
                  <a:close/>
                </a:path>
                <a:path w="1606550" h="821690">
                  <a:moveTo>
                    <a:pt x="1174318" y="0"/>
                  </a:moveTo>
                  <a:lnTo>
                    <a:pt x="1162596" y="0"/>
                  </a:lnTo>
                  <a:lnTo>
                    <a:pt x="1162596" y="821359"/>
                  </a:lnTo>
                  <a:lnTo>
                    <a:pt x="1174318" y="821359"/>
                  </a:lnTo>
                  <a:lnTo>
                    <a:pt x="1174318" y="0"/>
                  </a:lnTo>
                  <a:close/>
                </a:path>
                <a:path w="1606550" h="821690">
                  <a:moveTo>
                    <a:pt x="1207516" y="0"/>
                  </a:moveTo>
                  <a:lnTo>
                    <a:pt x="1195806" y="0"/>
                  </a:lnTo>
                  <a:lnTo>
                    <a:pt x="1195806" y="821359"/>
                  </a:lnTo>
                  <a:lnTo>
                    <a:pt x="1207516" y="821359"/>
                  </a:lnTo>
                  <a:lnTo>
                    <a:pt x="1207516" y="0"/>
                  </a:lnTo>
                  <a:close/>
                </a:path>
                <a:path w="1606550" h="821690">
                  <a:moveTo>
                    <a:pt x="1240751" y="0"/>
                  </a:moveTo>
                  <a:lnTo>
                    <a:pt x="1229029" y="0"/>
                  </a:lnTo>
                  <a:lnTo>
                    <a:pt x="1229029" y="821359"/>
                  </a:lnTo>
                  <a:lnTo>
                    <a:pt x="1240751" y="821359"/>
                  </a:lnTo>
                  <a:lnTo>
                    <a:pt x="1240751" y="0"/>
                  </a:lnTo>
                  <a:close/>
                </a:path>
                <a:path w="1606550" h="821690">
                  <a:moveTo>
                    <a:pt x="1273949" y="0"/>
                  </a:moveTo>
                  <a:lnTo>
                    <a:pt x="1262240" y="0"/>
                  </a:lnTo>
                  <a:lnTo>
                    <a:pt x="1262240" y="821359"/>
                  </a:lnTo>
                  <a:lnTo>
                    <a:pt x="1273949" y="821359"/>
                  </a:lnTo>
                  <a:lnTo>
                    <a:pt x="1273949" y="0"/>
                  </a:lnTo>
                  <a:close/>
                </a:path>
                <a:path w="1606550" h="821690">
                  <a:moveTo>
                    <a:pt x="1307185" y="0"/>
                  </a:moveTo>
                  <a:lnTo>
                    <a:pt x="1295450" y="0"/>
                  </a:lnTo>
                  <a:lnTo>
                    <a:pt x="1295450" y="821359"/>
                  </a:lnTo>
                  <a:lnTo>
                    <a:pt x="1307185" y="821359"/>
                  </a:lnTo>
                  <a:lnTo>
                    <a:pt x="1307185" y="0"/>
                  </a:lnTo>
                  <a:close/>
                </a:path>
                <a:path w="1606550" h="821690">
                  <a:moveTo>
                    <a:pt x="1340396" y="0"/>
                  </a:moveTo>
                  <a:lnTo>
                    <a:pt x="1328686" y="0"/>
                  </a:lnTo>
                  <a:lnTo>
                    <a:pt x="1328686" y="821359"/>
                  </a:lnTo>
                  <a:lnTo>
                    <a:pt x="1340396" y="821359"/>
                  </a:lnTo>
                  <a:lnTo>
                    <a:pt x="1340396" y="0"/>
                  </a:lnTo>
                  <a:close/>
                </a:path>
                <a:path w="1606550" h="821690">
                  <a:moveTo>
                    <a:pt x="1373606" y="0"/>
                  </a:moveTo>
                  <a:lnTo>
                    <a:pt x="1361897" y="0"/>
                  </a:lnTo>
                  <a:lnTo>
                    <a:pt x="1361897" y="821359"/>
                  </a:lnTo>
                  <a:lnTo>
                    <a:pt x="1373606" y="821359"/>
                  </a:lnTo>
                  <a:lnTo>
                    <a:pt x="1373606" y="0"/>
                  </a:lnTo>
                  <a:close/>
                </a:path>
                <a:path w="1606550" h="821690">
                  <a:moveTo>
                    <a:pt x="1406829" y="0"/>
                  </a:moveTo>
                  <a:lnTo>
                    <a:pt x="1395120" y="0"/>
                  </a:lnTo>
                  <a:lnTo>
                    <a:pt x="1395120" y="821359"/>
                  </a:lnTo>
                  <a:lnTo>
                    <a:pt x="1406829" y="821359"/>
                  </a:lnTo>
                  <a:lnTo>
                    <a:pt x="1406829" y="0"/>
                  </a:lnTo>
                  <a:close/>
                </a:path>
                <a:path w="1606550" h="821690">
                  <a:moveTo>
                    <a:pt x="1440040" y="0"/>
                  </a:moveTo>
                  <a:lnTo>
                    <a:pt x="1428330" y="0"/>
                  </a:lnTo>
                  <a:lnTo>
                    <a:pt x="1428330" y="821359"/>
                  </a:lnTo>
                  <a:lnTo>
                    <a:pt x="1440040" y="821359"/>
                  </a:lnTo>
                  <a:lnTo>
                    <a:pt x="1440040" y="0"/>
                  </a:lnTo>
                  <a:close/>
                </a:path>
                <a:path w="1606550" h="821690">
                  <a:moveTo>
                    <a:pt x="1473276" y="0"/>
                  </a:moveTo>
                  <a:lnTo>
                    <a:pt x="1461554" y="0"/>
                  </a:lnTo>
                  <a:lnTo>
                    <a:pt x="1461554" y="821359"/>
                  </a:lnTo>
                  <a:lnTo>
                    <a:pt x="1473276" y="821359"/>
                  </a:lnTo>
                  <a:lnTo>
                    <a:pt x="1473276" y="0"/>
                  </a:lnTo>
                  <a:close/>
                </a:path>
                <a:path w="1606550" h="821690">
                  <a:moveTo>
                    <a:pt x="1506474" y="0"/>
                  </a:moveTo>
                  <a:lnTo>
                    <a:pt x="1494764" y="0"/>
                  </a:lnTo>
                  <a:lnTo>
                    <a:pt x="1494764" y="821359"/>
                  </a:lnTo>
                  <a:lnTo>
                    <a:pt x="1506474" y="821359"/>
                  </a:lnTo>
                  <a:lnTo>
                    <a:pt x="1506474" y="0"/>
                  </a:lnTo>
                  <a:close/>
                </a:path>
                <a:path w="1606550" h="821690">
                  <a:moveTo>
                    <a:pt x="1539697" y="0"/>
                  </a:moveTo>
                  <a:lnTo>
                    <a:pt x="1527975" y="0"/>
                  </a:lnTo>
                  <a:lnTo>
                    <a:pt x="1527975" y="821359"/>
                  </a:lnTo>
                  <a:lnTo>
                    <a:pt x="1539697" y="821359"/>
                  </a:lnTo>
                  <a:lnTo>
                    <a:pt x="1539697" y="0"/>
                  </a:lnTo>
                  <a:close/>
                </a:path>
                <a:path w="1606550" h="821690">
                  <a:moveTo>
                    <a:pt x="1572920" y="0"/>
                  </a:moveTo>
                  <a:lnTo>
                    <a:pt x="1561198" y="0"/>
                  </a:lnTo>
                  <a:lnTo>
                    <a:pt x="1561198" y="821359"/>
                  </a:lnTo>
                  <a:lnTo>
                    <a:pt x="1572920" y="821359"/>
                  </a:lnTo>
                  <a:lnTo>
                    <a:pt x="1572920" y="0"/>
                  </a:lnTo>
                  <a:close/>
                </a:path>
                <a:path w="1606550" h="821690">
                  <a:moveTo>
                    <a:pt x="1606143" y="0"/>
                  </a:moveTo>
                  <a:lnTo>
                    <a:pt x="1594421" y="0"/>
                  </a:lnTo>
                  <a:lnTo>
                    <a:pt x="1594421" y="821359"/>
                  </a:lnTo>
                  <a:lnTo>
                    <a:pt x="1606143" y="821359"/>
                  </a:lnTo>
                  <a:lnTo>
                    <a:pt x="16061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19">
              <a:extLst>
                <a:ext uri="{FF2B5EF4-FFF2-40B4-BE49-F238E27FC236}">
                  <a16:creationId xmlns:a16="http://schemas.microsoft.com/office/drawing/2014/main" id="{FC7E86B8-2580-4631-AC90-2ACBC9193903}"/>
                </a:ext>
              </a:extLst>
            </p:cNvPr>
            <p:cNvSpPr/>
            <p:nvPr/>
          </p:nvSpPr>
          <p:spPr>
            <a:xfrm>
              <a:off x="1970534" y="6727146"/>
              <a:ext cx="29209" cy="93345"/>
            </a:xfrm>
            <a:custGeom>
              <a:avLst/>
              <a:gdLst/>
              <a:ahLst/>
              <a:cxnLst/>
              <a:rect l="l" t="t" r="r" b="b"/>
              <a:pathLst>
                <a:path w="29210" h="93345">
                  <a:moveTo>
                    <a:pt x="28892" y="0"/>
                  </a:moveTo>
                  <a:lnTo>
                    <a:pt x="0" y="0"/>
                  </a:lnTo>
                  <a:lnTo>
                    <a:pt x="0" y="93103"/>
                  </a:lnTo>
                  <a:lnTo>
                    <a:pt x="11249" y="90830"/>
                  </a:lnTo>
                  <a:lnTo>
                    <a:pt x="20432" y="84634"/>
                  </a:lnTo>
                  <a:lnTo>
                    <a:pt x="26622" y="75449"/>
                  </a:lnTo>
                  <a:lnTo>
                    <a:pt x="28892" y="64211"/>
                  </a:lnTo>
                  <a:lnTo>
                    <a:pt x="28892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9" name="object 20">
              <a:extLst>
                <a:ext uri="{FF2B5EF4-FFF2-40B4-BE49-F238E27FC236}">
                  <a16:creationId xmlns:a16="http://schemas.microsoft.com/office/drawing/2014/main" id="{17D11189-0A30-48E3-98CD-39DA1DD601AB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24142" y="6080531"/>
              <a:ext cx="2154974" cy="665251"/>
            </a:xfrm>
            <a:prstGeom prst="rect">
              <a:avLst/>
            </a:prstGeom>
          </p:spPr>
        </p:pic>
        <p:sp>
          <p:nvSpPr>
            <p:cNvPr id="60" name="object 21">
              <a:extLst>
                <a:ext uri="{FF2B5EF4-FFF2-40B4-BE49-F238E27FC236}">
                  <a16:creationId xmlns:a16="http://schemas.microsoft.com/office/drawing/2014/main" id="{DB5234A1-753A-44D0-9ADE-C6EAB340EA0E}"/>
                </a:ext>
              </a:extLst>
            </p:cNvPr>
            <p:cNvSpPr/>
            <p:nvPr/>
          </p:nvSpPr>
          <p:spPr>
            <a:xfrm>
              <a:off x="1969897" y="6114961"/>
              <a:ext cx="347980" cy="450215"/>
            </a:xfrm>
            <a:custGeom>
              <a:avLst/>
              <a:gdLst/>
              <a:ahLst/>
              <a:cxnLst/>
              <a:rect l="l" t="t" r="r" b="b"/>
              <a:pathLst>
                <a:path w="347980" h="450215">
                  <a:moveTo>
                    <a:pt x="305435" y="263461"/>
                  </a:moveTo>
                  <a:lnTo>
                    <a:pt x="299440" y="263461"/>
                  </a:lnTo>
                  <a:lnTo>
                    <a:pt x="299440" y="443801"/>
                  </a:lnTo>
                  <a:lnTo>
                    <a:pt x="0" y="443801"/>
                  </a:lnTo>
                  <a:lnTo>
                    <a:pt x="0" y="450151"/>
                  </a:lnTo>
                  <a:lnTo>
                    <a:pt x="305435" y="450151"/>
                  </a:lnTo>
                  <a:lnTo>
                    <a:pt x="305435" y="443801"/>
                  </a:lnTo>
                  <a:lnTo>
                    <a:pt x="305435" y="263461"/>
                  </a:lnTo>
                  <a:close/>
                </a:path>
                <a:path w="347980" h="450215">
                  <a:moveTo>
                    <a:pt x="347395" y="3048"/>
                  </a:moveTo>
                  <a:lnTo>
                    <a:pt x="342239" y="0"/>
                  </a:lnTo>
                  <a:lnTo>
                    <a:pt x="312661" y="49847"/>
                  </a:lnTo>
                  <a:lnTo>
                    <a:pt x="317817" y="52895"/>
                  </a:lnTo>
                  <a:lnTo>
                    <a:pt x="347395" y="3048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22">
              <a:extLst>
                <a:ext uri="{FF2B5EF4-FFF2-40B4-BE49-F238E27FC236}">
                  <a16:creationId xmlns:a16="http://schemas.microsoft.com/office/drawing/2014/main" id="{5B6388DB-C0E0-4584-9C17-3DF748C0A54D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24142" y="6712394"/>
              <a:ext cx="541362" cy="33388"/>
            </a:xfrm>
            <a:prstGeom prst="rect">
              <a:avLst/>
            </a:prstGeom>
          </p:spPr>
        </p:pic>
        <p:sp>
          <p:nvSpPr>
            <p:cNvPr id="62" name="object 23">
              <a:extLst>
                <a:ext uri="{FF2B5EF4-FFF2-40B4-BE49-F238E27FC236}">
                  <a16:creationId xmlns:a16="http://schemas.microsoft.com/office/drawing/2014/main" id="{1E744F2E-6230-460E-964B-5CD682753E91}"/>
                </a:ext>
              </a:extLst>
            </p:cNvPr>
            <p:cNvSpPr/>
            <p:nvPr/>
          </p:nvSpPr>
          <p:spPr>
            <a:xfrm>
              <a:off x="889203" y="6615080"/>
              <a:ext cx="231140" cy="231140"/>
            </a:xfrm>
            <a:custGeom>
              <a:avLst/>
              <a:gdLst/>
              <a:ahLst/>
              <a:cxnLst/>
              <a:rect l="l" t="t" r="r" b="b"/>
              <a:pathLst>
                <a:path w="231140" h="231140">
                  <a:moveTo>
                    <a:pt x="115252" y="0"/>
                  </a:moveTo>
                  <a:lnTo>
                    <a:pt x="70390" y="9059"/>
                  </a:lnTo>
                  <a:lnTo>
                    <a:pt x="33756" y="33762"/>
                  </a:lnTo>
                  <a:lnTo>
                    <a:pt x="9057" y="70401"/>
                  </a:lnTo>
                  <a:lnTo>
                    <a:pt x="0" y="115265"/>
                  </a:lnTo>
                  <a:lnTo>
                    <a:pt x="9057" y="160128"/>
                  </a:lnTo>
                  <a:lnTo>
                    <a:pt x="33756" y="196767"/>
                  </a:lnTo>
                  <a:lnTo>
                    <a:pt x="70390" y="221471"/>
                  </a:lnTo>
                  <a:lnTo>
                    <a:pt x="115252" y="230530"/>
                  </a:lnTo>
                  <a:lnTo>
                    <a:pt x="160121" y="221471"/>
                  </a:lnTo>
                  <a:lnTo>
                    <a:pt x="196759" y="196767"/>
                  </a:lnTo>
                  <a:lnTo>
                    <a:pt x="221460" y="160128"/>
                  </a:lnTo>
                  <a:lnTo>
                    <a:pt x="230517" y="115265"/>
                  </a:lnTo>
                  <a:lnTo>
                    <a:pt x="221460" y="70401"/>
                  </a:lnTo>
                  <a:lnTo>
                    <a:pt x="196759" y="33762"/>
                  </a:lnTo>
                  <a:lnTo>
                    <a:pt x="160121" y="9059"/>
                  </a:lnTo>
                  <a:lnTo>
                    <a:pt x="115252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3" name="object 24">
              <a:extLst>
                <a:ext uri="{FF2B5EF4-FFF2-40B4-BE49-F238E27FC236}">
                  <a16:creationId xmlns:a16="http://schemas.microsoft.com/office/drawing/2014/main" id="{F46B80EE-38F4-4414-AC52-3852910438FF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44410" y="6670306"/>
              <a:ext cx="120091" cy="120078"/>
            </a:xfrm>
            <a:prstGeom prst="rect">
              <a:avLst/>
            </a:prstGeom>
          </p:spPr>
        </p:pic>
        <p:sp>
          <p:nvSpPr>
            <p:cNvPr id="64" name="object 25">
              <a:extLst>
                <a:ext uri="{FF2B5EF4-FFF2-40B4-BE49-F238E27FC236}">
                  <a16:creationId xmlns:a16="http://schemas.microsoft.com/office/drawing/2014/main" id="{377DBDA5-F12D-40F3-94C0-72EFB1BE05E8}"/>
                </a:ext>
              </a:extLst>
            </p:cNvPr>
            <p:cNvSpPr/>
            <p:nvPr/>
          </p:nvSpPr>
          <p:spPr>
            <a:xfrm>
              <a:off x="982624" y="6615086"/>
              <a:ext cx="1270635" cy="231140"/>
            </a:xfrm>
            <a:custGeom>
              <a:avLst/>
              <a:gdLst/>
              <a:ahLst/>
              <a:cxnLst/>
              <a:rect l="l" t="t" r="r" b="b"/>
              <a:pathLst>
                <a:path w="1270635" h="231140">
                  <a:moveTo>
                    <a:pt x="43662" y="115265"/>
                  </a:moveTo>
                  <a:lnTo>
                    <a:pt x="41948" y="106768"/>
                  </a:lnTo>
                  <a:lnTo>
                    <a:pt x="37261" y="99834"/>
                  </a:lnTo>
                  <a:lnTo>
                    <a:pt x="30327" y="95148"/>
                  </a:lnTo>
                  <a:lnTo>
                    <a:pt x="21831" y="93433"/>
                  </a:lnTo>
                  <a:lnTo>
                    <a:pt x="13335" y="95148"/>
                  </a:lnTo>
                  <a:lnTo>
                    <a:pt x="6388" y="99834"/>
                  </a:lnTo>
                  <a:lnTo>
                    <a:pt x="1714" y="106768"/>
                  </a:lnTo>
                  <a:lnTo>
                    <a:pt x="0" y="115265"/>
                  </a:lnTo>
                  <a:lnTo>
                    <a:pt x="1714" y="123761"/>
                  </a:lnTo>
                  <a:lnTo>
                    <a:pt x="6388" y="130695"/>
                  </a:lnTo>
                  <a:lnTo>
                    <a:pt x="13335" y="135382"/>
                  </a:lnTo>
                  <a:lnTo>
                    <a:pt x="21831" y="137096"/>
                  </a:lnTo>
                  <a:lnTo>
                    <a:pt x="30327" y="135382"/>
                  </a:lnTo>
                  <a:lnTo>
                    <a:pt x="37261" y="130695"/>
                  </a:lnTo>
                  <a:lnTo>
                    <a:pt x="41948" y="123761"/>
                  </a:lnTo>
                  <a:lnTo>
                    <a:pt x="43662" y="115265"/>
                  </a:lnTo>
                  <a:close/>
                </a:path>
                <a:path w="1270635" h="231140">
                  <a:moveTo>
                    <a:pt x="1270330" y="115265"/>
                  </a:moveTo>
                  <a:lnTo>
                    <a:pt x="1261275" y="70396"/>
                  </a:lnTo>
                  <a:lnTo>
                    <a:pt x="1236573" y="33756"/>
                  </a:lnTo>
                  <a:lnTo>
                    <a:pt x="1199934" y="9055"/>
                  </a:lnTo>
                  <a:lnTo>
                    <a:pt x="1155065" y="0"/>
                  </a:lnTo>
                  <a:lnTo>
                    <a:pt x="1110208" y="9055"/>
                  </a:lnTo>
                  <a:lnTo>
                    <a:pt x="1073569" y="33756"/>
                  </a:lnTo>
                  <a:lnTo>
                    <a:pt x="1048880" y="70396"/>
                  </a:lnTo>
                  <a:lnTo>
                    <a:pt x="1039812" y="115265"/>
                  </a:lnTo>
                  <a:lnTo>
                    <a:pt x="1048880" y="160134"/>
                  </a:lnTo>
                  <a:lnTo>
                    <a:pt x="1073569" y="196761"/>
                  </a:lnTo>
                  <a:lnTo>
                    <a:pt x="1110208" y="221475"/>
                  </a:lnTo>
                  <a:lnTo>
                    <a:pt x="1155065" y="230530"/>
                  </a:lnTo>
                  <a:lnTo>
                    <a:pt x="1199934" y="221475"/>
                  </a:lnTo>
                  <a:lnTo>
                    <a:pt x="1236573" y="196761"/>
                  </a:lnTo>
                  <a:lnTo>
                    <a:pt x="1261275" y="160134"/>
                  </a:lnTo>
                  <a:lnTo>
                    <a:pt x="1270330" y="115265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5" name="object 26">
              <a:extLst>
                <a:ext uri="{FF2B5EF4-FFF2-40B4-BE49-F238E27FC236}">
                  <a16:creationId xmlns:a16="http://schemas.microsoft.com/office/drawing/2014/main" id="{21B1573D-C5C7-480A-8701-15A2A77A7E0B}"/>
                </a:ext>
              </a:extLst>
            </p:cNvPr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077681" y="6670306"/>
              <a:ext cx="120053" cy="120078"/>
            </a:xfrm>
            <a:prstGeom prst="rect">
              <a:avLst/>
            </a:prstGeom>
          </p:spPr>
        </p:pic>
        <p:sp>
          <p:nvSpPr>
            <p:cNvPr id="66" name="object 27">
              <a:extLst>
                <a:ext uri="{FF2B5EF4-FFF2-40B4-BE49-F238E27FC236}">
                  <a16:creationId xmlns:a16="http://schemas.microsoft.com/office/drawing/2014/main" id="{6A246DC9-6BF1-4054-9A31-3F75DA646D22}"/>
                </a:ext>
              </a:extLst>
            </p:cNvPr>
            <p:cNvSpPr/>
            <p:nvPr/>
          </p:nvSpPr>
          <p:spPr>
            <a:xfrm>
              <a:off x="2115870" y="6705301"/>
              <a:ext cx="43815" cy="43815"/>
            </a:xfrm>
            <a:custGeom>
              <a:avLst/>
              <a:gdLst/>
              <a:ahLst/>
              <a:cxnLst/>
              <a:rect l="l" t="t" r="r" b="b"/>
              <a:pathLst>
                <a:path w="43814" h="43815">
                  <a:moveTo>
                    <a:pt x="21831" y="0"/>
                  </a:moveTo>
                  <a:lnTo>
                    <a:pt x="13335" y="1716"/>
                  </a:lnTo>
                  <a:lnTo>
                    <a:pt x="6396" y="6396"/>
                  </a:lnTo>
                  <a:lnTo>
                    <a:pt x="1716" y="13335"/>
                  </a:lnTo>
                  <a:lnTo>
                    <a:pt x="0" y="21831"/>
                  </a:lnTo>
                  <a:lnTo>
                    <a:pt x="1716" y="30328"/>
                  </a:lnTo>
                  <a:lnTo>
                    <a:pt x="6396" y="37272"/>
                  </a:lnTo>
                  <a:lnTo>
                    <a:pt x="13335" y="41957"/>
                  </a:lnTo>
                  <a:lnTo>
                    <a:pt x="21831" y="43675"/>
                  </a:lnTo>
                  <a:lnTo>
                    <a:pt x="30327" y="41957"/>
                  </a:lnTo>
                  <a:lnTo>
                    <a:pt x="37266" y="37272"/>
                  </a:lnTo>
                  <a:lnTo>
                    <a:pt x="41946" y="30328"/>
                  </a:lnTo>
                  <a:lnTo>
                    <a:pt x="43662" y="21831"/>
                  </a:lnTo>
                  <a:lnTo>
                    <a:pt x="41946" y="13335"/>
                  </a:lnTo>
                  <a:lnTo>
                    <a:pt x="37266" y="6396"/>
                  </a:lnTo>
                  <a:lnTo>
                    <a:pt x="30327" y="1716"/>
                  </a:lnTo>
                  <a:lnTo>
                    <a:pt x="21831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7" name="object 28">
              <a:extLst>
                <a:ext uri="{FF2B5EF4-FFF2-40B4-BE49-F238E27FC236}">
                  <a16:creationId xmlns:a16="http://schemas.microsoft.com/office/drawing/2014/main" id="{01CCD414-6E9F-48C2-BEEC-4D758836B51D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667412" y="6541071"/>
              <a:ext cx="968521" cy="316928"/>
            </a:xfrm>
            <a:prstGeom prst="rect">
              <a:avLst/>
            </a:prstGeom>
          </p:spPr>
        </p:pic>
        <p:sp>
          <p:nvSpPr>
            <p:cNvPr id="68" name="object 29">
              <a:extLst>
                <a:ext uri="{FF2B5EF4-FFF2-40B4-BE49-F238E27FC236}">
                  <a16:creationId xmlns:a16="http://schemas.microsoft.com/office/drawing/2014/main" id="{00A6D1D4-2462-451E-9729-8426044B162B}"/>
                </a:ext>
              </a:extLst>
            </p:cNvPr>
            <p:cNvSpPr/>
            <p:nvPr/>
          </p:nvSpPr>
          <p:spPr>
            <a:xfrm>
              <a:off x="3095040" y="6254315"/>
              <a:ext cx="369570" cy="587375"/>
            </a:xfrm>
            <a:custGeom>
              <a:avLst/>
              <a:gdLst/>
              <a:ahLst/>
              <a:cxnLst/>
              <a:rect l="l" t="t" r="r" b="b"/>
              <a:pathLst>
                <a:path w="369569" h="587375">
                  <a:moveTo>
                    <a:pt x="193408" y="0"/>
                  </a:moveTo>
                  <a:lnTo>
                    <a:pt x="147969" y="15568"/>
                  </a:lnTo>
                  <a:lnTo>
                    <a:pt x="120391" y="58631"/>
                  </a:lnTo>
                  <a:lnTo>
                    <a:pt x="108981" y="121937"/>
                  </a:lnTo>
                  <a:lnTo>
                    <a:pt x="108780" y="154525"/>
                  </a:lnTo>
                  <a:lnTo>
                    <a:pt x="110192" y="187091"/>
                  </a:lnTo>
                  <a:lnTo>
                    <a:pt x="91738" y="185320"/>
                  </a:lnTo>
                  <a:lnTo>
                    <a:pt x="38717" y="200020"/>
                  </a:lnTo>
                  <a:lnTo>
                    <a:pt x="19032" y="225051"/>
                  </a:lnTo>
                  <a:lnTo>
                    <a:pt x="19032" y="236951"/>
                  </a:lnTo>
                  <a:lnTo>
                    <a:pt x="23623" y="292119"/>
                  </a:lnTo>
                  <a:lnTo>
                    <a:pt x="34721" y="334172"/>
                  </a:lnTo>
                  <a:lnTo>
                    <a:pt x="56560" y="369438"/>
                  </a:lnTo>
                  <a:lnTo>
                    <a:pt x="41631" y="370240"/>
                  </a:lnTo>
                  <a:lnTo>
                    <a:pt x="7970" y="399867"/>
                  </a:lnTo>
                  <a:lnTo>
                    <a:pt x="0" y="444848"/>
                  </a:lnTo>
                  <a:lnTo>
                    <a:pt x="528" y="460319"/>
                  </a:lnTo>
                  <a:lnTo>
                    <a:pt x="8108" y="510800"/>
                  </a:lnTo>
                  <a:lnTo>
                    <a:pt x="32786" y="553270"/>
                  </a:lnTo>
                  <a:lnTo>
                    <a:pt x="79490" y="576479"/>
                  </a:lnTo>
                  <a:lnTo>
                    <a:pt x="131833" y="584373"/>
                  </a:lnTo>
                  <a:lnTo>
                    <a:pt x="160668" y="586834"/>
                  </a:lnTo>
                  <a:lnTo>
                    <a:pt x="189613" y="586586"/>
                  </a:lnTo>
                  <a:lnTo>
                    <a:pt x="246298" y="575825"/>
                  </a:lnTo>
                  <a:lnTo>
                    <a:pt x="306036" y="542348"/>
                  </a:lnTo>
                  <a:lnTo>
                    <a:pt x="347314" y="488145"/>
                  </a:lnTo>
                  <a:lnTo>
                    <a:pt x="364812" y="444328"/>
                  </a:lnTo>
                  <a:lnTo>
                    <a:pt x="369428" y="421274"/>
                  </a:lnTo>
                  <a:lnTo>
                    <a:pt x="369336" y="397759"/>
                  </a:lnTo>
                  <a:lnTo>
                    <a:pt x="362416" y="374737"/>
                  </a:lnTo>
                  <a:lnTo>
                    <a:pt x="348632" y="355050"/>
                  </a:lnTo>
                  <a:lnTo>
                    <a:pt x="329642" y="341786"/>
                  </a:lnTo>
                  <a:lnTo>
                    <a:pt x="307106" y="338031"/>
                  </a:lnTo>
                  <a:lnTo>
                    <a:pt x="324567" y="318810"/>
                  </a:lnTo>
                  <a:lnTo>
                    <a:pt x="337707" y="296397"/>
                  </a:lnTo>
                  <a:lnTo>
                    <a:pt x="346064" y="271797"/>
                  </a:lnTo>
                  <a:lnTo>
                    <a:pt x="349181" y="246019"/>
                  </a:lnTo>
                  <a:lnTo>
                    <a:pt x="348164" y="230383"/>
                  </a:lnTo>
                  <a:lnTo>
                    <a:pt x="327388" y="190203"/>
                  </a:lnTo>
                  <a:lnTo>
                    <a:pt x="302507" y="181757"/>
                  </a:lnTo>
                  <a:lnTo>
                    <a:pt x="289592" y="183805"/>
                  </a:lnTo>
                  <a:lnTo>
                    <a:pt x="278683" y="190190"/>
                  </a:lnTo>
                  <a:lnTo>
                    <a:pt x="291952" y="167235"/>
                  </a:lnTo>
                  <a:lnTo>
                    <a:pt x="299937" y="141927"/>
                  </a:lnTo>
                  <a:lnTo>
                    <a:pt x="302340" y="115509"/>
                  </a:lnTo>
                  <a:lnTo>
                    <a:pt x="298864" y="89225"/>
                  </a:lnTo>
                  <a:lnTo>
                    <a:pt x="271965" y="39042"/>
                  </a:lnTo>
                  <a:lnTo>
                    <a:pt x="225216" y="6510"/>
                  </a:lnTo>
                  <a:lnTo>
                    <a:pt x="209577" y="1916"/>
                  </a:lnTo>
                  <a:lnTo>
                    <a:pt x="193408" y="0"/>
                  </a:lnTo>
                  <a:close/>
                </a:path>
              </a:pathLst>
            </a:custGeom>
            <a:solidFill>
              <a:srgbClr val="DAE2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30">
              <a:extLst>
                <a:ext uri="{FF2B5EF4-FFF2-40B4-BE49-F238E27FC236}">
                  <a16:creationId xmlns:a16="http://schemas.microsoft.com/office/drawing/2014/main" id="{035EC437-58FE-465B-9764-D084F5DF3CCE}"/>
                </a:ext>
              </a:extLst>
            </p:cNvPr>
            <p:cNvSpPr/>
            <p:nvPr/>
          </p:nvSpPr>
          <p:spPr>
            <a:xfrm>
              <a:off x="3262907" y="6574390"/>
              <a:ext cx="30480" cy="297180"/>
            </a:xfrm>
            <a:custGeom>
              <a:avLst/>
              <a:gdLst/>
              <a:ahLst/>
              <a:cxnLst/>
              <a:rect l="l" t="t" r="r" b="b"/>
              <a:pathLst>
                <a:path w="30479" h="297179">
                  <a:moveTo>
                    <a:pt x="14979" y="0"/>
                  </a:moveTo>
                  <a:lnTo>
                    <a:pt x="4681" y="3613"/>
                  </a:lnTo>
                  <a:lnTo>
                    <a:pt x="0" y="14468"/>
                  </a:lnTo>
                  <a:lnTo>
                    <a:pt x="0" y="282235"/>
                  </a:lnTo>
                  <a:lnTo>
                    <a:pt x="4681" y="293090"/>
                  </a:lnTo>
                  <a:lnTo>
                    <a:pt x="14979" y="296713"/>
                  </a:lnTo>
                  <a:lnTo>
                    <a:pt x="25278" y="293097"/>
                  </a:lnTo>
                  <a:lnTo>
                    <a:pt x="29959" y="282235"/>
                  </a:lnTo>
                  <a:lnTo>
                    <a:pt x="29959" y="14468"/>
                  </a:lnTo>
                  <a:lnTo>
                    <a:pt x="25278" y="3620"/>
                  </a:lnTo>
                  <a:lnTo>
                    <a:pt x="14979" y="0"/>
                  </a:lnTo>
                  <a:close/>
                </a:path>
              </a:pathLst>
            </a:custGeom>
            <a:solidFill>
              <a:srgbClr val="F8F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0" name="object 31">
              <a:extLst>
                <a:ext uri="{FF2B5EF4-FFF2-40B4-BE49-F238E27FC236}">
                  <a16:creationId xmlns:a16="http://schemas.microsoft.com/office/drawing/2014/main" id="{B7C4C023-9D07-4F5A-BF12-FF21D024316D}"/>
                </a:ext>
              </a:extLst>
            </p:cNvPr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3183938" y="6625447"/>
              <a:ext cx="201122" cy="139532"/>
            </a:xfrm>
            <a:prstGeom prst="rect">
              <a:avLst/>
            </a:prstGeom>
          </p:spPr>
        </p:pic>
        <p:pic>
          <p:nvPicPr>
            <p:cNvPr id="71" name="object 32">
              <a:extLst>
                <a:ext uri="{FF2B5EF4-FFF2-40B4-BE49-F238E27FC236}">
                  <a16:creationId xmlns:a16="http://schemas.microsoft.com/office/drawing/2014/main" id="{C4FD7A04-C0C7-4A03-891F-564389E73349}"/>
                </a:ext>
              </a:extLst>
            </p:cNvPr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0" y="5593181"/>
              <a:ext cx="12204473" cy="1264259"/>
            </a:xfrm>
            <a:prstGeom prst="rect">
              <a:avLst/>
            </a:prstGeom>
          </p:spPr>
        </p:pic>
        <p:sp>
          <p:nvSpPr>
            <p:cNvPr id="72" name="object 33">
              <a:extLst>
                <a:ext uri="{FF2B5EF4-FFF2-40B4-BE49-F238E27FC236}">
                  <a16:creationId xmlns:a16="http://schemas.microsoft.com/office/drawing/2014/main" id="{4C40292E-FD7D-48CA-BBAA-CBE4D3126BAD}"/>
                </a:ext>
              </a:extLst>
            </p:cNvPr>
            <p:cNvSpPr/>
            <p:nvPr/>
          </p:nvSpPr>
          <p:spPr>
            <a:xfrm>
              <a:off x="11551677" y="5911246"/>
              <a:ext cx="288290" cy="443230"/>
            </a:xfrm>
            <a:custGeom>
              <a:avLst/>
              <a:gdLst/>
              <a:ahLst/>
              <a:cxnLst/>
              <a:rect l="l" t="t" r="r" b="b"/>
              <a:pathLst>
                <a:path w="288290" h="443229">
                  <a:moveTo>
                    <a:pt x="270395" y="213156"/>
                  </a:moveTo>
                  <a:lnTo>
                    <a:pt x="17653" y="213156"/>
                  </a:lnTo>
                  <a:lnTo>
                    <a:pt x="144030" y="442912"/>
                  </a:lnTo>
                  <a:lnTo>
                    <a:pt x="270395" y="213156"/>
                  </a:lnTo>
                  <a:close/>
                </a:path>
                <a:path w="288290" h="443229">
                  <a:moveTo>
                    <a:pt x="144030" y="0"/>
                  </a:moveTo>
                  <a:lnTo>
                    <a:pt x="98488" y="7338"/>
                  </a:lnTo>
                  <a:lnTo>
                    <a:pt x="58948" y="27776"/>
                  </a:lnTo>
                  <a:lnTo>
                    <a:pt x="27776" y="58948"/>
                  </a:lnTo>
                  <a:lnTo>
                    <a:pt x="7338" y="98488"/>
                  </a:lnTo>
                  <a:lnTo>
                    <a:pt x="0" y="144030"/>
                  </a:lnTo>
                  <a:lnTo>
                    <a:pt x="1177" y="162512"/>
                  </a:lnTo>
                  <a:lnTo>
                    <a:pt x="4613" y="180293"/>
                  </a:lnTo>
                  <a:lnTo>
                    <a:pt x="10158" y="197224"/>
                  </a:lnTo>
                  <a:lnTo>
                    <a:pt x="17665" y="213156"/>
                  </a:lnTo>
                  <a:lnTo>
                    <a:pt x="270383" y="213156"/>
                  </a:lnTo>
                  <a:lnTo>
                    <a:pt x="276211" y="200799"/>
                  </a:lnTo>
                  <a:lnTo>
                    <a:pt x="144030" y="200799"/>
                  </a:lnTo>
                  <a:lnTo>
                    <a:pt x="121931" y="196333"/>
                  </a:lnTo>
                  <a:lnTo>
                    <a:pt x="103873" y="184159"/>
                  </a:lnTo>
                  <a:lnTo>
                    <a:pt x="91692" y="166113"/>
                  </a:lnTo>
                  <a:lnTo>
                    <a:pt x="87223" y="144030"/>
                  </a:lnTo>
                  <a:lnTo>
                    <a:pt x="91692" y="121936"/>
                  </a:lnTo>
                  <a:lnTo>
                    <a:pt x="103873" y="103878"/>
                  </a:lnTo>
                  <a:lnTo>
                    <a:pt x="121931" y="91693"/>
                  </a:lnTo>
                  <a:lnTo>
                    <a:pt x="144030" y="87223"/>
                  </a:lnTo>
                  <a:lnTo>
                    <a:pt x="274898" y="87223"/>
                  </a:lnTo>
                  <a:lnTo>
                    <a:pt x="260281" y="58948"/>
                  </a:lnTo>
                  <a:lnTo>
                    <a:pt x="229107" y="27776"/>
                  </a:lnTo>
                  <a:lnTo>
                    <a:pt x="189567" y="7338"/>
                  </a:lnTo>
                  <a:lnTo>
                    <a:pt x="144030" y="0"/>
                  </a:lnTo>
                  <a:close/>
                </a:path>
                <a:path w="288290" h="443229">
                  <a:moveTo>
                    <a:pt x="274898" y="87223"/>
                  </a:moveTo>
                  <a:lnTo>
                    <a:pt x="144030" y="87223"/>
                  </a:lnTo>
                  <a:lnTo>
                    <a:pt x="166122" y="91693"/>
                  </a:lnTo>
                  <a:lnTo>
                    <a:pt x="184176" y="103878"/>
                  </a:lnTo>
                  <a:lnTo>
                    <a:pt x="196356" y="121936"/>
                  </a:lnTo>
                  <a:lnTo>
                    <a:pt x="200825" y="144030"/>
                  </a:lnTo>
                  <a:lnTo>
                    <a:pt x="196356" y="166113"/>
                  </a:lnTo>
                  <a:lnTo>
                    <a:pt x="184176" y="184159"/>
                  </a:lnTo>
                  <a:lnTo>
                    <a:pt x="166122" y="196333"/>
                  </a:lnTo>
                  <a:lnTo>
                    <a:pt x="144030" y="200799"/>
                  </a:lnTo>
                  <a:lnTo>
                    <a:pt x="276211" y="200799"/>
                  </a:lnTo>
                  <a:lnTo>
                    <a:pt x="277897" y="197224"/>
                  </a:lnTo>
                  <a:lnTo>
                    <a:pt x="283446" y="180293"/>
                  </a:lnTo>
                  <a:lnTo>
                    <a:pt x="286883" y="162512"/>
                  </a:lnTo>
                  <a:lnTo>
                    <a:pt x="288061" y="144030"/>
                  </a:lnTo>
                  <a:lnTo>
                    <a:pt x="280721" y="98488"/>
                  </a:lnTo>
                  <a:lnTo>
                    <a:pt x="274898" y="8722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13">
            <a:extLst>
              <a:ext uri="{FF2B5EF4-FFF2-40B4-BE49-F238E27FC236}">
                <a16:creationId xmlns:a16="http://schemas.microsoft.com/office/drawing/2014/main" id="{5EF351AE-AF15-47CF-B085-A34B3947181D}"/>
              </a:ext>
            </a:extLst>
          </p:cNvPr>
          <p:cNvSpPr txBox="1"/>
          <p:nvPr/>
        </p:nvSpPr>
        <p:spPr>
          <a:xfrm>
            <a:off x="2402401" y="1889336"/>
            <a:ext cx="2620645" cy="730265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lang="en-US" sz="1700" b="1" spc="-10" dirty="0">
                <a:solidFill>
                  <a:srgbClr val="FFFFFF"/>
                </a:solidFill>
                <a:latin typeface="Calibri"/>
                <a:cs typeface="Calibri"/>
              </a:rPr>
              <a:t>Lorem Ipsum</a:t>
            </a:r>
            <a:endParaRPr sz="1700" dirty="0">
              <a:latin typeface="Calibri"/>
              <a:cs typeface="Calibri"/>
            </a:endParaRPr>
          </a:p>
          <a:p>
            <a:pPr marL="12700">
              <a:lnSpc>
                <a:spcPts val="1260"/>
              </a:lnSpc>
              <a:spcBef>
                <a:spcPts val="360"/>
              </a:spcBef>
            </a:pP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Lorem ipsum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dolor</a:t>
            </a: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 sit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amet</a:t>
            </a: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,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consectetur</a:t>
            </a: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adipiscing</a:t>
            </a: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elit</a:t>
            </a:r>
            <a:r>
              <a:rPr lang="en-IN" sz="1400" dirty="0">
                <a:solidFill>
                  <a:schemeClr val="bg1"/>
                </a:solidFill>
                <a:latin typeface="+mj-lt"/>
              </a:rPr>
              <a:t>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77" name="object 2">
            <a:extLst>
              <a:ext uri="{FF2B5EF4-FFF2-40B4-BE49-F238E27FC236}">
                <a16:creationId xmlns:a16="http://schemas.microsoft.com/office/drawing/2014/main" id="{20AFA883-2442-49CE-A50B-64071E12B25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6076" y="753346"/>
            <a:ext cx="554672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2800" spc="-10" dirty="0"/>
              <a:t>Lorem Ipsum </a:t>
            </a:r>
            <a:r>
              <a:rPr lang="en-IN" sz="2800" spc="-10" dirty="0" err="1"/>
              <a:t>Dolor</a:t>
            </a:r>
            <a:r>
              <a:rPr lang="en-IN" sz="2800" spc="-10" dirty="0"/>
              <a:t> Set </a:t>
            </a:r>
            <a:r>
              <a:rPr lang="en-IN" sz="2800" spc="-10" dirty="0" err="1"/>
              <a:t>Amet</a:t>
            </a:r>
            <a:endParaRPr lang="en-IN" sz="2800" spc="-15" dirty="0"/>
          </a:p>
        </p:txBody>
      </p:sp>
      <p:sp>
        <p:nvSpPr>
          <p:cNvPr id="78" name="object 13">
            <a:extLst>
              <a:ext uri="{FF2B5EF4-FFF2-40B4-BE49-F238E27FC236}">
                <a16:creationId xmlns:a16="http://schemas.microsoft.com/office/drawing/2014/main" id="{ACDCB767-29F0-4A9A-9ADD-37480B0EE079}"/>
              </a:ext>
            </a:extLst>
          </p:cNvPr>
          <p:cNvSpPr txBox="1"/>
          <p:nvPr/>
        </p:nvSpPr>
        <p:spPr>
          <a:xfrm>
            <a:off x="2402401" y="3040801"/>
            <a:ext cx="2620645" cy="730265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lang="en-US" sz="1700" b="1" spc="-10" dirty="0">
                <a:solidFill>
                  <a:srgbClr val="FFFFFF"/>
                </a:solidFill>
                <a:latin typeface="Calibri"/>
                <a:cs typeface="Calibri"/>
              </a:rPr>
              <a:t>Lorem Ipsum</a:t>
            </a:r>
            <a:endParaRPr sz="1700" dirty="0">
              <a:latin typeface="Calibri"/>
              <a:cs typeface="Calibri"/>
            </a:endParaRPr>
          </a:p>
          <a:p>
            <a:pPr marL="12700">
              <a:lnSpc>
                <a:spcPts val="1260"/>
              </a:lnSpc>
              <a:spcBef>
                <a:spcPts val="360"/>
              </a:spcBef>
            </a:pP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Lorem ipsum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dolor</a:t>
            </a: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 sit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amet</a:t>
            </a: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,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consectetur</a:t>
            </a: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adipiscing</a:t>
            </a: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elit</a:t>
            </a:r>
            <a:r>
              <a:rPr lang="en-IN" sz="1400" dirty="0">
                <a:solidFill>
                  <a:schemeClr val="bg1"/>
                </a:solidFill>
                <a:latin typeface="+mj-lt"/>
              </a:rPr>
              <a:t>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79" name="object 13">
            <a:extLst>
              <a:ext uri="{FF2B5EF4-FFF2-40B4-BE49-F238E27FC236}">
                <a16:creationId xmlns:a16="http://schemas.microsoft.com/office/drawing/2014/main" id="{F6B9E551-F410-4699-9828-97FD625B0A36}"/>
              </a:ext>
            </a:extLst>
          </p:cNvPr>
          <p:cNvSpPr txBox="1"/>
          <p:nvPr/>
        </p:nvSpPr>
        <p:spPr>
          <a:xfrm>
            <a:off x="2402401" y="4149935"/>
            <a:ext cx="2620645" cy="730265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lang="en-US" sz="1700" b="1" spc="-10" dirty="0">
                <a:solidFill>
                  <a:srgbClr val="FFFFFF"/>
                </a:solidFill>
                <a:latin typeface="Calibri"/>
                <a:cs typeface="Calibri"/>
              </a:rPr>
              <a:t>Lorem Ipsum</a:t>
            </a:r>
            <a:endParaRPr sz="1700" dirty="0">
              <a:latin typeface="Calibri"/>
              <a:cs typeface="Calibri"/>
            </a:endParaRPr>
          </a:p>
          <a:p>
            <a:pPr marL="12700">
              <a:lnSpc>
                <a:spcPts val="1260"/>
              </a:lnSpc>
              <a:spcBef>
                <a:spcPts val="360"/>
              </a:spcBef>
            </a:pP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Lorem ipsum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dolor</a:t>
            </a: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 sit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amet</a:t>
            </a: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,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consectetur</a:t>
            </a: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adipiscing</a:t>
            </a: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elit</a:t>
            </a:r>
            <a:r>
              <a:rPr lang="en-IN" sz="1400" dirty="0">
                <a:solidFill>
                  <a:schemeClr val="bg1"/>
                </a:solidFill>
                <a:latin typeface="+mj-lt"/>
              </a:rPr>
              <a:t>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80" name="object 13">
            <a:extLst>
              <a:ext uri="{FF2B5EF4-FFF2-40B4-BE49-F238E27FC236}">
                <a16:creationId xmlns:a16="http://schemas.microsoft.com/office/drawing/2014/main" id="{1B3C10B0-4A9A-49F0-863B-A21EB2B48225}"/>
              </a:ext>
            </a:extLst>
          </p:cNvPr>
          <p:cNvSpPr txBox="1"/>
          <p:nvPr/>
        </p:nvSpPr>
        <p:spPr>
          <a:xfrm>
            <a:off x="7838001" y="1889336"/>
            <a:ext cx="2620645" cy="730265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lang="en-US" sz="1700" b="1" spc="-10" dirty="0">
                <a:solidFill>
                  <a:srgbClr val="FFFFFF"/>
                </a:solidFill>
                <a:latin typeface="Calibri"/>
                <a:cs typeface="Calibri"/>
              </a:rPr>
              <a:t>Lorem Ipsum</a:t>
            </a:r>
            <a:endParaRPr sz="1700" dirty="0">
              <a:latin typeface="Calibri"/>
              <a:cs typeface="Calibri"/>
            </a:endParaRPr>
          </a:p>
          <a:p>
            <a:pPr marL="12700">
              <a:lnSpc>
                <a:spcPts val="1260"/>
              </a:lnSpc>
              <a:spcBef>
                <a:spcPts val="360"/>
              </a:spcBef>
            </a:pP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Lorem ipsum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dolor</a:t>
            </a: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 sit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amet</a:t>
            </a: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,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consectetur</a:t>
            </a: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adipiscing</a:t>
            </a: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elit</a:t>
            </a:r>
            <a:r>
              <a:rPr lang="en-IN" sz="1400" dirty="0">
                <a:solidFill>
                  <a:schemeClr val="bg1"/>
                </a:solidFill>
                <a:latin typeface="+mj-lt"/>
              </a:rPr>
              <a:t>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81" name="object 13">
            <a:extLst>
              <a:ext uri="{FF2B5EF4-FFF2-40B4-BE49-F238E27FC236}">
                <a16:creationId xmlns:a16="http://schemas.microsoft.com/office/drawing/2014/main" id="{1B493D8B-ACB8-45AD-9EBE-1A5FD9462E9F}"/>
              </a:ext>
            </a:extLst>
          </p:cNvPr>
          <p:cNvSpPr txBox="1"/>
          <p:nvPr/>
        </p:nvSpPr>
        <p:spPr>
          <a:xfrm>
            <a:off x="7838001" y="3040801"/>
            <a:ext cx="2620645" cy="730265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lang="en-US" sz="1700" b="1" spc="-10" dirty="0">
                <a:solidFill>
                  <a:srgbClr val="FFFFFF"/>
                </a:solidFill>
                <a:latin typeface="Calibri"/>
                <a:cs typeface="Calibri"/>
              </a:rPr>
              <a:t>Lorem Ipsum</a:t>
            </a:r>
            <a:endParaRPr sz="1700" dirty="0">
              <a:latin typeface="Calibri"/>
              <a:cs typeface="Calibri"/>
            </a:endParaRPr>
          </a:p>
          <a:p>
            <a:pPr marL="12700">
              <a:lnSpc>
                <a:spcPts val="1260"/>
              </a:lnSpc>
              <a:spcBef>
                <a:spcPts val="360"/>
              </a:spcBef>
            </a:pP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Lorem ipsum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dolor</a:t>
            </a: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 sit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amet</a:t>
            </a: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,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consectetur</a:t>
            </a: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adipiscing</a:t>
            </a: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elit</a:t>
            </a:r>
            <a:r>
              <a:rPr lang="en-IN" sz="1400" dirty="0">
                <a:solidFill>
                  <a:schemeClr val="bg1"/>
                </a:solidFill>
                <a:latin typeface="+mj-lt"/>
              </a:rPr>
              <a:t>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82" name="object 13">
            <a:extLst>
              <a:ext uri="{FF2B5EF4-FFF2-40B4-BE49-F238E27FC236}">
                <a16:creationId xmlns:a16="http://schemas.microsoft.com/office/drawing/2014/main" id="{C624F014-73B3-4E03-ACC3-AC849DF82A8A}"/>
              </a:ext>
            </a:extLst>
          </p:cNvPr>
          <p:cNvSpPr txBox="1"/>
          <p:nvPr/>
        </p:nvSpPr>
        <p:spPr>
          <a:xfrm>
            <a:off x="7838001" y="4149935"/>
            <a:ext cx="2620645" cy="730265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lang="en-US" sz="1700" b="1" spc="-10" dirty="0">
                <a:solidFill>
                  <a:srgbClr val="FFFFFF"/>
                </a:solidFill>
                <a:latin typeface="Calibri"/>
                <a:cs typeface="Calibri"/>
              </a:rPr>
              <a:t>Lorem Ipsum</a:t>
            </a:r>
            <a:endParaRPr sz="1700" dirty="0">
              <a:latin typeface="Calibri"/>
              <a:cs typeface="Calibri"/>
            </a:endParaRPr>
          </a:p>
          <a:p>
            <a:pPr marL="12700">
              <a:lnSpc>
                <a:spcPts val="1260"/>
              </a:lnSpc>
              <a:spcBef>
                <a:spcPts val="360"/>
              </a:spcBef>
            </a:pP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Lorem ipsum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dolor</a:t>
            </a: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 sit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amet</a:t>
            </a: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,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consectetur</a:t>
            </a: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adipiscing</a:t>
            </a:r>
            <a:r>
              <a:rPr lang="en-IN" sz="14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IN" sz="1400" b="0" i="0" dirty="0" err="1">
                <a:solidFill>
                  <a:schemeClr val="bg1"/>
                </a:solidFill>
                <a:effectLst/>
                <a:latin typeface="+mj-lt"/>
              </a:rPr>
              <a:t>elit</a:t>
            </a:r>
            <a:r>
              <a:rPr lang="en-IN" sz="1400" dirty="0">
                <a:solidFill>
                  <a:schemeClr val="bg1"/>
                </a:solidFill>
                <a:latin typeface="+mj-lt"/>
              </a:rPr>
              <a:t>.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5E67FAC9-4DBC-44A7-8848-DEBE8F08919D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7341" y="104776"/>
            <a:ext cx="702259" cy="67056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object 3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11728" y="3633292"/>
            <a:ext cx="4859223" cy="479437"/>
          </a:xfrm>
          <a:prstGeom prst="rect">
            <a:avLst/>
          </a:prstGeom>
        </p:spPr>
      </p:pic>
      <p:grpSp>
        <p:nvGrpSpPr>
          <p:cNvPr id="2" name="object 2"/>
          <p:cNvGrpSpPr/>
          <p:nvPr/>
        </p:nvGrpSpPr>
        <p:grpSpPr>
          <a:xfrm>
            <a:off x="0" y="5593169"/>
            <a:ext cx="12204700" cy="1264285"/>
            <a:chOff x="0" y="5593169"/>
            <a:chExt cx="12204700" cy="1264285"/>
          </a:xfrm>
        </p:grpSpPr>
        <p:pic>
          <p:nvPicPr>
            <p:cNvPr id="3" name="object 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5593169"/>
              <a:ext cx="12204473" cy="126425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1551684" y="5911239"/>
              <a:ext cx="288290" cy="443230"/>
            </a:xfrm>
            <a:custGeom>
              <a:avLst/>
              <a:gdLst/>
              <a:ahLst/>
              <a:cxnLst/>
              <a:rect l="l" t="t" r="r" b="b"/>
              <a:pathLst>
                <a:path w="288290" h="443229">
                  <a:moveTo>
                    <a:pt x="270395" y="213169"/>
                  </a:moveTo>
                  <a:lnTo>
                    <a:pt x="17640" y="213169"/>
                  </a:lnTo>
                  <a:lnTo>
                    <a:pt x="144018" y="442912"/>
                  </a:lnTo>
                  <a:lnTo>
                    <a:pt x="270395" y="213169"/>
                  </a:lnTo>
                  <a:close/>
                </a:path>
                <a:path w="288290" h="443229">
                  <a:moveTo>
                    <a:pt x="144018" y="0"/>
                  </a:moveTo>
                  <a:lnTo>
                    <a:pt x="98482" y="7339"/>
                  </a:lnTo>
                  <a:lnTo>
                    <a:pt x="58945" y="27780"/>
                  </a:lnTo>
                  <a:lnTo>
                    <a:pt x="27775" y="58954"/>
                  </a:lnTo>
                  <a:lnTo>
                    <a:pt x="7338" y="98493"/>
                  </a:lnTo>
                  <a:lnTo>
                    <a:pt x="0" y="144030"/>
                  </a:lnTo>
                  <a:lnTo>
                    <a:pt x="1177" y="162518"/>
                  </a:lnTo>
                  <a:lnTo>
                    <a:pt x="4611" y="180300"/>
                  </a:lnTo>
                  <a:lnTo>
                    <a:pt x="10153" y="197231"/>
                  </a:lnTo>
                  <a:lnTo>
                    <a:pt x="17653" y="213169"/>
                  </a:lnTo>
                  <a:lnTo>
                    <a:pt x="270383" y="213169"/>
                  </a:lnTo>
                  <a:lnTo>
                    <a:pt x="276203" y="200812"/>
                  </a:lnTo>
                  <a:lnTo>
                    <a:pt x="144018" y="200812"/>
                  </a:lnTo>
                  <a:lnTo>
                    <a:pt x="121926" y="196346"/>
                  </a:lnTo>
                  <a:lnTo>
                    <a:pt x="103871" y="184170"/>
                  </a:lnTo>
                  <a:lnTo>
                    <a:pt x="91691" y="166120"/>
                  </a:lnTo>
                  <a:lnTo>
                    <a:pt x="87223" y="144030"/>
                  </a:lnTo>
                  <a:lnTo>
                    <a:pt x="91691" y="121938"/>
                  </a:lnTo>
                  <a:lnTo>
                    <a:pt x="103871" y="103884"/>
                  </a:lnTo>
                  <a:lnTo>
                    <a:pt x="121926" y="91704"/>
                  </a:lnTo>
                  <a:lnTo>
                    <a:pt x="144018" y="87236"/>
                  </a:lnTo>
                  <a:lnTo>
                    <a:pt x="274889" y="87236"/>
                  </a:lnTo>
                  <a:lnTo>
                    <a:pt x="260268" y="58954"/>
                  </a:lnTo>
                  <a:lnTo>
                    <a:pt x="229094" y="27780"/>
                  </a:lnTo>
                  <a:lnTo>
                    <a:pt x="189555" y="7339"/>
                  </a:lnTo>
                  <a:lnTo>
                    <a:pt x="144018" y="0"/>
                  </a:lnTo>
                  <a:close/>
                </a:path>
                <a:path w="288290" h="443229">
                  <a:moveTo>
                    <a:pt x="274889" y="87236"/>
                  </a:moveTo>
                  <a:lnTo>
                    <a:pt x="144018" y="87236"/>
                  </a:lnTo>
                  <a:lnTo>
                    <a:pt x="166109" y="91704"/>
                  </a:lnTo>
                  <a:lnTo>
                    <a:pt x="184164" y="103884"/>
                  </a:lnTo>
                  <a:lnTo>
                    <a:pt x="196344" y="121938"/>
                  </a:lnTo>
                  <a:lnTo>
                    <a:pt x="200812" y="144030"/>
                  </a:lnTo>
                  <a:lnTo>
                    <a:pt x="196344" y="166120"/>
                  </a:lnTo>
                  <a:lnTo>
                    <a:pt x="184164" y="184170"/>
                  </a:lnTo>
                  <a:lnTo>
                    <a:pt x="166109" y="196346"/>
                  </a:lnTo>
                  <a:lnTo>
                    <a:pt x="144018" y="200812"/>
                  </a:lnTo>
                  <a:lnTo>
                    <a:pt x="276203" y="200812"/>
                  </a:lnTo>
                  <a:lnTo>
                    <a:pt x="277890" y="197231"/>
                  </a:lnTo>
                  <a:lnTo>
                    <a:pt x="283435" y="180300"/>
                  </a:lnTo>
                  <a:lnTo>
                    <a:pt x="286870" y="162518"/>
                  </a:lnTo>
                  <a:lnTo>
                    <a:pt x="288048" y="144030"/>
                  </a:lnTo>
                  <a:lnTo>
                    <a:pt x="280709" y="98493"/>
                  </a:lnTo>
                  <a:lnTo>
                    <a:pt x="274889" y="8723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26076" y="753346"/>
            <a:ext cx="25812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5" dirty="0"/>
              <a:t>Revenue</a:t>
            </a:r>
            <a:endParaRPr sz="2800" dirty="0"/>
          </a:p>
        </p:txBody>
      </p:sp>
      <p:sp>
        <p:nvSpPr>
          <p:cNvPr id="9" name="object 9"/>
          <p:cNvSpPr txBox="1"/>
          <p:nvPr/>
        </p:nvSpPr>
        <p:spPr>
          <a:xfrm>
            <a:off x="4060446" y="3685977"/>
            <a:ext cx="3162288" cy="31931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2000" spc="-10" dirty="0">
                <a:solidFill>
                  <a:schemeClr val="bg1"/>
                </a:solidFill>
                <a:latin typeface="Calibri"/>
                <a:cs typeface="Calibri"/>
              </a:rPr>
              <a:t>Lorem Ipsum Dolor Set </a:t>
            </a:r>
            <a:r>
              <a:rPr lang="en-US" sz="2000" spc="-10" dirty="0" err="1">
                <a:solidFill>
                  <a:schemeClr val="bg1"/>
                </a:solidFill>
                <a:latin typeface="Calibri"/>
                <a:cs typeface="Calibri"/>
              </a:rPr>
              <a:t>Amet</a:t>
            </a:r>
            <a:endParaRPr sz="20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6076" y="1285685"/>
            <a:ext cx="5010150" cy="772006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lang="en-US" sz="2000" spc="-10" dirty="0">
                <a:solidFill>
                  <a:srgbClr val="350FA1"/>
                </a:solidFill>
                <a:latin typeface="Calibri"/>
                <a:cs typeface="Calibri"/>
              </a:rPr>
              <a:t>Lorem Ipsum Dolor Set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lang="en-US" sz="1600" spc="-10" dirty="0">
                <a:solidFill>
                  <a:srgbClr val="5F5D7E"/>
                </a:solidFill>
                <a:latin typeface="Calibri"/>
                <a:cs typeface="Calibri"/>
              </a:rPr>
              <a:t>Lorem Ipsum Dolor Set </a:t>
            </a:r>
            <a:r>
              <a:rPr lang="en-US" sz="1600" spc="-10" dirty="0" err="1">
                <a:solidFill>
                  <a:srgbClr val="5F5D7E"/>
                </a:solidFill>
                <a:latin typeface="Calibri"/>
                <a:cs typeface="Calibri"/>
              </a:rPr>
              <a:t>Amet</a:t>
            </a:r>
            <a:r>
              <a:rPr lang="en-US" sz="1600" spc="-10" dirty="0">
                <a:solidFill>
                  <a:srgbClr val="5F5D7E"/>
                </a:solidFill>
                <a:latin typeface="Calibri"/>
                <a:cs typeface="Calibri"/>
              </a:rPr>
              <a:t> </a:t>
            </a:r>
            <a:r>
              <a:rPr lang="en-US" sz="1600" spc="-10" dirty="0" err="1">
                <a:solidFill>
                  <a:srgbClr val="5F5D7E"/>
                </a:solidFill>
                <a:latin typeface="Calibri"/>
                <a:cs typeface="Calibri"/>
              </a:rPr>
              <a:t>Constecner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227017" y="2381871"/>
            <a:ext cx="4509135" cy="882650"/>
          </a:xfrm>
          <a:custGeom>
            <a:avLst/>
            <a:gdLst/>
            <a:ahLst/>
            <a:cxnLst/>
            <a:rect l="l" t="t" r="r" b="b"/>
            <a:pathLst>
              <a:path w="4509134" h="882650">
                <a:moveTo>
                  <a:pt x="4067848" y="0"/>
                </a:moveTo>
                <a:lnTo>
                  <a:pt x="441210" y="0"/>
                </a:lnTo>
                <a:lnTo>
                  <a:pt x="393135" y="2588"/>
                </a:lnTo>
                <a:lnTo>
                  <a:pt x="346560" y="10176"/>
                </a:lnTo>
                <a:lnTo>
                  <a:pt x="301753" y="22493"/>
                </a:lnTo>
                <a:lnTo>
                  <a:pt x="258984" y="39269"/>
                </a:lnTo>
                <a:lnTo>
                  <a:pt x="218522" y="60237"/>
                </a:lnTo>
                <a:lnTo>
                  <a:pt x="180636" y="85126"/>
                </a:lnTo>
                <a:lnTo>
                  <a:pt x="145596" y="113669"/>
                </a:lnTo>
                <a:lnTo>
                  <a:pt x="113670" y="145594"/>
                </a:lnTo>
                <a:lnTo>
                  <a:pt x="85127" y="180634"/>
                </a:lnTo>
                <a:lnTo>
                  <a:pt x="60237" y="218519"/>
                </a:lnTo>
                <a:lnTo>
                  <a:pt x="39270" y="258979"/>
                </a:lnTo>
                <a:lnTo>
                  <a:pt x="22493" y="301747"/>
                </a:lnTo>
                <a:lnTo>
                  <a:pt x="10176" y="346552"/>
                </a:lnTo>
                <a:lnTo>
                  <a:pt x="2588" y="393125"/>
                </a:lnTo>
                <a:lnTo>
                  <a:pt x="0" y="441197"/>
                </a:lnTo>
                <a:lnTo>
                  <a:pt x="2588" y="489272"/>
                </a:lnTo>
                <a:lnTo>
                  <a:pt x="10176" y="535848"/>
                </a:lnTo>
                <a:lnTo>
                  <a:pt x="22493" y="580655"/>
                </a:lnTo>
                <a:lnTo>
                  <a:pt x="39270" y="623423"/>
                </a:lnTo>
                <a:lnTo>
                  <a:pt x="60237" y="663885"/>
                </a:lnTo>
                <a:lnTo>
                  <a:pt x="85127" y="701771"/>
                </a:lnTo>
                <a:lnTo>
                  <a:pt x="113670" y="736812"/>
                </a:lnTo>
                <a:lnTo>
                  <a:pt x="145596" y="768738"/>
                </a:lnTo>
                <a:lnTo>
                  <a:pt x="180636" y="797280"/>
                </a:lnTo>
                <a:lnTo>
                  <a:pt x="218522" y="822170"/>
                </a:lnTo>
                <a:lnTo>
                  <a:pt x="258984" y="843138"/>
                </a:lnTo>
                <a:lnTo>
                  <a:pt x="301753" y="859915"/>
                </a:lnTo>
                <a:lnTo>
                  <a:pt x="346560" y="872232"/>
                </a:lnTo>
                <a:lnTo>
                  <a:pt x="393135" y="879819"/>
                </a:lnTo>
                <a:lnTo>
                  <a:pt x="441210" y="882408"/>
                </a:lnTo>
                <a:lnTo>
                  <a:pt x="4067848" y="882408"/>
                </a:lnTo>
                <a:lnTo>
                  <a:pt x="4115922" y="879819"/>
                </a:lnTo>
                <a:lnTo>
                  <a:pt x="4162497" y="872232"/>
                </a:lnTo>
                <a:lnTo>
                  <a:pt x="4207303" y="859915"/>
                </a:lnTo>
                <a:lnTo>
                  <a:pt x="4250071" y="843138"/>
                </a:lnTo>
                <a:lnTo>
                  <a:pt x="4290532" y="822170"/>
                </a:lnTo>
                <a:lnTo>
                  <a:pt x="4328417" y="797280"/>
                </a:lnTo>
                <a:lnTo>
                  <a:pt x="4363456" y="768738"/>
                </a:lnTo>
                <a:lnTo>
                  <a:pt x="4395381" y="736812"/>
                </a:lnTo>
                <a:lnTo>
                  <a:pt x="4423922" y="701771"/>
                </a:lnTo>
                <a:lnTo>
                  <a:pt x="4448811" y="663885"/>
                </a:lnTo>
                <a:lnTo>
                  <a:pt x="4469778" y="623423"/>
                </a:lnTo>
                <a:lnTo>
                  <a:pt x="4486554" y="580655"/>
                </a:lnTo>
                <a:lnTo>
                  <a:pt x="4498870" y="535848"/>
                </a:lnTo>
                <a:lnTo>
                  <a:pt x="4506457" y="489272"/>
                </a:lnTo>
                <a:lnTo>
                  <a:pt x="4509046" y="441197"/>
                </a:lnTo>
                <a:lnTo>
                  <a:pt x="4506457" y="393125"/>
                </a:lnTo>
                <a:lnTo>
                  <a:pt x="4498870" y="346552"/>
                </a:lnTo>
                <a:lnTo>
                  <a:pt x="4486554" y="301747"/>
                </a:lnTo>
                <a:lnTo>
                  <a:pt x="4469778" y="258979"/>
                </a:lnTo>
                <a:lnTo>
                  <a:pt x="4448811" y="218519"/>
                </a:lnTo>
                <a:lnTo>
                  <a:pt x="4423922" y="180634"/>
                </a:lnTo>
                <a:lnTo>
                  <a:pt x="4395381" y="145594"/>
                </a:lnTo>
                <a:lnTo>
                  <a:pt x="4363456" y="113669"/>
                </a:lnTo>
                <a:lnTo>
                  <a:pt x="4328417" y="85126"/>
                </a:lnTo>
                <a:lnTo>
                  <a:pt x="4290532" y="60237"/>
                </a:lnTo>
                <a:lnTo>
                  <a:pt x="4250071" y="39269"/>
                </a:lnTo>
                <a:lnTo>
                  <a:pt x="4207303" y="22493"/>
                </a:lnTo>
                <a:lnTo>
                  <a:pt x="4162497" y="10176"/>
                </a:lnTo>
                <a:lnTo>
                  <a:pt x="4115922" y="2588"/>
                </a:lnTo>
                <a:lnTo>
                  <a:pt x="4067848" y="0"/>
                </a:lnTo>
                <a:close/>
              </a:path>
            </a:pathLst>
          </a:custGeom>
          <a:solidFill>
            <a:srgbClr val="350F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914889" y="2381864"/>
            <a:ext cx="1821180" cy="882650"/>
          </a:xfrm>
          <a:custGeom>
            <a:avLst/>
            <a:gdLst/>
            <a:ahLst/>
            <a:cxnLst/>
            <a:rect l="l" t="t" r="r" b="b"/>
            <a:pathLst>
              <a:path w="1821179" h="882650">
                <a:moveTo>
                  <a:pt x="1379981" y="0"/>
                </a:moveTo>
                <a:lnTo>
                  <a:pt x="441197" y="0"/>
                </a:lnTo>
                <a:lnTo>
                  <a:pt x="389756" y="2969"/>
                </a:lnTo>
                <a:lnTo>
                  <a:pt x="340047" y="11654"/>
                </a:lnTo>
                <a:lnTo>
                  <a:pt x="292404" y="25722"/>
                </a:lnTo>
                <a:lnTo>
                  <a:pt x="247161" y="44840"/>
                </a:lnTo>
                <a:lnTo>
                  <a:pt x="204650" y="68674"/>
                </a:lnTo>
                <a:lnTo>
                  <a:pt x="165205" y="96891"/>
                </a:lnTo>
                <a:lnTo>
                  <a:pt x="129158" y="129159"/>
                </a:lnTo>
                <a:lnTo>
                  <a:pt x="96891" y="165205"/>
                </a:lnTo>
                <a:lnTo>
                  <a:pt x="68674" y="204650"/>
                </a:lnTo>
                <a:lnTo>
                  <a:pt x="44840" y="247161"/>
                </a:lnTo>
                <a:lnTo>
                  <a:pt x="25722" y="292404"/>
                </a:lnTo>
                <a:lnTo>
                  <a:pt x="11654" y="340047"/>
                </a:lnTo>
                <a:lnTo>
                  <a:pt x="2969" y="389756"/>
                </a:lnTo>
                <a:lnTo>
                  <a:pt x="0" y="441198"/>
                </a:lnTo>
                <a:lnTo>
                  <a:pt x="2588" y="489279"/>
                </a:lnTo>
                <a:lnTo>
                  <a:pt x="10173" y="535859"/>
                </a:lnTo>
                <a:lnTo>
                  <a:pt x="22488" y="580668"/>
                </a:lnTo>
                <a:lnTo>
                  <a:pt x="39261" y="623438"/>
                </a:lnTo>
                <a:lnTo>
                  <a:pt x="60226" y="663899"/>
                </a:lnTo>
                <a:lnTo>
                  <a:pt x="85112" y="701783"/>
                </a:lnTo>
                <a:lnTo>
                  <a:pt x="113651" y="736821"/>
                </a:lnTo>
                <a:lnTo>
                  <a:pt x="145574" y="768744"/>
                </a:lnTo>
                <a:lnTo>
                  <a:pt x="180612" y="797283"/>
                </a:lnTo>
                <a:lnTo>
                  <a:pt x="218496" y="822169"/>
                </a:lnTo>
                <a:lnTo>
                  <a:pt x="258957" y="843134"/>
                </a:lnTo>
                <a:lnTo>
                  <a:pt x="301727" y="859907"/>
                </a:lnTo>
                <a:lnTo>
                  <a:pt x="346536" y="872222"/>
                </a:lnTo>
                <a:lnTo>
                  <a:pt x="393116" y="879807"/>
                </a:lnTo>
                <a:lnTo>
                  <a:pt x="441197" y="882396"/>
                </a:lnTo>
                <a:lnTo>
                  <a:pt x="1379981" y="882396"/>
                </a:lnTo>
                <a:lnTo>
                  <a:pt x="1431423" y="879426"/>
                </a:lnTo>
                <a:lnTo>
                  <a:pt x="1481132" y="870741"/>
                </a:lnTo>
                <a:lnTo>
                  <a:pt x="1528775" y="856673"/>
                </a:lnTo>
                <a:lnTo>
                  <a:pt x="1574018" y="837555"/>
                </a:lnTo>
                <a:lnTo>
                  <a:pt x="1616529" y="813721"/>
                </a:lnTo>
                <a:lnTo>
                  <a:pt x="1655974" y="785504"/>
                </a:lnTo>
                <a:lnTo>
                  <a:pt x="1692020" y="753237"/>
                </a:lnTo>
                <a:lnTo>
                  <a:pt x="1724288" y="717190"/>
                </a:lnTo>
                <a:lnTo>
                  <a:pt x="1752505" y="677745"/>
                </a:lnTo>
                <a:lnTo>
                  <a:pt x="1776339" y="635234"/>
                </a:lnTo>
                <a:lnTo>
                  <a:pt x="1795457" y="589991"/>
                </a:lnTo>
                <a:lnTo>
                  <a:pt x="1809525" y="542348"/>
                </a:lnTo>
                <a:lnTo>
                  <a:pt x="1818210" y="492639"/>
                </a:lnTo>
                <a:lnTo>
                  <a:pt x="1821179" y="441198"/>
                </a:lnTo>
                <a:lnTo>
                  <a:pt x="1818591" y="393116"/>
                </a:lnTo>
                <a:lnTo>
                  <a:pt x="1811006" y="346536"/>
                </a:lnTo>
                <a:lnTo>
                  <a:pt x="1798691" y="301727"/>
                </a:lnTo>
                <a:lnTo>
                  <a:pt x="1781918" y="258957"/>
                </a:lnTo>
                <a:lnTo>
                  <a:pt x="1760953" y="218496"/>
                </a:lnTo>
                <a:lnTo>
                  <a:pt x="1736067" y="180612"/>
                </a:lnTo>
                <a:lnTo>
                  <a:pt x="1707528" y="145574"/>
                </a:lnTo>
                <a:lnTo>
                  <a:pt x="1675605" y="113651"/>
                </a:lnTo>
                <a:lnTo>
                  <a:pt x="1640567" y="85112"/>
                </a:lnTo>
                <a:lnTo>
                  <a:pt x="1602683" y="60226"/>
                </a:lnTo>
                <a:lnTo>
                  <a:pt x="1562222" y="39261"/>
                </a:lnTo>
                <a:lnTo>
                  <a:pt x="1519452" y="22488"/>
                </a:lnTo>
                <a:lnTo>
                  <a:pt x="1474643" y="10173"/>
                </a:lnTo>
                <a:lnTo>
                  <a:pt x="1428063" y="2588"/>
                </a:lnTo>
                <a:lnTo>
                  <a:pt x="1379981" y="0"/>
                </a:lnTo>
                <a:close/>
              </a:path>
            </a:pathLst>
          </a:custGeom>
          <a:solidFill>
            <a:srgbClr val="F8AAF7">
              <a:alpha val="1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482162" y="2583345"/>
            <a:ext cx="686765" cy="481329"/>
          </a:xfrm>
          <a:prstGeom prst="rect">
            <a:avLst/>
          </a:prstGeom>
        </p:spPr>
      </p:pic>
      <p:sp>
        <p:nvSpPr>
          <p:cNvPr id="15" name="object 15"/>
          <p:cNvSpPr/>
          <p:nvPr/>
        </p:nvSpPr>
        <p:spPr>
          <a:xfrm>
            <a:off x="539087" y="2381864"/>
            <a:ext cx="4509135" cy="882650"/>
          </a:xfrm>
          <a:custGeom>
            <a:avLst/>
            <a:gdLst/>
            <a:ahLst/>
            <a:cxnLst/>
            <a:rect l="l" t="t" r="r" b="b"/>
            <a:pathLst>
              <a:path w="4509135" h="882650">
                <a:moveTo>
                  <a:pt x="4067810" y="0"/>
                </a:moveTo>
                <a:lnTo>
                  <a:pt x="441198" y="0"/>
                </a:lnTo>
                <a:lnTo>
                  <a:pt x="389756" y="2969"/>
                </a:lnTo>
                <a:lnTo>
                  <a:pt x="340047" y="11654"/>
                </a:lnTo>
                <a:lnTo>
                  <a:pt x="292404" y="25722"/>
                </a:lnTo>
                <a:lnTo>
                  <a:pt x="247161" y="44840"/>
                </a:lnTo>
                <a:lnTo>
                  <a:pt x="204650" y="68674"/>
                </a:lnTo>
                <a:lnTo>
                  <a:pt x="165205" y="96891"/>
                </a:lnTo>
                <a:lnTo>
                  <a:pt x="129159" y="129159"/>
                </a:lnTo>
                <a:lnTo>
                  <a:pt x="96891" y="165205"/>
                </a:lnTo>
                <a:lnTo>
                  <a:pt x="68674" y="204650"/>
                </a:lnTo>
                <a:lnTo>
                  <a:pt x="44840" y="247161"/>
                </a:lnTo>
                <a:lnTo>
                  <a:pt x="25722" y="292404"/>
                </a:lnTo>
                <a:lnTo>
                  <a:pt x="11654" y="340047"/>
                </a:lnTo>
                <a:lnTo>
                  <a:pt x="2969" y="389756"/>
                </a:lnTo>
                <a:lnTo>
                  <a:pt x="0" y="441198"/>
                </a:lnTo>
                <a:lnTo>
                  <a:pt x="2588" y="489279"/>
                </a:lnTo>
                <a:lnTo>
                  <a:pt x="10173" y="535859"/>
                </a:lnTo>
                <a:lnTo>
                  <a:pt x="22488" y="580668"/>
                </a:lnTo>
                <a:lnTo>
                  <a:pt x="39261" y="623438"/>
                </a:lnTo>
                <a:lnTo>
                  <a:pt x="60226" y="663899"/>
                </a:lnTo>
                <a:lnTo>
                  <a:pt x="85112" y="701783"/>
                </a:lnTo>
                <a:lnTo>
                  <a:pt x="113651" y="736821"/>
                </a:lnTo>
                <a:lnTo>
                  <a:pt x="145574" y="768744"/>
                </a:lnTo>
                <a:lnTo>
                  <a:pt x="180612" y="797283"/>
                </a:lnTo>
                <a:lnTo>
                  <a:pt x="218496" y="822169"/>
                </a:lnTo>
                <a:lnTo>
                  <a:pt x="258957" y="843134"/>
                </a:lnTo>
                <a:lnTo>
                  <a:pt x="301727" y="859907"/>
                </a:lnTo>
                <a:lnTo>
                  <a:pt x="346536" y="872222"/>
                </a:lnTo>
                <a:lnTo>
                  <a:pt x="393116" y="879807"/>
                </a:lnTo>
                <a:lnTo>
                  <a:pt x="441198" y="882396"/>
                </a:lnTo>
                <a:lnTo>
                  <a:pt x="4067810" y="882396"/>
                </a:lnTo>
                <a:lnTo>
                  <a:pt x="4119251" y="879426"/>
                </a:lnTo>
                <a:lnTo>
                  <a:pt x="4168960" y="870741"/>
                </a:lnTo>
                <a:lnTo>
                  <a:pt x="4216603" y="856673"/>
                </a:lnTo>
                <a:lnTo>
                  <a:pt x="4261846" y="837555"/>
                </a:lnTo>
                <a:lnTo>
                  <a:pt x="4304357" y="813721"/>
                </a:lnTo>
                <a:lnTo>
                  <a:pt x="4343802" y="785504"/>
                </a:lnTo>
                <a:lnTo>
                  <a:pt x="4379849" y="753237"/>
                </a:lnTo>
                <a:lnTo>
                  <a:pt x="4412116" y="717190"/>
                </a:lnTo>
                <a:lnTo>
                  <a:pt x="4440333" y="677745"/>
                </a:lnTo>
                <a:lnTo>
                  <a:pt x="4464167" y="635234"/>
                </a:lnTo>
                <a:lnTo>
                  <a:pt x="4483285" y="589991"/>
                </a:lnTo>
                <a:lnTo>
                  <a:pt x="4497353" y="542348"/>
                </a:lnTo>
                <a:lnTo>
                  <a:pt x="4506038" y="492639"/>
                </a:lnTo>
                <a:lnTo>
                  <a:pt x="4509008" y="441198"/>
                </a:lnTo>
                <a:lnTo>
                  <a:pt x="4506419" y="393116"/>
                </a:lnTo>
                <a:lnTo>
                  <a:pt x="4498834" y="346536"/>
                </a:lnTo>
                <a:lnTo>
                  <a:pt x="4486519" y="301727"/>
                </a:lnTo>
                <a:lnTo>
                  <a:pt x="4469746" y="258957"/>
                </a:lnTo>
                <a:lnTo>
                  <a:pt x="4448781" y="218496"/>
                </a:lnTo>
                <a:lnTo>
                  <a:pt x="4423895" y="180612"/>
                </a:lnTo>
                <a:lnTo>
                  <a:pt x="4395356" y="145574"/>
                </a:lnTo>
                <a:lnTo>
                  <a:pt x="4363433" y="113651"/>
                </a:lnTo>
                <a:lnTo>
                  <a:pt x="4328395" y="85112"/>
                </a:lnTo>
                <a:lnTo>
                  <a:pt x="4290511" y="60226"/>
                </a:lnTo>
                <a:lnTo>
                  <a:pt x="4250050" y="39261"/>
                </a:lnTo>
                <a:lnTo>
                  <a:pt x="4207280" y="22488"/>
                </a:lnTo>
                <a:lnTo>
                  <a:pt x="4162471" y="10173"/>
                </a:lnTo>
                <a:lnTo>
                  <a:pt x="4115891" y="2588"/>
                </a:lnTo>
                <a:lnTo>
                  <a:pt x="4067810" y="0"/>
                </a:lnTo>
                <a:close/>
              </a:path>
            </a:pathLst>
          </a:custGeom>
          <a:solidFill>
            <a:srgbClr val="350F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39087" y="2381864"/>
            <a:ext cx="1821180" cy="882650"/>
          </a:xfrm>
          <a:custGeom>
            <a:avLst/>
            <a:gdLst/>
            <a:ahLst/>
            <a:cxnLst/>
            <a:rect l="l" t="t" r="r" b="b"/>
            <a:pathLst>
              <a:path w="1821180" h="882650">
                <a:moveTo>
                  <a:pt x="1379982" y="0"/>
                </a:moveTo>
                <a:lnTo>
                  <a:pt x="441198" y="0"/>
                </a:lnTo>
                <a:lnTo>
                  <a:pt x="389756" y="2969"/>
                </a:lnTo>
                <a:lnTo>
                  <a:pt x="340047" y="11654"/>
                </a:lnTo>
                <a:lnTo>
                  <a:pt x="292404" y="25722"/>
                </a:lnTo>
                <a:lnTo>
                  <a:pt x="247161" y="44840"/>
                </a:lnTo>
                <a:lnTo>
                  <a:pt x="204650" y="68674"/>
                </a:lnTo>
                <a:lnTo>
                  <a:pt x="165205" y="96891"/>
                </a:lnTo>
                <a:lnTo>
                  <a:pt x="129159" y="129159"/>
                </a:lnTo>
                <a:lnTo>
                  <a:pt x="96891" y="165205"/>
                </a:lnTo>
                <a:lnTo>
                  <a:pt x="68674" y="204650"/>
                </a:lnTo>
                <a:lnTo>
                  <a:pt x="44840" y="247161"/>
                </a:lnTo>
                <a:lnTo>
                  <a:pt x="25722" y="292404"/>
                </a:lnTo>
                <a:lnTo>
                  <a:pt x="11654" y="340047"/>
                </a:lnTo>
                <a:lnTo>
                  <a:pt x="2969" y="389756"/>
                </a:lnTo>
                <a:lnTo>
                  <a:pt x="0" y="441198"/>
                </a:lnTo>
                <a:lnTo>
                  <a:pt x="2588" y="489279"/>
                </a:lnTo>
                <a:lnTo>
                  <a:pt x="10173" y="535859"/>
                </a:lnTo>
                <a:lnTo>
                  <a:pt x="22488" y="580668"/>
                </a:lnTo>
                <a:lnTo>
                  <a:pt x="39261" y="623438"/>
                </a:lnTo>
                <a:lnTo>
                  <a:pt x="60226" y="663899"/>
                </a:lnTo>
                <a:lnTo>
                  <a:pt x="85112" y="701783"/>
                </a:lnTo>
                <a:lnTo>
                  <a:pt x="113651" y="736821"/>
                </a:lnTo>
                <a:lnTo>
                  <a:pt x="145574" y="768744"/>
                </a:lnTo>
                <a:lnTo>
                  <a:pt x="180612" y="797283"/>
                </a:lnTo>
                <a:lnTo>
                  <a:pt x="218496" y="822169"/>
                </a:lnTo>
                <a:lnTo>
                  <a:pt x="258957" y="843134"/>
                </a:lnTo>
                <a:lnTo>
                  <a:pt x="301727" y="859907"/>
                </a:lnTo>
                <a:lnTo>
                  <a:pt x="346536" y="872222"/>
                </a:lnTo>
                <a:lnTo>
                  <a:pt x="393116" y="879807"/>
                </a:lnTo>
                <a:lnTo>
                  <a:pt x="441198" y="882396"/>
                </a:lnTo>
                <a:lnTo>
                  <a:pt x="1379982" y="882396"/>
                </a:lnTo>
                <a:lnTo>
                  <a:pt x="1431423" y="879426"/>
                </a:lnTo>
                <a:lnTo>
                  <a:pt x="1481132" y="870741"/>
                </a:lnTo>
                <a:lnTo>
                  <a:pt x="1528775" y="856673"/>
                </a:lnTo>
                <a:lnTo>
                  <a:pt x="1574018" y="837555"/>
                </a:lnTo>
                <a:lnTo>
                  <a:pt x="1616529" y="813721"/>
                </a:lnTo>
                <a:lnTo>
                  <a:pt x="1655974" y="785504"/>
                </a:lnTo>
                <a:lnTo>
                  <a:pt x="1692021" y="753237"/>
                </a:lnTo>
                <a:lnTo>
                  <a:pt x="1724288" y="717190"/>
                </a:lnTo>
                <a:lnTo>
                  <a:pt x="1752505" y="677745"/>
                </a:lnTo>
                <a:lnTo>
                  <a:pt x="1776339" y="635234"/>
                </a:lnTo>
                <a:lnTo>
                  <a:pt x="1795457" y="589991"/>
                </a:lnTo>
                <a:lnTo>
                  <a:pt x="1809525" y="542348"/>
                </a:lnTo>
                <a:lnTo>
                  <a:pt x="1818210" y="492639"/>
                </a:lnTo>
                <a:lnTo>
                  <a:pt x="1821180" y="441198"/>
                </a:lnTo>
                <a:lnTo>
                  <a:pt x="1818591" y="393116"/>
                </a:lnTo>
                <a:lnTo>
                  <a:pt x="1811006" y="346536"/>
                </a:lnTo>
                <a:lnTo>
                  <a:pt x="1798691" y="301727"/>
                </a:lnTo>
                <a:lnTo>
                  <a:pt x="1781918" y="258957"/>
                </a:lnTo>
                <a:lnTo>
                  <a:pt x="1760953" y="218496"/>
                </a:lnTo>
                <a:lnTo>
                  <a:pt x="1736067" y="180612"/>
                </a:lnTo>
                <a:lnTo>
                  <a:pt x="1707528" y="145574"/>
                </a:lnTo>
                <a:lnTo>
                  <a:pt x="1675605" y="113651"/>
                </a:lnTo>
                <a:lnTo>
                  <a:pt x="1640567" y="85112"/>
                </a:lnTo>
                <a:lnTo>
                  <a:pt x="1602683" y="60226"/>
                </a:lnTo>
                <a:lnTo>
                  <a:pt x="1562222" y="39261"/>
                </a:lnTo>
                <a:lnTo>
                  <a:pt x="1519452" y="22488"/>
                </a:lnTo>
                <a:lnTo>
                  <a:pt x="1474643" y="10173"/>
                </a:lnTo>
                <a:lnTo>
                  <a:pt x="1428063" y="2588"/>
                </a:lnTo>
                <a:lnTo>
                  <a:pt x="1379982" y="0"/>
                </a:lnTo>
                <a:close/>
              </a:path>
            </a:pathLst>
          </a:custGeom>
          <a:solidFill>
            <a:srgbClr val="F8AAF7">
              <a:alpha val="1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38263" y="2582227"/>
            <a:ext cx="881805" cy="481749"/>
          </a:xfrm>
          <a:prstGeom prst="rect">
            <a:avLst/>
          </a:prstGeom>
        </p:spPr>
      </p:pic>
      <p:sp>
        <p:nvSpPr>
          <p:cNvPr id="18" name="object 18"/>
          <p:cNvSpPr/>
          <p:nvPr/>
        </p:nvSpPr>
        <p:spPr>
          <a:xfrm>
            <a:off x="5048086" y="2229820"/>
            <a:ext cx="1186815" cy="1186815"/>
          </a:xfrm>
          <a:custGeom>
            <a:avLst/>
            <a:gdLst/>
            <a:ahLst/>
            <a:cxnLst/>
            <a:rect l="l" t="t" r="r" b="b"/>
            <a:pathLst>
              <a:path w="1186814" h="1186814">
                <a:moveTo>
                  <a:pt x="593267" y="0"/>
                </a:moveTo>
                <a:lnTo>
                  <a:pt x="544611" y="1966"/>
                </a:lnTo>
                <a:lnTo>
                  <a:pt x="497038" y="7764"/>
                </a:lnTo>
                <a:lnTo>
                  <a:pt x="450700" y="17241"/>
                </a:lnTo>
                <a:lnTo>
                  <a:pt x="405751" y="30244"/>
                </a:lnTo>
                <a:lnTo>
                  <a:pt x="362343" y="46620"/>
                </a:lnTo>
                <a:lnTo>
                  <a:pt x="320629" y="66217"/>
                </a:lnTo>
                <a:lnTo>
                  <a:pt x="280762" y="88882"/>
                </a:lnTo>
                <a:lnTo>
                  <a:pt x="242893" y="114463"/>
                </a:lnTo>
                <a:lnTo>
                  <a:pt x="207177" y="142806"/>
                </a:lnTo>
                <a:lnTo>
                  <a:pt x="173766" y="173759"/>
                </a:lnTo>
                <a:lnTo>
                  <a:pt x="142811" y="207170"/>
                </a:lnTo>
                <a:lnTo>
                  <a:pt x="114467" y="242885"/>
                </a:lnTo>
                <a:lnTo>
                  <a:pt x="88886" y="280752"/>
                </a:lnTo>
                <a:lnTo>
                  <a:pt x="66220" y="320619"/>
                </a:lnTo>
                <a:lnTo>
                  <a:pt x="46622" y="362332"/>
                </a:lnTo>
                <a:lnTo>
                  <a:pt x="30245" y="405740"/>
                </a:lnTo>
                <a:lnTo>
                  <a:pt x="17242" y="450688"/>
                </a:lnTo>
                <a:lnTo>
                  <a:pt x="7765" y="497025"/>
                </a:lnTo>
                <a:lnTo>
                  <a:pt x="1966" y="544598"/>
                </a:lnTo>
                <a:lnTo>
                  <a:pt x="0" y="593255"/>
                </a:lnTo>
                <a:lnTo>
                  <a:pt x="1966" y="641911"/>
                </a:lnTo>
                <a:lnTo>
                  <a:pt x="7765" y="689484"/>
                </a:lnTo>
                <a:lnTo>
                  <a:pt x="17242" y="735821"/>
                </a:lnTo>
                <a:lnTo>
                  <a:pt x="30245" y="780770"/>
                </a:lnTo>
                <a:lnTo>
                  <a:pt x="46622" y="824177"/>
                </a:lnTo>
                <a:lnTo>
                  <a:pt x="66220" y="865890"/>
                </a:lnTo>
                <a:lnTo>
                  <a:pt x="88886" y="905757"/>
                </a:lnTo>
                <a:lnTo>
                  <a:pt x="114467" y="943624"/>
                </a:lnTo>
                <a:lnTo>
                  <a:pt x="142811" y="979339"/>
                </a:lnTo>
                <a:lnTo>
                  <a:pt x="173766" y="1012750"/>
                </a:lnTo>
                <a:lnTo>
                  <a:pt x="207177" y="1043703"/>
                </a:lnTo>
                <a:lnTo>
                  <a:pt x="242893" y="1072046"/>
                </a:lnTo>
                <a:lnTo>
                  <a:pt x="280762" y="1097627"/>
                </a:lnTo>
                <a:lnTo>
                  <a:pt x="320629" y="1120292"/>
                </a:lnTo>
                <a:lnTo>
                  <a:pt x="362343" y="1139889"/>
                </a:lnTo>
                <a:lnTo>
                  <a:pt x="405751" y="1156265"/>
                </a:lnTo>
                <a:lnTo>
                  <a:pt x="450700" y="1169268"/>
                </a:lnTo>
                <a:lnTo>
                  <a:pt x="497038" y="1178745"/>
                </a:lnTo>
                <a:lnTo>
                  <a:pt x="544611" y="1184543"/>
                </a:lnTo>
                <a:lnTo>
                  <a:pt x="593267" y="1186510"/>
                </a:lnTo>
                <a:lnTo>
                  <a:pt x="641924" y="1184543"/>
                </a:lnTo>
                <a:lnTo>
                  <a:pt x="689497" y="1178745"/>
                </a:lnTo>
                <a:lnTo>
                  <a:pt x="735834" y="1169268"/>
                </a:lnTo>
                <a:lnTo>
                  <a:pt x="780782" y="1156265"/>
                </a:lnTo>
                <a:lnTo>
                  <a:pt x="824190" y="1139889"/>
                </a:lnTo>
                <a:lnTo>
                  <a:pt x="865903" y="1120292"/>
                </a:lnTo>
                <a:lnTo>
                  <a:pt x="905769" y="1097627"/>
                </a:lnTo>
                <a:lnTo>
                  <a:pt x="943637" y="1072046"/>
                </a:lnTo>
                <a:lnTo>
                  <a:pt x="979352" y="1043703"/>
                </a:lnTo>
                <a:lnTo>
                  <a:pt x="1012763" y="1012750"/>
                </a:lnTo>
                <a:lnTo>
                  <a:pt x="1043716" y="979339"/>
                </a:lnTo>
                <a:lnTo>
                  <a:pt x="1072059" y="943624"/>
                </a:lnTo>
                <a:lnTo>
                  <a:pt x="1097640" y="905757"/>
                </a:lnTo>
                <a:lnTo>
                  <a:pt x="1120305" y="865890"/>
                </a:lnTo>
                <a:lnTo>
                  <a:pt x="1139902" y="824177"/>
                </a:lnTo>
                <a:lnTo>
                  <a:pt x="1156278" y="780770"/>
                </a:lnTo>
                <a:lnTo>
                  <a:pt x="1169281" y="735821"/>
                </a:lnTo>
                <a:lnTo>
                  <a:pt x="1178758" y="689484"/>
                </a:lnTo>
                <a:lnTo>
                  <a:pt x="1184556" y="641911"/>
                </a:lnTo>
                <a:lnTo>
                  <a:pt x="1186522" y="593255"/>
                </a:lnTo>
                <a:lnTo>
                  <a:pt x="1184556" y="544598"/>
                </a:lnTo>
                <a:lnTo>
                  <a:pt x="1178758" y="497025"/>
                </a:lnTo>
                <a:lnTo>
                  <a:pt x="1169281" y="450688"/>
                </a:lnTo>
                <a:lnTo>
                  <a:pt x="1156278" y="405740"/>
                </a:lnTo>
                <a:lnTo>
                  <a:pt x="1139902" y="362332"/>
                </a:lnTo>
                <a:lnTo>
                  <a:pt x="1120305" y="320619"/>
                </a:lnTo>
                <a:lnTo>
                  <a:pt x="1097640" y="280752"/>
                </a:lnTo>
                <a:lnTo>
                  <a:pt x="1072059" y="242885"/>
                </a:lnTo>
                <a:lnTo>
                  <a:pt x="1043716" y="207170"/>
                </a:lnTo>
                <a:lnTo>
                  <a:pt x="1012763" y="173759"/>
                </a:lnTo>
                <a:lnTo>
                  <a:pt x="979352" y="142806"/>
                </a:lnTo>
                <a:lnTo>
                  <a:pt x="943637" y="114463"/>
                </a:lnTo>
                <a:lnTo>
                  <a:pt x="905769" y="88882"/>
                </a:lnTo>
                <a:lnTo>
                  <a:pt x="865903" y="66217"/>
                </a:lnTo>
                <a:lnTo>
                  <a:pt x="824190" y="46620"/>
                </a:lnTo>
                <a:lnTo>
                  <a:pt x="780782" y="30244"/>
                </a:lnTo>
                <a:lnTo>
                  <a:pt x="735834" y="17241"/>
                </a:lnTo>
                <a:lnTo>
                  <a:pt x="689497" y="7764"/>
                </a:lnTo>
                <a:lnTo>
                  <a:pt x="641924" y="1966"/>
                </a:lnTo>
                <a:lnTo>
                  <a:pt x="593267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140746" y="2581197"/>
            <a:ext cx="93281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525">
              <a:lnSpc>
                <a:spcPct val="100000"/>
              </a:lnSpc>
              <a:spcBef>
                <a:spcPts val="100"/>
              </a:spcBef>
            </a:pPr>
            <a:r>
              <a:rPr lang="en-US" sz="1400" b="1" spc="-5" dirty="0">
                <a:solidFill>
                  <a:srgbClr val="FFFFFF"/>
                </a:solidFill>
                <a:latin typeface="Calibri"/>
                <a:cs typeface="Calibri"/>
              </a:rPr>
              <a:t>Lorem Ipsum</a:t>
            </a:r>
            <a:endParaRPr sz="1400" dirty="0">
              <a:latin typeface="Calibri"/>
              <a:cs typeface="Calibri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2512682" y="2544013"/>
            <a:ext cx="6229985" cy="568960"/>
            <a:chOff x="2512682" y="2544013"/>
            <a:chExt cx="6229985" cy="568960"/>
          </a:xfrm>
        </p:grpSpPr>
        <p:pic>
          <p:nvPicPr>
            <p:cNvPr id="22" name="object 2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12682" y="2671190"/>
              <a:ext cx="486029" cy="303758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378101" y="2544013"/>
              <a:ext cx="364132" cy="227622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98763" y="2604699"/>
              <a:ext cx="122123" cy="107233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378089" y="2884982"/>
              <a:ext cx="364145" cy="227622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498763" y="2945671"/>
              <a:ext cx="122123" cy="107231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965467" y="2880004"/>
              <a:ext cx="311949" cy="207975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005954" y="2553830"/>
              <a:ext cx="311950" cy="207975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267873" y="2742666"/>
              <a:ext cx="311950" cy="207962"/>
            </a:xfrm>
            <a:prstGeom prst="rect">
              <a:avLst/>
            </a:prstGeom>
          </p:spPr>
        </p:pic>
      </p:grpSp>
      <p:sp>
        <p:nvSpPr>
          <p:cNvPr id="30" name="object 30"/>
          <p:cNvSpPr txBox="1"/>
          <p:nvPr/>
        </p:nvSpPr>
        <p:spPr>
          <a:xfrm>
            <a:off x="7374991" y="2517138"/>
            <a:ext cx="78422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400" b="1" spc="-5" dirty="0">
                <a:solidFill>
                  <a:srgbClr val="FFFFFF"/>
                </a:solidFill>
                <a:latin typeface="Calibri"/>
                <a:cs typeface="Calibri"/>
              </a:rPr>
              <a:t>Lorem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377480" y="2848735"/>
            <a:ext cx="906144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400" b="1" spc="-15" dirty="0">
                <a:solidFill>
                  <a:srgbClr val="FFFFFF"/>
                </a:solidFill>
                <a:latin typeface="Calibri"/>
                <a:cs typeface="Calibri"/>
              </a:rPr>
              <a:t>Lorem 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575623" y="4413582"/>
            <a:ext cx="1421024" cy="31611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950" b="1" spc="5" dirty="0">
                <a:solidFill>
                  <a:srgbClr val="350FA1"/>
                </a:solidFill>
                <a:latin typeface="Calibri"/>
                <a:cs typeface="Calibri"/>
              </a:rPr>
              <a:t>Lorem Ipsum</a:t>
            </a:r>
            <a:endParaRPr sz="1950" dirty="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233501" y="4413582"/>
            <a:ext cx="1376244" cy="31611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950" b="1" spc="5" dirty="0">
                <a:solidFill>
                  <a:srgbClr val="350FA1"/>
                </a:solidFill>
                <a:latin typeface="Calibri"/>
                <a:cs typeface="Calibri"/>
              </a:rPr>
              <a:t>Lorem Ipsum</a:t>
            </a:r>
            <a:endParaRPr lang="en-US" sz="1950" dirty="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884387" y="5501562"/>
            <a:ext cx="1052830" cy="2442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1500" spc="-5" dirty="0">
                <a:solidFill>
                  <a:srgbClr val="350FA1"/>
                </a:solidFill>
                <a:latin typeface="Calibri"/>
                <a:cs typeface="Calibri"/>
              </a:rPr>
              <a:t>Lorem Ipsum</a:t>
            </a:r>
            <a:endParaRPr sz="1500" dirty="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986417" y="5501562"/>
            <a:ext cx="1154121" cy="2442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1500" spc="-5" dirty="0">
                <a:solidFill>
                  <a:srgbClr val="350FA1"/>
                </a:solidFill>
                <a:latin typeface="Calibri"/>
                <a:cs typeface="Calibri"/>
              </a:rPr>
              <a:t>Lorem Ipsum</a:t>
            </a:r>
            <a:endParaRPr lang="en-US" sz="1500" dirty="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361831" y="5501562"/>
            <a:ext cx="1052704" cy="2442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1500" spc="-5" dirty="0">
                <a:solidFill>
                  <a:srgbClr val="350FA1"/>
                </a:solidFill>
                <a:latin typeface="Calibri"/>
                <a:cs typeface="Calibri"/>
              </a:rPr>
              <a:t>Lorem Ipsum</a:t>
            </a:r>
            <a:endParaRPr lang="en-US" sz="1500" dirty="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658917" y="5501562"/>
            <a:ext cx="1474470" cy="2442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z="1500" spc="-5" dirty="0">
                <a:solidFill>
                  <a:srgbClr val="350FA1"/>
                </a:solidFill>
                <a:latin typeface="Calibri"/>
                <a:cs typeface="Calibri"/>
              </a:rPr>
              <a:t>Lorem Ipsum</a:t>
            </a:r>
            <a:endParaRPr lang="en-US" sz="1500" dirty="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576940" y="5501562"/>
            <a:ext cx="1342390" cy="2442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1500" spc="-5" dirty="0">
                <a:solidFill>
                  <a:srgbClr val="350FA1"/>
                </a:solidFill>
                <a:latin typeface="Calibri"/>
                <a:cs typeface="Calibri"/>
              </a:rPr>
              <a:t>Lorem Ipsum</a:t>
            </a:r>
            <a:endParaRPr lang="en-US" sz="1500" dirty="0">
              <a:latin typeface="Calibri"/>
              <a:cs typeface="Calibri"/>
            </a:endParaRPr>
          </a:p>
        </p:txBody>
      </p:sp>
      <p:pic>
        <p:nvPicPr>
          <p:cNvPr id="40" name="object 40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2127237" y="5098476"/>
            <a:ext cx="486029" cy="303758"/>
          </a:xfrm>
          <a:prstGeom prst="rect">
            <a:avLst/>
          </a:prstGeom>
        </p:spPr>
      </p:pic>
      <p:grpSp>
        <p:nvGrpSpPr>
          <p:cNvPr id="41" name="object 41"/>
          <p:cNvGrpSpPr/>
          <p:nvPr/>
        </p:nvGrpSpPr>
        <p:grpSpPr>
          <a:xfrm>
            <a:off x="3878275" y="5033096"/>
            <a:ext cx="390525" cy="434340"/>
            <a:chOff x="3878275" y="4961178"/>
            <a:chExt cx="390525" cy="434340"/>
          </a:xfrm>
        </p:grpSpPr>
        <p:pic>
          <p:nvPicPr>
            <p:cNvPr id="42" name="object 4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878275" y="4961178"/>
              <a:ext cx="390148" cy="433871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121365" y="5248592"/>
              <a:ext cx="116497" cy="117373"/>
            </a:xfrm>
            <a:prstGeom prst="rect">
              <a:avLst/>
            </a:prstGeom>
          </p:spPr>
        </p:pic>
      </p:grpSp>
      <p:pic>
        <p:nvPicPr>
          <p:cNvPr id="44" name="object 44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6378587" y="5033096"/>
            <a:ext cx="408279" cy="434505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9157362" y="5033262"/>
            <a:ext cx="478050" cy="434339"/>
          </a:xfrm>
          <a:prstGeom prst="rect">
            <a:avLst/>
          </a:prstGeom>
        </p:spPr>
      </p:pic>
      <p:pic>
        <p:nvPicPr>
          <p:cNvPr id="46" name="object 46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7642787" y="5033242"/>
            <a:ext cx="434437" cy="434340"/>
          </a:xfrm>
          <a:prstGeom prst="rect">
            <a:avLst/>
          </a:prstGeom>
        </p:spPr>
      </p:pic>
      <p:grpSp>
        <p:nvGrpSpPr>
          <p:cNvPr id="47" name="object 47"/>
          <p:cNvGrpSpPr/>
          <p:nvPr/>
        </p:nvGrpSpPr>
        <p:grpSpPr>
          <a:xfrm>
            <a:off x="235000" y="5478957"/>
            <a:ext cx="1965325" cy="1327785"/>
            <a:chOff x="235000" y="5478957"/>
            <a:chExt cx="1965325" cy="1327785"/>
          </a:xfrm>
        </p:grpSpPr>
        <p:pic>
          <p:nvPicPr>
            <p:cNvPr id="48" name="object 48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754770" y="5979086"/>
              <a:ext cx="92035" cy="187081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721283" y="6294583"/>
              <a:ext cx="64769" cy="58419"/>
            </a:xfrm>
            <a:custGeom>
              <a:avLst/>
              <a:gdLst/>
              <a:ahLst/>
              <a:cxnLst/>
              <a:rect l="l" t="t" r="r" b="b"/>
              <a:pathLst>
                <a:path w="64770" h="58420">
                  <a:moveTo>
                    <a:pt x="63677" y="0"/>
                  </a:moveTo>
                  <a:lnTo>
                    <a:pt x="22011" y="3510"/>
                  </a:lnTo>
                  <a:lnTo>
                    <a:pt x="0" y="37795"/>
                  </a:lnTo>
                  <a:lnTo>
                    <a:pt x="304" y="58318"/>
                  </a:lnTo>
                  <a:lnTo>
                    <a:pt x="64528" y="57378"/>
                  </a:lnTo>
                  <a:lnTo>
                    <a:pt x="63677" y="0"/>
                  </a:lnTo>
                  <a:close/>
                </a:path>
              </a:pathLst>
            </a:custGeom>
            <a:solidFill>
              <a:srgbClr val="FF6E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833158" y="6234967"/>
              <a:ext cx="228193" cy="116154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1912886" y="6519341"/>
              <a:ext cx="238760" cy="238760"/>
            </a:xfrm>
            <a:custGeom>
              <a:avLst/>
              <a:gdLst/>
              <a:ahLst/>
              <a:cxnLst/>
              <a:rect l="l" t="t" r="r" b="b"/>
              <a:pathLst>
                <a:path w="238760" h="238759">
                  <a:moveTo>
                    <a:pt x="238353" y="120154"/>
                  </a:moveTo>
                  <a:lnTo>
                    <a:pt x="238277" y="114566"/>
                  </a:lnTo>
                  <a:lnTo>
                    <a:pt x="236004" y="112331"/>
                  </a:lnTo>
                  <a:lnTo>
                    <a:pt x="146786" y="113639"/>
                  </a:lnTo>
                  <a:lnTo>
                    <a:pt x="229768" y="80975"/>
                  </a:lnTo>
                  <a:lnTo>
                    <a:pt x="231051" y="78028"/>
                  </a:lnTo>
                  <a:lnTo>
                    <a:pt x="228993" y="72796"/>
                  </a:lnTo>
                  <a:lnTo>
                    <a:pt x="226047" y="71526"/>
                  </a:lnTo>
                  <a:lnTo>
                    <a:pt x="139242" y="105740"/>
                  </a:lnTo>
                  <a:lnTo>
                    <a:pt x="204241" y="38798"/>
                  </a:lnTo>
                  <a:lnTo>
                    <a:pt x="204203" y="35572"/>
                  </a:lnTo>
                  <a:lnTo>
                    <a:pt x="200164" y="31673"/>
                  </a:lnTo>
                  <a:lnTo>
                    <a:pt x="196951" y="31699"/>
                  </a:lnTo>
                  <a:lnTo>
                    <a:pt x="133477" y="97066"/>
                  </a:lnTo>
                  <a:lnTo>
                    <a:pt x="167411" y="12534"/>
                  </a:lnTo>
                  <a:lnTo>
                    <a:pt x="166154" y="9563"/>
                  </a:lnTo>
                  <a:lnTo>
                    <a:pt x="160921" y="7454"/>
                  </a:lnTo>
                  <a:lnTo>
                    <a:pt x="157975" y="8737"/>
                  </a:lnTo>
                  <a:lnTo>
                    <a:pt x="123888" y="93675"/>
                  </a:lnTo>
                  <a:lnTo>
                    <a:pt x="122542" y="2171"/>
                  </a:lnTo>
                  <a:lnTo>
                    <a:pt x="120357" y="0"/>
                  </a:lnTo>
                  <a:lnTo>
                    <a:pt x="114617" y="0"/>
                  </a:lnTo>
                  <a:lnTo>
                    <a:pt x="112369" y="2311"/>
                  </a:lnTo>
                  <a:lnTo>
                    <a:pt x="113677" y="91274"/>
                  </a:lnTo>
                  <a:lnTo>
                    <a:pt x="81064" y="8496"/>
                  </a:lnTo>
                  <a:lnTo>
                    <a:pt x="78117" y="7226"/>
                  </a:lnTo>
                  <a:lnTo>
                    <a:pt x="72885" y="9271"/>
                  </a:lnTo>
                  <a:lnTo>
                    <a:pt x="71602" y="12230"/>
                  </a:lnTo>
                  <a:lnTo>
                    <a:pt x="105778" y="99009"/>
                  </a:lnTo>
                  <a:lnTo>
                    <a:pt x="38874" y="34048"/>
                  </a:lnTo>
                  <a:lnTo>
                    <a:pt x="35661" y="34074"/>
                  </a:lnTo>
                  <a:lnTo>
                    <a:pt x="31750" y="38112"/>
                  </a:lnTo>
                  <a:lnTo>
                    <a:pt x="31788" y="41325"/>
                  </a:lnTo>
                  <a:lnTo>
                    <a:pt x="97142" y="104800"/>
                  </a:lnTo>
                  <a:lnTo>
                    <a:pt x="12598" y="70827"/>
                  </a:lnTo>
                  <a:lnTo>
                    <a:pt x="9639" y="72110"/>
                  </a:lnTo>
                  <a:lnTo>
                    <a:pt x="7556" y="77330"/>
                  </a:lnTo>
                  <a:lnTo>
                    <a:pt x="8813" y="80302"/>
                  </a:lnTo>
                  <a:lnTo>
                    <a:pt x="93751" y="114414"/>
                  </a:lnTo>
                  <a:lnTo>
                    <a:pt x="2247" y="115735"/>
                  </a:lnTo>
                  <a:lnTo>
                    <a:pt x="0" y="118046"/>
                  </a:lnTo>
                  <a:lnTo>
                    <a:pt x="88" y="123634"/>
                  </a:lnTo>
                  <a:lnTo>
                    <a:pt x="2349" y="125869"/>
                  </a:lnTo>
                  <a:lnTo>
                    <a:pt x="5207" y="125869"/>
                  </a:lnTo>
                  <a:lnTo>
                    <a:pt x="91363" y="124599"/>
                  </a:lnTo>
                  <a:lnTo>
                    <a:pt x="8572" y="157213"/>
                  </a:lnTo>
                  <a:lnTo>
                    <a:pt x="7289" y="160172"/>
                  </a:lnTo>
                  <a:lnTo>
                    <a:pt x="9105" y="164782"/>
                  </a:lnTo>
                  <a:lnTo>
                    <a:pt x="11023" y="166001"/>
                  </a:lnTo>
                  <a:lnTo>
                    <a:pt x="13055" y="166001"/>
                  </a:lnTo>
                  <a:lnTo>
                    <a:pt x="13677" y="166001"/>
                  </a:lnTo>
                  <a:lnTo>
                    <a:pt x="99212" y="132359"/>
                  </a:lnTo>
                  <a:lnTo>
                    <a:pt x="34112" y="199402"/>
                  </a:lnTo>
                  <a:lnTo>
                    <a:pt x="34163" y="202615"/>
                  </a:lnTo>
                  <a:lnTo>
                    <a:pt x="37172" y="205536"/>
                  </a:lnTo>
                  <a:lnTo>
                    <a:pt x="38442" y="206019"/>
                  </a:lnTo>
                  <a:lnTo>
                    <a:pt x="39725" y="206019"/>
                  </a:lnTo>
                  <a:lnTo>
                    <a:pt x="41046" y="206019"/>
                  </a:lnTo>
                  <a:lnTo>
                    <a:pt x="42379" y="205498"/>
                  </a:lnTo>
                  <a:lnTo>
                    <a:pt x="104813" y="141198"/>
                  </a:lnTo>
                  <a:lnTo>
                    <a:pt x="70929" y="225666"/>
                  </a:lnTo>
                  <a:lnTo>
                    <a:pt x="72199" y="228638"/>
                  </a:lnTo>
                  <a:lnTo>
                    <a:pt x="75425" y="229933"/>
                  </a:lnTo>
                  <a:lnTo>
                    <a:pt x="76695" y="230047"/>
                  </a:lnTo>
                  <a:lnTo>
                    <a:pt x="78714" y="230047"/>
                  </a:lnTo>
                  <a:lnTo>
                    <a:pt x="80619" y="228841"/>
                  </a:lnTo>
                  <a:lnTo>
                    <a:pt x="114452" y="144500"/>
                  </a:lnTo>
                  <a:lnTo>
                    <a:pt x="115811" y="236004"/>
                  </a:lnTo>
                  <a:lnTo>
                    <a:pt x="118071" y="238239"/>
                  </a:lnTo>
                  <a:lnTo>
                    <a:pt x="120929" y="238239"/>
                  </a:lnTo>
                  <a:lnTo>
                    <a:pt x="123736" y="238201"/>
                  </a:lnTo>
                  <a:lnTo>
                    <a:pt x="125984" y="235889"/>
                  </a:lnTo>
                  <a:lnTo>
                    <a:pt x="124663" y="146951"/>
                  </a:lnTo>
                  <a:lnTo>
                    <a:pt x="157048" y="229082"/>
                  </a:lnTo>
                  <a:lnTo>
                    <a:pt x="158965" y="230301"/>
                  </a:lnTo>
                  <a:lnTo>
                    <a:pt x="160997" y="230301"/>
                  </a:lnTo>
                  <a:lnTo>
                    <a:pt x="161620" y="230301"/>
                  </a:lnTo>
                  <a:lnTo>
                    <a:pt x="165481" y="228917"/>
                  </a:lnTo>
                  <a:lnTo>
                    <a:pt x="166763" y="225958"/>
                  </a:lnTo>
                  <a:lnTo>
                    <a:pt x="132549" y="139179"/>
                  </a:lnTo>
                  <a:lnTo>
                    <a:pt x="198462" y="203161"/>
                  </a:lnTo>
                  <a:lnTo>
                    <a:pt x="199732" y="203644"/>
                  </a:lnTo>
                  <a:lnTo>
                    <a:pt x="201015" y="203644"/>
                  </a:lnTo>
                  <a:lnTo>
                    <a:pt x="202336" y="203644"/>
                  </a:lnTo>
                  <a:lnTo>
                    <a:pt x="203669" y="203123"/>
                  </a:lnTo>
                  <a:lnTo>
                    <a:pt x="206629" y="200088"/>
                  </a:lnTo>
                  <a:lnTo>
                    <a:pt x="206578" y="196862"/>
                  </a:lnTo>
                  <a:lnTo>
                    <a:pt x="141262" y="133464"/>
                  </a:lnTo>
                  <a:lnTo>
                    <a:pt x="223761" y="166547"/>
                  </a:lnTo>
                  <a:lnTo>
                    <a:pt x="225031" y="166662"/>
                  </a:lnTo>
                  <a:lnTo>
                    <a:pt x="227050" y="166662"/>
                  </a:lnTo>
                  <a:lnTo>
                    <a:pt x="228955" y="165455"/>
                  </a:lnTo>
                  <a:lnTo>
                    <a:pt x="230797" y="160858"/>
                  </a:lnTo>
                  <a:lnTo>
                    <a:pt x="229527" y="157899"/>
                  </a:lnTo>
                  <a:lnTo>
                    <a:pt x="144564" y="123825"/>
                  </a:lnTo>
                  <a:lnTo>
                    <a:pt x="236118" y="122466"/>
                  </a:lnTo>
                  <a:lnTo>
                    <a:pt x="238353" y="120154"/>
                  </a:lnTo>
                  <a:close/>
                </a:path>
              </a:pathLst>
            </a:custGeom>
            <a:solidFill>
              <a:srgbClr val="5F99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984285" y="6590639"/>
              <a:ext cx="95567" cy="95580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1863813" y="6470205"/>
              <a:ext cx="336550" cy="336550"/>
            </a:xfrm>
            <a:custGeom>
              <a:avLst/>
              <a:gdLst/>
              <a:ahLst/>
              <a:cxnLst/>
              <a:rect l="l" t="t" r="r" b="b"/>
              <a:pathLst>
                <a:path w="336550" h="336550">
                  <a:moveTo>
                    <a:pt x="188963" y="167932"/>
                  </a:moveTo>
                  <a:lnTo>
                    <a:pt x="187223" y="159893"/>
                  </a:lnTo>
                  <a:lnTo>
                    <a:pt x="182676" y="153377"/>
                  </a:lnTo>
                  <a:lnTo>
                    <a:pt x="176034" y="149034"/>
                  </a:lnTo>
                  <a:lnTo>
                    <a:pt x="167944" y="147523"/>
                  </a:lnTo>
                  <a:lnTo>
                    <a:pt x="159905" y="149263"/>
                  </a:lnTo>
                  <a:lnTo>
                    <a:pt x="153390" y="153797"/>
                  </a:lnTo>
                  <a:lnTo>
                    <a:pt x="149047" y="160451"/>
                  </a:lnTo>
                  <a:lnTo>
                    <a:pt x="147535" y="168541"/>
                  </a:lnTo>
                  <a:lnTo>
                    <a:pt x="149275" y="176580"/>
                  </a:lnTo>
                  <a:lnTo>
                    <a:pt x="153809" y="183095"/>
                  </a:lnTo>
                  <a:lnTo>
                    <a:pt x="160464" y="187439"/>
                  </a:lnTo>
                  <a:lnTo>
                    <a:pt x="168554" y="188950"/>
                  </a:lnTo>
                  <a:lnTo>
                    <a:pt x="176593" y="187198"/>
                  </a:lnTo>
                  <a:lnTo>
                    <a:pt x="183108" y="182664"/>
                  </a:lnTo>
                  <a:lnTo>
                    <a:pt x="187452" y="176022"/>
                  </a:lnTo>
                  <a:lnTo>
                    <a:pt x="188963" y="167932"/>
                  </a:lnTo>
                  <a:close/>
                </a:path>
                <a:path w="336550" h="336550">
                  <a:moveTo>
                    <a:pt x="336486" y="165747"/>
                  </a:moveTo>
                  <a:lnTo>
                    <a:pt x="329819" y="121119"/>
                  </a:lnTo>
                  <a:lnTo>
                    <a:pt x="312267" y="81178"/>
                  </a:lnTo>
                  <a:lnTo>
                    <a:pt x="285457" y="47523"/>
                  </a:lnTo>
                  <a:lnTo>
                    <a:pt x="282359" y="45212"/>
                  </a:lnTo>
                  <a:lnTo>
                    <a:pt x="282359" y="166547"/>
                  </a:lnTo>
                  <a:lnTo>
                    <a:pt x="274040" y="211099"/>
                  </a:lnTo>
                  <a:lnTo>
                    <a:pt x="250126" y="247726"/>
                  </a:lnTo>
                  <a:lnTo>
                    <a:pt x="214223" y="272719"/>
                  </a:lnTo>
                  <a:lnTo>
                    <a:pt x="169938" y="282333"/>
                  </a:lnTo>
                  <a:lnTo>
                    <a:pt x="125387" y="274027"/>
                  </a:lnTo>
                  <a:lnTo>
                    <a:pt x="88773" y="250101"/>
                  </a:lnTo>
                  <a:lnTo>
                    <a:pt x="63779" y="214198"/>
                  </a:lnTo>
                  <a:lnTo>
                    <a:pt x="54165" y="169913"/>
                  </a:lnTo>
                  <a:lnTo>
                    <a:pt x="62471" y="125374"/>
                  </a:lnTo>
                  <a:lnTo>
                    <a:pt x="86398" y="88747"/>
                  </a:lnTo>
                  <a:lnTo>
                    <a:pt x="122301" y="63754"/>
                  </a:lnTo>
                  <a:lnTo>
                    <a:pt x="166573" y="54127"/>
                  </a:lnTo>
                  <a:lnTo>
                    <a:pt x="211124" y="62445"/>
                  </a:lnTo>
                  <a:lnTo>
                    <a:pt x="247751" y="86360"/>
                  </a:lnTo>
                  <a:lnTo>
                    <a:pt x="272732" y="122275"/>
                  </a:lnTo>
                  <a:lnTo>
                    <a:pt x="282359" y="166547"/>
                  </a:lnTo>
                  <a:lnTo>
                    <a:pt x="282359" y="45212"/>
                  </a:lnTo>
                  <a:lnTo>
                    <a:pt x="251028" y="21717"/>
                  </a:lnTo>
                  <a:lnTo>
                    <a:pt x="210591" y="5359"/>
                  </a:lnTo>
                  <a:lnTo>
                    <a:pt x="165785" y="0"/>
                  </a:lnTo>
                  <a:lnTo>
                    <a:pt x="121132" y="6680"/>
                  </a:lnTo>
                  <a:lnTo>
                    <a:pt x="81191" y="24231"/>
                  </a:lnTo>
                  <a:lnTo>
                    <a:pt x="47523" y="51028"/>
                  </a:lnTo>
                  <a:lnTo>
                    <a:pt x="21717" y="85471"/>
                  </a:lnTo>
                  <a:lnTo>
                    <a:pt x="5346" y="125907"/>
                  </a:lnTo>
                  <a:lnTo>
                    <a:pt x="0" y="170713"/>
                  </a:lnTo>
                  <a:lnTo>
                    <a:pt x="6667" y="215353"/>
                  </a:lnTo>
                  <a:lnTo>
                    <a:pt x="24218" y="255282"/>
                  </a:lnTo>
                  <a:lnTo>
                    <a:pt x="51028" y="288950"/>
                  </a:lnTo>
                  <a:lnTo>
                    <a:pt x="85471" y="314744"/>
                  </a:lnTo>
                  <a:lnTo>
                    <a:pt x="125920" y="331114"/>
                  </a:lnTo>
                  <a:lnTo>
                    <a:pt x="170738" y="336461"/>
                  </a:lnTo>
                  <a:lnTo>
                    <a:pt x="215366" y="329793"/>
                  </a:lnTo>
                  <a:lnTo>
                    <a:pt x="255308" y="312242"/>
                  </a:lnTo>
                  <a:lnTo>
                    <a:pt x="288963" y="285432"/>
                  </a:lnTo>
                  <a:lnTo>
                    <a:pt x="314769" y="251002"/>
                  </a:lnTo>
                  <a:lnTo>
                    <a:pt x="331139" y="210566"/>
                  </a:lnTo>
                  <a:lnTo>
                    <a:pt x="336486" y="165747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33507" y="6286300"/>
              <a:ext cx="396875" cy="258445"/>
            </a:xfrm>
            <a:custGeom>
              <a:avLst/>
              <a:gdLst/>
              <a:ahLst/>
              <a:cxnLst/>
              <a:rect l="l" t="t" r="r" b="b"/>
              <a:pathLst>
                <a:path w="396875" h="258445">
                  <a:moveTo>
                    <a:pt x="340182" y="0"/>
                  </a:moveTo>
                  <a:lnTo>
                    <a:pt x="151460" y="8280"/>
                  </a:lnTo>
                  <a:lnTo>
                    <a:pt x="93908" y="43005"/>
                  </a:lnTo>
                  <a:lnTo>
                    <a:pt x="58947" y="80581"/>
                  </a:lnTo>
                  <a:lnTo>
                    <a:pt x="32377" y="144408"/>
                  </a:lnTo>
                  <a:lnTo>
                    <a:pt x="0" y="257886"/>
                  </a:lnTo>
                  <a:lnTo>
                    <a:pt x="19481" y="255803"/>
                  </a:lnTo>
                  <a:lnTo>
                    <a:pt x="36036" y="166711"/>
                  </a:lnTo>
                  <a:lnTo>
                    <a:pt x="55338" y="113707"/>
                  </a:lnTo>
                  <a:lnTo>
                    <a:pt x="89792" y="75818"/>
                  </a:lnTo>
                  <a:lnTo>
                    <a:pt x="151803" y="32067"/>
                  </a:lnTo>
                  <a:lnTo>
                    <a:pt x="396875" y="28778"/>
                  </a:lnTo>
                  <a:lnTo>
                    <a:pt x="340182" y="0"/>
                  </a:lnTo>
                  <a:close/>
                </a:path>
              </a:pathLst>
            </a:custGeom>
            <a:solidFill>
              <a:srgbClr val="C131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812660" y="6514541"/>
              <a:ext cx="238760" cy="238760"/>
            </a:xfrm>
            <a:custGeom>
              <a:avLst/>
              <a:gdLst/>
              <a:ahLst/>
              <a:cxnLst/>
              <a:rect l="l" t="t" r="r" b="b"/>
              <a:pathLst>
                <a:path w="238759" h="238759">
                  <a:moveTo>
                    <a:pt x="238353" y="120446"/>
                  </a:moveTo>
                  <a:lnTo>
                    <a:pt x="238277" y="114833"/>
                  </a:lnTo>
                  <a:lnTo>
                    <a:pt x="235826" y="112750"/>
                  </a:lnTo>
                  <a:lnTo>
                    <a:pt x="233159" y="112623"/>
                  </a:lnTo>
                  <a:lnTo>
                    <a:pt x="146862" y="113906"/>
                  </a:lnTo>
                  <a:lnTo>
                    <a:pt x="229781" y="81267"/>
                  </a:lnTo>
                  <a:lnTo>
                    <a:pt x="231076" y="78320"/>
                  </a:lnTo>
                  <a:lnTo>
                    <a:pt x="229006" y="73088"/>
                  </a:lnTo>
                  <a:lnTo>
                    <a:pt x="226072" y="71818"/>
                  </a:lnTo>
                  <a:lnTo>
                    <a:pt x="139242" y="106032"/>
                  </a:lnTo>
                  <a:lnTo>
                    <a:pt x="204241" y="39090"/>
                  </a:lnTo>
                  <a:lnTo>
                    <a:pt x="204203" y="35864"/>
                  </a:lnTo>
                  <a:lnTo>
                    <a:pt x="200164" y="31965"/>
                  </a:lnTo>
                  <a:lnTo>
                    <a:pt x="196951" y="31991"/>
                  </a:lnTo>
                  <a:lnTo>
                    <a:pt x="133502" y="97332"/>
                  </a:lnTo>
                  <a:lnTo>
                    <a:pt x="167424" y="12827"/>
                  </a:lnTo>
                  <a:lnTo>
                    <a:pt x="166166" y="9855"/>
                  </a:lnTo>
                  <a:lnTo>
                    <a:pt x="160934" y="7747"/>
                  </a:lnTo>
                  <a:lnTo>
                    <a:pt x="157988" y="9029"/>
                  </a:lnTo>
                  <a:lnTo>
                    <a:pt x="123901" y="93954"/>
                  </a:lnTo>
                  <a:lnTo>
                    <a:pt x="122555" y="2463"/>
                  </a:lnTo>
                  <a:lnTo>
                    <a:pt x="120294" y="0"/>
                  </a:lnTo>
                  <a:lnTo>
                    <a:pt x="114630" y="292"/>
                  </a:lnTo>
                  <a:lnTo>
                    <a:pt x="112382" y="2616"/>
                  </a:lnTo>
                  <a:lnTo>
                    <a:pt x="113690" y="91617"/>
                  </a:lnTo>
                  <a:lnTo>
                    <a:pt x="81064" y="8788"/>
                  </a:lnTo>
                  <a:lnTo>
                    <a:pt x="78130" y="7518"/>
                  </a:lnTo>
                  <a:lnTo>
                    <a:pt x="72885" y="9563"/>
                  </a:lnTo>
                  <a:lnTo>
                    <a:pt x="71602" y="12522"/>
                  </a:lnTo>
                  <a:lnTo>
                    <a:pt x="105778" y="99314"/>
                  </a:lnTo>
                  <a:lnTo>
                    <a:pt x="38874" y="34340"/>
                  </a:lnTo>
                  <a:lnTo>
                    <a:pt x="35661" y="34366"/>
                  </a:lnTo>
                  <a:lnTo>
                    <a:pt x="31737" y="38404"/>
                  </a:lnTo>
                  <a:lnTo>
                    <a:pt x="31788" y="41630"/>
                  </a:lnTo>
                  <a:lnTo>
                    <a:pt x="97116" y="105067"/>
                  </a:lnTo>
                  <a:lnTo>
                    <a:pt x="12598" y="71132"/>
                  </a:lnTo>
                  <a:lnTo>
                    <a:pt x="9652" y="72402"/>
                  </a:lnTo>
                  <a:lnTo>
                    <a:pt x="7569" y="77622"/>
                  </a:lnTo>
                  <a:lnTo>
                    <a:pt x="8826" y="80594"/>
                  </a:lnTo>
                  <a:lnTo>
                    <a:pt x="93726" y="114681"/>
                  </a:lnTo>
                  <a:lnTo>
                    <a:pt x="2247" y="116027"/>
                  </a:lnTo>
                  <a:lnTo>
                    <a:pt x="0" y="118338"/>
                  </a:lnTo>
                  <a:lnTo>
                    <a:pt x="88" y="123926"/>
                  </a:lnTo>
                  <a:lnTo>
                    <a:pt x="2349" y="126161"/>
                  </a:lnTo>
                  <a:lnTo>
                    <a:pt x="5207" y="126161"/>
                  </a:lnTo>
                  <a:lnTo>
                    <a:pt x="91376" y="124891"/>
                  </a:lnTo>
                  <a:lnTo>
                    <a:pt x="8585" y="157505"/>
                  </a:lnTo>
                  <a:lnTo>
                    <a:pt x="7302" y="160464"/>
                  </a:lnTo>
                  <a:lnTo>
                    <a:pt x="9118" y="165074"/>
                  </a:lnTo>
                  <a:lnTo>
                    <a:pt x="11036" y="166293"/>
                  </a:lnTo>
                  <a:lnTo>
                    <a:pt x="13068" y="166293"/>
                  </a:lnTo>
                  <a:lnTo>
                    <a:pt x="13690" y="166293"/>
                  </a:lnTo>
                  <a:lnTo>
                    <a:pt x="99199" y="132664"/>
                  </a:lnTo>
                  <a:lnTo>
                    <a:pt x="34112" y="199694"/>
                  </a:lnTo>
                  <a:lnTo>
                    <a:pt x="34163" y="202907"/>
                  </a:lnTo>
                  <a:lnTo>
                    <a:pt x="37172" y="205828"/>
                  </a:lnTo>
                  <a:lnTo>
                    <a:pt x="38442" y="206311"/>
                  </a:lnTo>
                  <a:lnTo>
                    <a:pt x="39725" y="206311"/>
                  </a:lnTo>
                  <a:lnTo>
                    <a:pt x="41046" y="206311"/>
                  </a:lnTo>
                  <a:lnTo>
                    <a:pt x="42379" y="205790"/>
                  </a:lnTo>
                  <a:lnTo>
                    <a:pt x="104838" y="141465"/>
                  </a:lnTo>
                  <a:lnTo>
                    <a:pt x="70942" y="225958"/>
                  </a:lnTo>
                  <a:lnTo>
                    <a:pt x="72212" y="228930"/>
                  </a:lnTo>
                  <a:lnTo>
                    <a:pt x="75438" y="230225"/>
                  </a:lnTo>
                  <a:lnTo>
                    <a:pt x="76708" y="230339"/>
                  </a:lnTo>
                  <a:lnTo>
                    <a:pt x="78727" y="230339"/>
                  </a:lnTo>
                  <a:lnTo>
                    <a:pt x="80632" y="229133"/>
                  </a:lnTo>
                  <a:lnTo>
                    <a:pt x="114465" y="144767"/>
                  </a:lnTo>
                  <a:lnTo>
                    <a:pt x="115824" y="236296"/>
                  </a:lnTo>
                  <a:lnTo>
                    <a:pt x="118097" y="238531"/>
                  </a:lnTo>
                  <a:lnTo>
                    <a:pt x="120942" y="238531"/>
                  </a:lnTo>
                  <a:lnTo>
                    <a:pt x="123748" y="238493"/>
                  </a:lnTo>
                  <a:lnTo>
                    <a:pt x="125996" y="236181"/>
                  </a:lnTo>
                  <a:lnTo>
                    <a:pt x="124675" y="147281"/>
                  </a:lnTo>
                  <a:lnTo>
                    <a:pt x="157048" y="229374"/>
                  </a:lnTo>
                  <a:lnTo>
                    <a:pt x="158965" y="230593"/>
                  </a:lnTo>
                  <a:lnTo>
                    <a:pt x="160997" y="230593"/>
                  </a:lnTo>
                  <a:lnTo>
                    <a:pt x="161620" y="230593"/>
                  </a:lnTo>
                  <a:lnTo>
                    <a:pt x="165481" y="229209"/>
                  </a:lnTo>
                  <a:lnTo>
                    <a:pt x="166763" y="226250"/>
                  </a:lnTo>
                  <a:lnTo>
                    <a:pt x="132549" y="139471"/>
                  </a:lnTo>
                  <a:lnTo>
                    <a:pt x="198462" y="203454"/>
                  </a:lnTo>
                  <a:lnTo>
                    <a:pt x="199732" y="203936"/>
                  </a:lnTo>
                  <a:lnTo>
                    <a:pt x="201015" y="203936"/>
                  </a:lnTo>
                  <a:lnTo>
                    <a:pt x="202336" y="203936"/>
                  </a:lnTo>
                  <a:lnTo>
                    <a:pt x="203669" y="203415"/>
                  </a:lnTo>
                  <a:lnTo>
                    <a:pt x="206629" y="200380"/>
                  </a:lnTo>
                  <a:lnTo>
                    <a:pt x="206578" y="197154"/>
                  </a:lnTo>
                  <a:lnTo>
                    <a:pt x="141262" y="133756"/>
                  </a:lnTo>
                  <a:lnTo>
                    <a:pt x="223774" y="166839"/>
                  </a:lnTo>
                  <a:lnTo>
                    <a:pt x="225044" y="166954"/>
                  </a:lnTo>
                  <a:lnTo>
                    <a:pt x="227063" y="166954"/>
                  </a:lnTo>
                  <a:lnTo>
                    <a:pt x="228968" y="165747"/>
                  </a:lnTo>
                  <a:lnTo>
                    <a:pt x="230809" y="161150"/>
                  </a:lnTo>
                  <a:lnTo>
                    <a:pt x="229539" y="158191"/>
                  </a:lnTo>
                  <a:lnTo>
                    <a:pt x="144526" y="124117"/>
                  </a:lnTo>
                  <a:lnTo>
                    <a:pt x="236118" y="122758"/>
                  </a:lnTo>
                  <a:lnTo>
                    <a:pt x="238353" y="120446"/>
                  </a:lnTo>
                  <a:close/>
                </a:path>
              </a:pathLst>
            </a:custGeom>
            <a:solidFill>
              <a:srgbClr val="5F99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884059" y="6586143"/>
              <a:ext cx="95567" cy="95567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763587" y="6465697"/>
              <a:ext cx="336550" cy="336550"/>
            </a:xfrm>
            <a:custGeom>
              <a:avLst/>
              <a:gdLst/>
              <a:ahLst/>
              <a:cxnLst/>
              <a:rect l="l" t="t" r="r" b="b"/>
              <a:pathLst>
                <a:path w="336550" h="336550">
                  <a:moveTo>
                    <a:pt x="188963" y="167932"/>
                  </a:moveTo>
                  <a:lnTo>
                    <a:pt x="187223" y="159893"/>
                  </a:lnTo>
                  <a:lnTo>
                    <a:pt x="182689" y="153377"/>
                  </a:lnTo>
                  <a:lnTo>
                    <a:pt x="176034" y="149034"/>
                  </a:lnTo>
                  <a:lnTo>
                    <a:pt x="167944" y="147523"/>
                  </a:lnTo>
                  <a:lnTo>
                    <a:pt x="159905" y="149263"/>
                  </a:lnTo>
                  <a:lnTo>
                    <a:pt x="153390" y="153797"/>
                  </a:lnTo>
                  <a:lnTo>
                    <a:pt x="149047" y="160451"/>
                  </a:lnTo>
                  <a:lnTo>
                    <a:pt x="147535" y="168541"/>
                  </a:lnTo>
                  <a:lnTo>
                    <a:pt x="149288" y="176580"/>
                  </a:lnTo>
                  <a:lnTo>
                    <a:pt x="153822" y="183095"/>
                  </a:lnTo>
                  <a:lnTo>
                    <a:pt x="160477" y="187439"/>
                  </a:lnTo>
                  <a:lnTo>
                    <a:pt x="168554" y="188950"/>
                  </a:lnTo>
                  <a:lnTo>
                    <a:pt x="176593" y="187210"/>
                  </a:lnTo>
                  <a:lnTo>
                    <a:pt x="183121" y="182664"/>
                  </a:lnTo>
                  <a:lnTo>
                    <a:pt x="187452" y="176022"/>
                  </a:lnTo>
                  <a:lnTo>
                    <a:pt x="188963" y="167932"/>
                  </a:lnTo>
                  <a:close/>
                </a:path>
                <a:path w="336550" h="336550">
                  <a:moveTo>
                    <a:pt x="336486" y="165747"/>
                  </a:moveTo>
                  <a:lnTo>
                    <a:pt x="329831" y="121119"/>
                  </a:lnTo>
                  <a:lnTo>
                    <a:pt x="312280" y="81178"/>
                  </a:lnTo>
                  <a:lnTo>
                    <a:pt x="290728" y="54127"/>
                  </a:lnTo>
                  <a:lnTo>
                    <a:pt x="285470" y="47523"/>
                  </a:lnTo>
                  <a:lnTo>
                    <a:pt x="282359" y="45199"/>
                  </a:lnTo>
                  <a:lnTo>
                    <a:pt x="282359" y="166547"/>
                  </a:lnTo>
                  <a:lnTo>
                    <a:pt x="274053" y="211099"/>
                  </a:lnTo>
                  <a:lnTo>
                    <a:pt x="250139" y="247726"/>
                  </a:lnTo>
                  <a:lnTo>
                    <a:pt x="214223" y="272719"/>
                  </a:lnTo>
                  <a:lnTo>
                    <a:pt x="169938" y="282333"/>
                  </a:lnTo>
                  <a:lnTo>
                    <a:pt x="125399" y="274027"/>
                  </a:lnTo>
                  <a:lnTo>
                    <a:pt x="88773" y="250101"/>
                  </a:lnTo>
                  <a:lnTo>
                    <a:pt x="63792" y="214198"/>
                  </a:lnTo>
                  <a:lnTo>
                    <a:pt x="54165" y="169913"/>
                  </a:lnTo>
                  <a:lnTo>
                    <a:pt x="62484" y="125374"/>
                  </a:lnTo>
                  <a:lnTo>
                    <a:pt x="86398" y="88747"/>
                  </a:lnTo>
                  <a:lnTo>
                    <a:pt x="122301" y="63754"/>
                  </a:lnTo>
                  <a:lnTo>
                    <a:pt x="166573" y="54127"/>
                  </a:lnTo>
                  <a:lnTo>
                    <a:pt x="211124" y="62445"/>
                  </a:lnTo>
                  <a:lnTo>
                    <a:pt x="247751" y="86360"/>
                  </a:lnTo>
                  <a:lnTo>
                    <a:pt x="272745" y="122275"/>
                  </a:lnTo>
                  <a:lnTo>
                    <a:pt x="282359" y="166547"/>
                  </a:lnTo>
                  <a:lnTo>
                    <a:pt x="282359" y="45199"/>
                  </a:lnTo>
                  <a:lnTo>
                    <a:pt x="251028" y="21717"/>
                  </a:lnTo>
                  <a:lnTo>
                    <a:pt x="210604" y="5359"/>
                  </a:lnTo>
                  <a:lnTo>
                    <a:pt x="165785" y="0"/>
                  </a:lnTo>
                  <a:lnTo>
                    <a:pt x="121145" y="6680"/>
                  </a:lnTo>
                  <a:lnTo>
                    <a:pt x="81203" y="24231"/>
                  </a:lnTo>
                  <a:lnTo>
                    <a:pt x="47536" y="51028"/>
                  </a:lnTo>
                  <a:lnTo>
                    <a:pt x="21729" y="85471"/>
                  </a:lnTo>
                  <a:lnTo>
                    <a:pt x="5359" y="125907"/>
                  </a:lnTo>
                  <a:lnTo>
                    <a:pt x="0" y="170713"/>
                  </a:lnTo>
                  <a:lnTo>
                    <a:pt x="6680" y="215353"/>
                  </a:lnTo>
                  <a:lnTo>
                    <a:pt x="24231" y="255282"/>
                  </a:lnTo>
                  <a:lnTo>
                    <a:pt x="51041" y="288950"/>
                  </a:lnTo>
                  <a:lnTo>
                    <a:pt x="85471" y="314744"/>
                  </a:lnTo>
                  <a:lnTo>
                    <a:pt x="125920" y="331114"/>
                  </a:lnTo>
                  <a:lnTo>
                    <a:pt x="170738" y="336461"/>
                  </a:lnTo>
                  <a:lnTo>
                    <a:pt x="215379" y="329793"/>
                  </a:lnTo>
                  <a:lnTo>
                    <a:pt x="255320" y="312242"/>
                  </a:lnTo>
                  <a:lnTo>
                    <a:pt x="288975" y="285432"/>
                  </a:lnTo>
                  <a:lnTo>
                    <a:pt x="314782" y="251002"/>
                  </a:lnTo>
                  <a:lnTo>
                    <a:pt x="331139" y="210566"/>
                  </a:lnTo>
                  <a:lnTo>
                    <a:pt x="336486" y="165747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8" name="object 58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670214" y="6309626"/>
              <a:ext cx="800229" cy="349364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653630" y="5938011"/>
              <a:ext cx="301244" cy="274294"/>
            </a:xfrm>
            <a:prstGeom prst="rect">
              <a:avLst/>
            </a:prstGeom>
          </p:spPr>
        </p:pic>
        <p:sp>
          <p:nvSpPr>
            <p:cNvPr id="60" name="object 60"/>
            <p:cNvSpPr/>
            <p:nvPr/>
          </p:nvSpPr>
          <p:spPr>
            <a:xfrm>
              <a:off x="689909" y="6215367"/>
              <a:ext cx="247015" cy="23495"/>
            </a:xfrm>
            <a:custGeom>
              <a:avLst/>
              <a:gdLst/>
              <a:ahLst/>
              <a:cxnLst/>
              <a:rect l="l" t="t" r="r" b="b"/>
              <a:pathLst>
                <a:path w="247015" h="23495">
                  <a:moveTo>
                    <a:pt x="246303" y="0"/>
                  </a:moveTo>
                  <a:lnTo>
                    <a:pt x="0" y="3632"/>
                  </a:lnTo>
                  <a:lnTo>
                    <a:pt x="292" y="23228"/>
                  </a:lnTo>
                  <a:lnTo>
                    <a:pt x="246595" y="19596"/>
                  </a:lnTo>
                  <a:lnTo>
                    <a:pt x="246303" y="0"/>
                  </a:lnTo>
                  <a:close/>
                </a:path>
              </a:pathLst>
            </a:custGeom>
            <a:solidFill>
              <a:srgbClr val="7822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797192" y="6226340"/>
              <a:ext cx="20955" cy="125095"/>
            </a:xfrm>
            <a:custGeom>
              <a:avLst/>
              <a:gdLst/>
              <a:ahLst/>
              <a:cxnLst/>
              <a:rect l="l" t="t" r="r" b="b"/>
              <a:pathLst>
                <a:path w="20955" h="125095">
                  <a:moveTo>
                    <a:pt x="18580" y="0"/>
                  </a:moveTo>
                  <a:lnTo>
                    <a:pt x="0" y="266"/>
                  </a:lnTo>
                  <a:lnTo>
                    <a:pt x="1828" y="124828"/>
                  </a:lnTo>
                  <a:lnTo>
                    <a:pt x="20408" y="124548"/>
                  </a:lnTo>
                  <a:lnTo>
                    <a:pt x="18580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807670" y="6378436"/>
              <a:ext cx="336550" cy="243204"/>
            </a:xfrm>
            <a:custGeom>
              <a:avLst/>
              <a:gdLst/>
              <a:ahLst/>
              <a:cxnLst/>
              <a:rect l="l" t="t" r="r" b="b"/>
              <a:pathLst>
                <a:path w="336550" h="243204">
                  <a:moveTo>
                    <a:pt x="237212" y="0"/>
                  </a:moveTo>
                  <a:lnTo>
                    <a:pt x="169240" y="8177"/>
                  </a:lnTo>
                  <a:lnTo>
                    <a:pt x="53578" y="45404"/>
                  </a:lnTo>
                  <a:lnTo>
                    <a:pt x="14989" y="123058"/>
                  </a:lnTo>
                  <a:lnTo>
                    <a:pt x="0" y="169484"/>
                  </a:lnTo>
                  <a:lnTo>
                    <a:pt x="6693" y="203168"/>
                  </a:lnTo>
                  <a:lnTo>
                    <a:pt x="33156" y="242596"/>
                  </a:lnTo>
                  <a:lnTo>
                    <a:pt x="69870" y="166191"/>
                  </a:lnTo>
                  <a:lnTo>
                    <a:pt x="113653" y="124413"/>
                  </a:lnTo>
                  <a:lnTo>
                    <a:pt x="192896" y="102586"/>
                  </a:lnTo>
                  <a:lnTo>
                    <a:pt x="335988" y="86031"/>
                  </a:lnTo>
                  <a:lnTo>
                    <a:pt x="283969" y="24681"/>
                  </a:lnTo>
                  <a:lnTo>
                    <a:pt x="237212" y="0"/>
                  </a:lnTo>
                  <a:close/>
                </a:path>
              </a:pathLst>
            </a:custGeom>
            <a:solidFill>
              <a:srgbClr val="7533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3" name="object 63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805066" y="6166162"/>
              <a:ext cx="236051" cy="479163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221727" y="6063843"/>
              <a:ext cx="763905" cy="621830"/>
            </a:xfrm>
            <a:prstGeom prst="rect">
              <a:avLst/>
            </a:prstGeom>
          </p:spPr>
        </p:pic>
        <p:sp>
          <p:nvSpPr>
            <p:cNvPr id="65" name="object 65"/>
            <p:cNvSpPr/>
            <p:nvPr/>
          </p:nvSpPr>
          <p:spPr>
            <a:xfrm>
              <a:off x="1722796" y="6077890"/>
              <a:ext cx="36830" cy="52705"/>
            </a:xfrm>
            <a:custGeom>
              <a:avLst/>
              <a:gdLst/>
              <a:ahLst/>
              <a:cxnLst/>
              <a:rect l="l" t="t" r="r" b="b"/>
              <a:pathLst>
                <a:path w="36830" h="52704">
                  <a:moveTo>
                    <a:pt x="17808" y="0"/>
                  </a:moveTo>
                  <a:lnTo>
                    <a:pt x="9806" y="1166"/>
                  </a:lnTo>
                  <a:lnTo>
                    <a:pt x="5013" y="6253"/>
                  </a:lnTo>
                  <a:lnTo>
                    <a:pt x="478" y="16702"/>
                  </a:lnTo>
                  <a:lnTo>
                    <a:pt x="0" y="29958"/>
                  </a:lnTo>
                  <a:lnTo>
                    <a:pt x="5969" y="41427"/>
                  </a:lnTo>
                  <a:lnTo>
                    <a:pt x="13288" y="49493"/>
                  </a:lnTo>
                  <a:lnTo>
                    <a:pt x="16861" y="52541"/>
                  </a:lnTo>
                  <a:lnTo>
                    <a:pt x="36469" y="11202"/>
                  </a:lnTo>
                  <a:lnTo>
                    <a:pt x="31974" y="1309"/>
                  </a:lnTo>
                  <a:lnTo>
                    <a:pt x="17808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717259" y="6106060"/>
              <a:ext cx="47625" cy="41910"/>
            </a:xfrm>
            <a:custGeom>
              <a:avLst/>
              <a:gdLst/>
              <a:ahLst/>
              <a:cxnLst/>
              <a:rect l="l" t="t" r="r" b="b"/>
              <a:pathLst>
                <a:path w="47625" h="41910">
                  <a:moveTo>
                    <a:pt x="39357" y="0"/>
                  </a:moveTo>
                  <a:lnTo>
                    <a:pt x="0" y="20929"/>
                  </a:lnTo>
                  <a:lnTo>
                    <a:pt x="4267" y="41744"/>
                  </a:lnTo>
                  <a:lnTo>
                    <a:pt x="42557" y="19723"/>
                  </a:lnTo>
                  <a:lnTo>
                    <a:pt x="47243" y="16344"/>
                  </a:lnTo>
                  <a:lnTo>
                    <a:pt x="45885" y="3276"/>
                  </a:lnTo>
                  <a:lnTo>
                    <a:pt x="39357" y="0"/>
                  </a:lnTo>
                  <a:close/>
                </a:path>
              </a:pathLst>
            </a:custGeom>
            <a:solidFill>
              <a:srgbClr val="4140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926706" y="5954001"/>
              <a:ext cx="857885" cy="376555"/>
            </a:xfrm>
            <a:custGeom>
              <a:avLst/>
              <a:gdLst/>
              <a:ahLst/>
              <a:cxnLst/>
              <a:rect l="l" t="t" r="r" b="b"/>
              <a:pathLst>
                <a:path w="857885" h="376554">
                  <a:moveTo>
                    <a:pt x="479259" y="344119"/>
                  </a:moveTo>
                  <a:lnTo>
                    <a:pt x="474027" y="304736"/>
                  </a:lnTo>
                  <a:lnTo>
                    <a:pt x="442214" y="274586"/>
                  </a:lnTo>
                  <a:lnTo>
                    <a:pt x="377583" y="268020"/>
                  </a:lnTo>
                  <a:lnTo>
                    <a:pt x="325564" y="264858"/>
                  </a:lnTo>
                  <a:lnTo>
                    <a:pt x="266636" y="261874"/>
                  </a:lnTo>
                  <a:lnTo>
                    <a:pt x="205473" y="259181"/>
                  </a:lnTo>
                  <a:lnTo>
                    <a:pt x="55473" y="253580"/>
                  </a:lnTo>
                  <a:lnTo>
                    <a:pt x="38100" y="255765"/>
                  </a:lnTo>
                  <a:lnTo>
                    <a:pt x="22606" y="263017"/>
                  </a:lnTo>
                  <a:lnTo>
                    <a:pt x="10160" y="274675"/>
                  </a:lnTo>
                  <a:lnTo>
                    <a:pt x="2006" y="290042"/>
                  </a:lnTo>
                  <a:lnTo>
                    <a:pt x="0" y="309397"/>
                  </a:lnTo>
                  <a:lnTo>
                    <a:pt x="9639" y="329006"/>
                  </a:lnTo>
                  <a:lnTo>
                    <a:pt x="35979" y="346875"/>
                  </a:lnTo>
                  <a:lnTo>
                    <a:pt x="84035" y="361048"/>
                  </a:lnTo>
                  <a:lnTo>
                    <a:pt x="197408" y="374561"/>
                  </a:lnTo>
                  <a:lnTo>
                    <a:pt x="302031" y="376389"/>
                  </a:lnTo>
                  <a:lnTo>
                    <a:pt x="378802" y="372859"/>
                  </a:lnTo>
                  <a:lnTo>
                    <a:pt x="408635" y="370268"/>
                  </a:lnTo>
                  <a:lnTo>
                    <a:pt x="474370" y="356108"/>
                  </a:lnTo>
                  <a:lnTo>
                    <a:pt x="479044" y="350621"/>
                  </a:lnTo>
                  <a:lnTo>
                    <a:pt x="479259" y="344119"/>
                  </a:lnTo>
                  <a:close/>
                </a:path>
                <a:path w="857885" h="376554">
                  <a:moveTo>
                    <a:pt x="857770" y="30429"/>
                  </a:moveTo>
                  <a:lnTo>
                    <a:pt x="856284" y="25882"/>
                  </a:lnTo>
                  <a:lnTo>
                    <a:pt x="852068" y="17691"/>
                  </a:lnTo>
                  <a:lnTo>
                    <a:pt x="845921" y="8267"/>
                  </a:lnTo>
                  <a:lnTo>
                    <a:pt x="838657" y="0"/>
                  </a:lnTo>
                  <a:lnTo>
                    <a:pt x="835558" y="56807"/>
                  </a:lnTo>
                  <a:lnTo>
                    <a:pt x="847496" y="52946"/>
                  </a:lnTo>
                  <a:lnTo>
                    <a:pt x="853795" y="48907"/>
                  </a:lnTo>
                  <a:lnTo>
                    <a:pt x="856526" y="42227"/>
                  </a:lnTo>
                  <a:lnTo>
                    <a:pt x="857770" y="30429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423593" y="5622505"/>
              <a:ext cx="168275" cy="113030"/>
            </a:xfrm>
            <a:custGeom>
              <a:avLst/>
              <a:gdLst/>
              <a:ahLst/>
              <a:cxnLst/>
              <a:rect l="l" t="t" r="r" b="b"/>
              <a:pathLst>
                <a:path w="168275" h="113029">
                  <a:moveTo>
                    <a:pt x="89916" y="59550"/>
                  </a:moveTo>
                  <a:lnTo>
                    <a:pt x="41503" y="0"/>
                  </a:lnTo>
                  <a:lnTo>
                    <a:pt x="34036" y="18338"/>
                  </a:lnTo>
                  <a:lnTo>
                    <a:pt x="24561" y="35598"/>
                  </a:lnTo>
                  <a:lnTo>
                    <a:pt x="13169" y="51828"/>
                  </a:lnTo>
                  <a:lnTo>
                    <a:pt x="0" y="67094"/>
                  </a:lnTo>
                  <a:lnTo>
                    <a:pt x="47345" y="112903"/>
                  </a:lnTo>
                  <a:lnTo>
                    <a:pt x="56451" y="95859"/>
                  </a:lnTo>
                  <a:lnTo>
                    <a:pt x="66675" y="81495"/>
                  </a:lnTo>
                  <a:lnTo>
                    <a:pt x="77876" y="69494"/>
                  </a:lnTo>
                  <a:lnTo>
                    <a:pt x="89916" y="59550"/>
                  </a:lnTo>
                  <a:close/>
                </a:path>
                <a:path w="168275" h="113029">
                  <a:moveTo>
                    <a:pt x="168135" y="58674"/>
                  </a:moveTo>
                  <a:lnTo>
                    <a:pt x="166738" y="50685"/>
                  </a:lnTo>
                  <a:lnTo>
                    <a:pt x="160616" y="13665"/>
                  </a:lnTo>
                  <a:lnTo>
                    <a:pt x="148666" y="56438"/>
                  </a:lnTo>
                  <a:lnTo>
                    <a:pt x="168135" y="58674"/>
                  </a:lnTo>
                  <a:close/>
                </a:path>
              </a:pathLst>
            </a:custGeom>
            <a:solidFill>
              <a:srgbClr val="F8A4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449482" y="5526369"/>
              <a:ext cx="147320" cy="192405"/>
            </a:xfrm>
            <a:custGeom>
              <a:avLst/>
              <a:gdLst/>
              <a:ahLst/>
              <a:cxnLst/>
              <a:rect l="l" t="t" r="r" b="b"/>
              <a:pathLst>
                <a:path w="147319" h="192404">
                  <a:moveTo>
                    <a:pt x="63808" y="0"/>
                  </a:moveTo>
                  <a:lnTo>
                    <a:pt x="19522" y="19986"/>
                  </a:lnTo>
                  <a:lnTo>
                    <a:pt x="739" y="63535"/>
                  </a:lnTo>
                  <a:lnTo>
                    <a:pt x="0" y="87921"/>
                  </a:lnTo>
                  <a:lnTo>
                    <a:pt x="2940" y="106655"/>
                  </a:lnTo>
                  <a:lnTo>
                    <a:pt x="27851" y="157124"/>
                  </a:lnTo>
                  <a:lnTo>
                    <a:pt x="74546" y="188288"/>
                  </a:lnTo>
                  <a:lnTo>
                    <a:pt x="100259" y="192253"/>
                  </a:lnTo>
                  <a:lnTo>
                    <a:pt x="106605" y="191226"/>
                  </a:lnTo>
                  <a:lnTo>
                    <a:pt x="128764" y="157261"/>
                  </a:lnTo>
                  <a:lnTo>
                    <a:pt x="145391" y="89186"/>
                  </a:lnTo>
                  <a:lnTo>
                    <a:pt x="147105" y="58078"/>
                  </a:lnTo>
                  <a:lnTo>
                    <a:pt x="139496" y="31571"/>
                  </a:lnTo>
                  <a:lnTo>
                    <a:pt x="120374" y="13405"/>
                  </a:lnTo>
                  <a:lnTo>
                    <a:pt x="93189" y="2695"/>
                  </a:lnTo>
                  <a:lnTo>
                    <a:pt x="63808" y="0"/>
                  </a:lnTo>
                  <a:close/>
                </a:path>
              </a:pathLst>
            </a:custGeom>
            <a:solidFill>
              <a:srgbClr val="F79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1556500" y="5554629"/>
              <a:ext cx="92710" cy="34925"/>
            </a:xfrm>
            <a:custGeom>
              <a:avLst/>
              <a:gdLst/>
              <a:ahLst/>
              <a:cxnLst/>
              <a:rect l="l" t="t" r="r" b="b"/>
              <a:pathLst>
                <a:path w="92710" h="34925">
                  <a:moveTo>
                    <a:pt x="49745" y="0"/>
                  </a:moveTo>
                  <a:lnTo>
                    <a:pt x="0" y="24345"/>
                  </a:lnTo>
                  <a:lnTo>
                    <a:pt x="91770" y="34874"/>
                  </a:lnTo>
                  <a:lnTo>
                    <a:pt x="92417" y="29159"/>
                  </a:lnTo>
                  <a:lnTo>
                    <a:pt x="49745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1649989" y="6082451"/>
              <a:ext cx="125730" cy="80645"/>
            </a:xfrm>
            <a:custGeom>
              <a:avLst/>
              <a:gdLst/>
              <a:ahLst/>
              <a:cxnLst/>
              <a:rect l="l" t="t" r="r" b="b"/>
              <a:pathLst>
                <a:path w="125730" h="80645">
                  <a:moveTo>
                    <a:pt x="13601" y="0"/>
                  </a:moveTo>
                  <a:lnTo>
                    <a:pt x="0" y="36664"/>
                  </a:lnTo>
                  <a:lnTo>
                    <a:pt x="10922" y="44730"/>
                  </a:lnTo>
                  <a:lnTo>
                    <a:pt x="23271" y="50399"/>
                  </a:lnTo>
                  <a:lnTo>
                    <a:pt x="36502" y="53488"/>
                  </a:lnTo>
                  <a:lnTo>
                    <a:pt x="50076" y="53809"/>
                  </a:lnTo>
                  <a:lnTo>
                    <a:pt x="47409" y="47574"/>
                  </a:lnTo>
                  <a:lnTo>
                    <a:pt x="51638" y="39623"/>
                  </a:lnTo>
                  <a:lnTo>
                    <a:pt x="64643" y="35712"/>
                  </a:lnTo>
                  <a:lnTo>
                    <a:pt x="72110" y="39395"/>
                  </a:lnTo>
                  <a:lnTo>
                    <a:pt x="78397" y="51434"/>
                  </a:lnTo>
                  <a:lnTo>
                    <a:pt x="77431" y="59131"/>
                  </a:lnTo>
                  <a:lnTo>
                    <a:pt x="73596" y="64731"/>
                  </a:lnTo>
                  <a:lnTo>
                    <a:pt x="67805" y="64007"/>
                  </a:lnTo>
                  <a:lnTo>
                    <a:pt x="61950" y="63753"/>
                  </a:lnTo>
                  <a:lnTo>
                    <a:pt x="56121" y="63969"/>
                  </a:lnTo>
                  <a:lnTo>
                    <a:pt x="60981" y="72228"/>
                  </a:lnTo>
                  <a:lnTo>
                    <a:pt x="68981" y="77727"/>
                  </a:lnTo>
                  <a:lnTo>
                    <a:pt x="78708" y="80268"/>
                  </a:lnTo>
                  <a:lnTo>
                    <a:pt x="88747" y="79654"/>
                  </a:lnTo>
                  <a:lnTo>
                    <a:pt x="124358" y="53924"/>
                  </a:lnTo>
                  <a:lnTo>
                    <a:pt x="125450" y="48437"/>
                  </a:lnTo>
                  <a:lnTo>
                    <a:pt x="123532" y="45288"/>
                  </a:lnTo>
                  <a:lnTo>
                    <a:pt x="90284" y="8102"/>
                  </a:lnTo>
                  <a:lnTo>
                    <a:pt x="78638" y="3352"/>
                  </a:lnTo>
                  <a:lnTo>
                    <a:pt x="69799" y="5346"/>
                  </a:lnTo>
                  <a:lnTo>
                    <a:pt x="56312" y="6522"/>
                  </a:lnTo>
                  <a:lnTo>
                    <a:pt x="41619" y="5540"/>
                  </a:lnTo>
                  <a:lnTo>
                    <a:pt x="26967" y="3124"/>
                  </a:lnTo>
                  <a:lnTo>
                    <a:pt x="13601" y="0"/>
                  </a:lnTo>
                  <a:close/>
                </a:path>
              </a:pathLst>
            </a:custGeom>
            <a:solidFill>
              <a:srgbClr val="F79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2" name="object 72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1407066" y="5478957"/>
              <a:ext cx="207663" cy="181063"/>
            </a:xfrm>
            <a:prstGeom prst="rect">
              <a:avLst/>
            </a:prstGeom>
          </p:spPr>
        </p:pic>
        <p:sp>
          <p:nvSpPr>
            <p:cNvPr id="73" name="object 73"/>
            <p:cNvSpPr/>
            <p:nvPr/>
          </p:nvSpPr>
          <p:spPr>
            <a:xfrm>
              <a:off x="1510388" y="5646832"/>
              <a:ext cx="25400" cy="69215"/>
            </a:xfrm>
            <a:custGeom>
              <a:avLst/>
              <a:gdLst/>
              <a:ahLst/>
              <a:cxnLst/>
              <a:rect l="l" t="t" r="r" b="b"/>
              <a:pathLst>
                <a:path w="25400" h="69214">
                  <a:moveTo>
                    <a:pt x="7150" y="0"/>
                  </a:moveTo>
                  <a:lnTo>
                    <a:pt x="0" y="62369"/>
                  </a:lnTo>
                  <a:lnTo>
                    <a:pt x="17475" y="68935"/>
                  </a:lnTo>
                  <a:lnTo>
                    <a:pt x="25146" y="2057"/>
                  </a:lnTo>
                  <a:lnTo>
                    <a:pt x="7150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4" name="object 74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543952" y="6545734"/>
              <a:ext cx="190030" cy="113411"/>
            </a:xfrm>
            <a:prstGeom prst="rect">
              <a:avLst/>
            </a:prstGeom>
          </p:spPr>
        </p:pic>
        <p:pic>
          <p:nvPicPr>
            <p:cNvPr id="75" name="object 75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210000" y="5683923"/>
              <a:ext cx="524146" cy="872680"/>
            </a:xfrm>
            <a:prstGeom prst="rect">
              <a:avLst/>
            </a:prstGeom>
          </p:spPr>
        </p:pic>
        <p:sp>
          <p:nvSpPr>
            <p:cNvPr id="76" name="object 76"/>
            <p:cNvSpPr/>
            <p:nvPr/>
          </p:nvSpPr>
          <p:spPr>
            <a:xfrm>
              <a:off x="1695653" y="6120303"/>
              <a:ext cx="33655" cy="33655"/>
            </a:xfrm>
            <a:custGeom>
              <a:avLst/>
              <a:gdLst/>
              <a:ahLst/>
              <a:cxnLst/>
              <a:rect l="l" t="t" r="r" b="b"/>
              <a:pathLst>
                <a:path w="33655" h="33654">
                  <a:moveTo>
                    <a:pt x="25755" y="0"/>
                  </a:moveTo>
                  <a:lnTo>
                    <a:pt x="7353" y="266"/>
                  </a:lnTo>
                  <a:lnTo>
                    <a:pt x="0" y="7835"/>
                  </a:lnTo>
                  <a:lnTo>
                    <a:pt x="279" y="26238"/>
                  </a:lnTo>
                  <a:lnTo>
                    <a:pt x="7848" y="33591"/>
                  </a:lnTo>
                  <a:lnTo>
                    <a:pt x="26250" y="33324"/>
                  </a:lnTo>
                  <a:lnTo>
                    <a:pt x="33604" y="25755"/>
                  </a:lnTo>
                  <a:lnTo>
                    <a:pt x="33464" y="16548"/>
                  </a:lnTo>
                  <a:lnTo>
                    <a:pt x="33324" y="7340"/>
                  </a:lnTo>
                  <a:lnTo>
                    <a:pt x="25755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234988" y="6236411"/>
              <a:ext cx="392430" cy="123825"/>
            </a:xfrm>
            <a:custGeom>
              <a:avLst/>
              <a:gdLst/>
              <a:ahLst/>
              <a:cxnLst/>
              <a:rect l="l" t="t" r="r" b="b"/>
              <a:pathLst>
                <a:path w="392430" h="123825">
                  <a:moveTo>
                    <a:pt x="369214" y="120421"/>
                  </a:moveTo>
                  <a:lnTo>
                    <a:pt x="96240" y="120421"/>
                  </a:lnTo>
                  <a:lnTo>
                    <a:pt x="96240" y="123507"/>
                  </a:lnTo>
                  <a:lnTo>
                    <a:pt x="369214" y="123507"/>
                  </a:lnTo>
                  <a:lnTo>
                    <a:pt x="369214" y="120421"/>
                  </a:lnTo>
                  <a:close/>
                </a:path>
                <a:path w="392430" h="123825">
                  <a:moveTo>
                    <a:pt x="376097" y="59283"/>
                  </a:moveTo>
                  <a:lnTo>
                    <a:pt x="0" y="59283"/>
                  </a:lnTo>
                  <a:lnTo>
                    <a:pt x="0" y="62369"/>
                  </a:lnTo>
                  <a:lnTo>
                    <a:pt x="376097" y="62369"/>
                  </a:lnTo>
                  <a:lnTo>
                    <a:pt x="376097" y="59283"/>
                  </a:lnTo>
                  <a:close/>
                </a:path>
                <a:path w="392430" h="123825">
                  <a:moveTo>
                    <a:pt x="392150" y="0"/>
                  </a:moveTo>
                  <a:lnTo>
                    <a:pt x="119176" y="0"/>
                  </a:lnTo>
                  <a:lnTo>
                    <a:pt x="119176" y="3086"/>
                  </a:lnTo>
                  <a:lnTo>
                    <a:pt x="392150" y="3086"/>
                  </a:lnTo>
                  <a:lnTo>
                    <a:pt x="392150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8" name="Picture 77">
            <a:extLst>
              <a:ext uri="{FF2B5EF4-FFF2-40B4-BE49-F238E27FC236}">
                <a16:creationId xmlns:a16="http://schemas.microsoft.com/office/drawing/2014/main" id="{ACC5F4F6-8895-4468-BF23-13D00D4603E6}"/>
              </a:ext>
            </a:extLst>
          </p:cNvPr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7341" y="104776"/>
            <a:ext cx="702259" cy="670560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86B9DD1D-E658-4402-B19E-3279D97B1776}"/>
              </a:ext>
            </a:extLst>
          </p:cNvPr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410" y="2519203"/>
            <a:ext cx="702259" cy="67056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6076" y="753346"/>
            <a:ext cx="490664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spc="-15" dirty="0"/>
              <a:t>Lorem Ipsum Dolor Set </a:t>
            </a:r>
            <a:r>
              <a:rPr lang="en-US" sz="2800" spc="-15" dirty="0" err="1"/>
              <a:t>Amet</a:t>
            </a:r>
            <a:endParaRPr sz="2800" dirty="0"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57677" y="5277224"/>
            <a:ext cx="131203" cy="20162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62400" y="5144650"/>
            <a:ext cx="131203" cy="201625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0" y="5419725"/>
            <a:ext cx="12204700" cy="1457325"/>
            <a:chOff x="0" y="5419725"/>
            <a:chExt cx="12204700" cy="1457325"/>
          </a:xfrm>
        </p:grpSpPr>
        <p:sp>
          <p:nvSpPr>
            <p:cNvPr id="9" name="object 9"/>
            <p:cNvSpPr/>
            <p:nvPr/>
          </p:nvSpPr>
          <p:spPr>
            <a:xfrm>
              <a:off x="97467" y="5630997"/>
              <a:ext cx="1141095" cy="1246505"/>
            </a:xfrm>
            <a:custGeom>
              <a:avLst/>
              <a:gdLst/>
              <a:ahLst/>
              <a:cxnLst/>
              <a:rect l="l" t="t" r="r" b="b"/>
              <a:pathLst>
                <a:path w="1141095" h="1246504">
                  <a:moveTo>
                    <a:pt x="308343" y="0"/>
                  </a:moveTo>
                  <a:lnTo>
                    <a:pt x="138442" y="0"/>
                  </a:lnTo>
                  <a:lnTo>
                    <a:pt x="138442" y="364972"/>
                  </a:lnTo>
                  <a:lnTo>
                    <a:pt x="0" y="364972"/>
                  </a:lnTo>
                  <a:lnTo>
                    <a:pt x="0" y="1245971"/>
                  </a:lnTo>
                  <a:lnTo>
                    <a:pt x="1141095" y="1245971"/>
                  </a:lnTo>
                  <a:lnTo>
                    <a:pt x="1141095" y="161505"/>
                  </a:lnTo>
                  <a:lnTo>
                    <a:pt x="966990" y="161505"/>
                  </a:lnTo>
                  <a:lnTo>
                    <a:pt x="966990" y="560057"/>
                  </a:lnTo>
                  <a:lnTo>
                    <a:pt x="883094" y="560057"/>
                  </a:lnTo>
                  <a:lnTo>
                    <a:pt x="883094" y="421614"/>
                  </a:lnTo>
                  <a:lnTo>
                    <a:pt x="742556" y="562152"/>
                  </a:lnTo>
                  <a:lnTo>
                    <a:pt x="742556" y="679615"/>
                  </a:lnTo>
                  <a:lnTo>
                    <a:pt x="633476" y="679615"/>
                  </a:lnTo>
                  <a:lnTo>
                    <a:pt x="633476" y="369176"/>
                  </a:lnTo>
                  <a:lnTo>
                    <a:pt x="467766" y="369176"/>
                  </a:lnTo>
                  <a:lnTo>
                    <a:pt x="467766" y="207657"/>
                  </a:lnTo>
                  <a:lnTo>
                    <a:pt x="350304" y="207657"/>
                  </a:lnTo>
                  <a:lnTo>
                    <a:pt x="350304" y="371271"/>
                  </a:lnTo>
                  <a:lnTo>
                    <a:pt x="308343" y="371271"/>
                  </a:lnTo>
                  <a:lnTo>
                    <a:pt x="308343" y="0"/>
                  </a:lnTo>
                  <a:close/>
                </a:path>
              </a:pathLst>
            </a:custGeom>
            <a:solidFill>
              <a:srgbClr val="FFFFFF">
                <a:alpha val="46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2894" y="5572276"/>
              <a:ext cx="131203" cy="20162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7153" y="5419725"/>
              <a:ext cx="106273" cy="163309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262826" y="5756008"/>
              <a:ext cx="1646555" cy="821690"/>
            </a:xfrm>
            <a:custGeom>
              <a:avLst/>
              <a:gdLst/>
              <a:ahLst/>
              <a:cxnLst/>
              <a:rect l="l" t="t" r="r" b="b"/>
              <a:pathLst>
                <a:path w="1646555" h="821690">
                  <a:moveTo>
                    <a:pt x="1646529" y="0"/>
                  </a:moveTo>
                  <a:lnTo>
                    <a:pt x="0" y="0"/>
                  </a:lnTo>
                  <a:lnTo>
                    <a:pt x="0" y="821359"/>
                  </a:lnTo>
                  <a:lnTo>
                    <a:pt x="1646529" y="821359"/>
                  </a:lnTo>
                  <a:lnTo>
                    <a:pt x="1646529" y="0"/>
                  </a:lnTo>
                  <a:close/>
                </a:path>
              </a:pathLst>
            </a:custGeom>
            <a:solidFill>
              <a:srgbClr val="B0C8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83362" y="5756008"/>
              <a:ext cx="1606550" cy="821690"/>
            </a:xfrm>
            <a:custGeom>
              <a:avLst/>
              <a:gdLst/>
              <a:ahLst/>
              <a:cxnLst/>
              <a:rect l="l" t="t" r="r" b="b"/>
              <a:pathLst>
                <a:path w="1606549" h="821690">
                  <a:moveTo>
                    <a:pt x="11709" y="0"/>
                  </a:moveTo>
                  <a:lnTo>
                    <a:pt x="0" y="0"/>
                  </a:lnTo>
                  <a:lnTo>
                    <a:pt x="0" y="821359"/>
                  </a:lnTo>
                  <a:lnTo>
                    <a:pt x="11709" y="821359"/>
                  </a:lnTo>
                  <a:lnTo>
                    <a:pt x="11709" y="0"/>
                  </a:lnTo>
                  <a:close/>
                </a:path>
                <a:path w="1606549" h="821690">
                  <a:moveTo>
                    <a:pt x="44932" y="0"/>
                  </a:moveTo>
                  <a:lnTo>
                    <a:pt x="33223" y="0"/>
                  </a:lnTo>
                  <a:lnTo>
                    <a:pt x="33223" y="821359"/>
                  </a:lnTo>
                  <a:lnTo>
                    <a:pt x="44932" y="821359"/>
                  </a:lnTo>
                  <a:lnTo>
                    <a:pt x="44932" y="0"/>
                  </a:lnTo>
                  <a:close/>
                </a:path>
                <a:path w="1606549" h="821690">
                  <a:moveTo>
                    <a:pt x="78143" y="0"/>
                  </a:moveTo>
                  <a:lnTo>
                    <a:pt x="66433" y="0"/>
                  </a:lnTo>
                  <a:lnTo>
                    <a:pt x="66433" y="821359"/>
                  </a:lnTo>
                  <a:lnTo>
                    <a:pt x="78143" y="821359"/>
                  </a:lnTo>
                  <a:lnTo>
                    <a:pt x="78143" y="0"/>
                  </a:lnTo>
                  <a:close/>
                </a:path>
                <a:path w="1606549" h="821690">
                  <a:moveTo>
                    <a:pt x="111366" y="0"/>
                  </a:moveTo>
                  <a:lnTo>
                    <a:pt x="99656" y="0"/>
                  </a:lnTo>
                  <a:lnTo>
                    <a:pt x="99656" y="821359"/>
                  </a:lnTo>
                  <a:lnTo>
                    <a:pt x="111366" y="821359"/>
                  </a:lnTo>
                  <a:lnTo>
                    <a:pt x="111366" y="0"/>
                  </a:lnTo>
                  <a:close/>
                </a:path>
                <a:path w="1606549" h="821690">
                  <a:moveTo>
                    <a:pt x="144576" y="0"/>
                  </a:moveTo>
                  <a:lnTo>
                    <a:pt x="132867" y="0"/>
                  </a:lnTo>
                  <a:lnTo>
                    <a:pt x="132867" y="821359"/>
                  </a:lnTo>
                  <a:lnTo>
                    <a:pt x="144576" y="821359"/>
                  </a:lnTo>
                  <a:lnTo>
                    <a:pt x="144576" y="0"/>
                  </a:lnTo>
                  <a:close/>
                </a:path>
                <a:path w="1606549" h="821690">
                  <a:moveTo>
                    <a:pt x="177800" y="0"/>
                  </a:moveTo>
                  <a:lnTo>
                    <a:pt x="166090" y="0"/>
                  </a:lnTo>
                  <a:lnTo>
                    <a:pt x="166090" y="821359"/>
                  </a:lnTo>
                  <a:lnTo>
                    <a:pt x="177800" y="821359"/>
                  </a:lnTo>
                  <a:lnTo>
                    <a:pt x="177800" y="0"/>
                  </a:lnTo>
                  <a:close/>
                </a:path>
                <a:path w="1606549" h="821690">
                  <a:moveTo>
                    <a:pt x="211010" y="0"/>
                  </a:moveTo>
                  <a:lnTo>
                    <a:pt x="199301" y="0"/>
                  </a:lnTo>
                  <a:lnTo>
                    <a:pt x="199301" y="821359"/>
                  </a:lnTo>
                  <a:lnTo>
                    <a:pt x="211010" y="821359"/>
                  </a:lnTo>
                  <a:lnTo>
                    <a:pt x="211010" y="0"/>
                  </a:lnTo>
                  <a:close/>
                </a:path>
                <a:path w="1606549" h="821690">
                  <a:moveTo>
                    <a:pt x="244233" y="0"/>
                  </a:moveTo>
                  <a:lnTo>
                    <a:pt x="232524" y="0"/>
                  </a:lnTo>
                  <a:lnTo>
                    <a:pt x="232524" y="821359"/>
                  </a:lnTo>
                  <a:lnTo>
                    <a:pt x="244233" y="821359"/>
                  </a:lnTo>
                  <a:lnTo>
                    <a:pt x="244233" y="0"/>
                  </a:lnTo>
                  <a:close/>
                </a:path>
                <a:path w="1606549" h="821690">
                  <a:moveTo>
                    <a:pt x="277444" y="0"/>
                  </a:moveTo>
                  <a:lnTo>
                    <a:pt x="265734" y="0"/>
                  </a:lnTo>
                  <a:lnTo>
                    <a:pt x="265734" y="821359"/>
                  </a:lnTo>
                  <a:lnTo>
                    <a:pt x="277444" y="821359"/>
                  </a:lnTo>
                  <a:lnTo>
                    <a:pt x="277444" y="0"/>
                  </a:lnTo>
                  <a:close/>
                </a:path>
                <a:path w="1606549" h="821690">
                  <a:moveTo>
                    <a:pt x="310667" y="0"/>
                  </a:moveTo>
                  <a:lnTo>
                    <a:pt x="298958" y="0"/>
                  </a:lnTo>
                  <a:lnTo>
                    <a:pt x="298958" y="821359"/>
                  </a:lnTo>
                  <a:lnTo>
                    <a:pt x="310667" y="821359"/>
                  </a:lnTo>
                  <a:lnTo>
                    <a:pt x="310667" y="0"/>
                  </a:lnTo>
                  <a:close/>
                </a:path>
                <a:path w="1606549" h="821690">
                  <a:moveTo>
                    <a:pt x="343877" y="0"/>
                  </a:moveTo>
                  <a:lnTo>
                    <a:pt x="332168" y="0"/>
                  </a:lnTo>
                  <a:lnTo>
                    <a:pt x="332168" y="821359"/>
                  </a:lnTo>
                  <a:lnTo>
                    <a:pt x="343877" y="821359"/>
                  </a:lnTo>
                  <a:lnTo>
                    <a:pt x="343877" y="0"/>
                  </a:lnTo>
                  <a:close/>
                </a:path>
                <a:path w="1606549" h="821690">
                  <a:moveTo>
                    <a:pt x="377101" y="0"/>
                  </a:moveTo>
                  <a:lnTo>
                    <a:pt x="365391" y="0"/>
                  </a:lnTo>
                  <a:lnTo>
                    <a:pt x="365391" y="821359"/>
                  </a:lnTo>
                  <a:lnTo>
                    <a:pt x="377101" y="821359"/>
                  </a:lnTo>
                  <a:lnTo>
                    <a:pt x="377101" y="0"/>
                  </a:lnTo>
                  <a:close/>
                </a:path>
                <a:path w="1606549" h="821690">
                  <a:moveTo>
                    <a:pt x="410311" y="0"/>
                  </a:moveTo>
                  <a:lnTo>
                    <a:pt x="398602" y="0"/>
                  </a:lnTo>
                  <a:lnTo>
                    <a:pt x="398602" y="821359"/>
                  </a:lnTo>
                  <a:lnTo>
                    <a:pt x="410311" y="821359"/>
                  </a:lnTo>
                  <a:lnTo>
                    <a:pt x="410311" y="0"/>
                  </a:lnTo>
                  <a:close/>
                </a:path>
                <a:path w="1606549" h="821690">
                  <a:moveTo>
                    <a:pt x="443534" y="0"/>
                  </a:moveTo>
                  <a:lnTo>
                    <a:pt x="431825" y="0"/>
                  </a:lnTo>
                  <a:lnTo>
                    <a:pt x="431825" y="821359"/>
                  </a:lnTo>
                  <a:lnTo>
                    <a:pt x="443534" y="821359"/>
                  </a:lnTo>
                  <a:lnTo>
                    <a:pt x="443534" y="0"/>
                  </a:lnTo>
                  <a:close/>
                </a:path>
                <a:path w="1606549" h="821690">
                  <a:moveTo>
                    <a:pt x="476745" y="0"/>
                  </a:moveTo>
                  <a:lnTo>
                    <a:pt x="465035" y="0"/>
                  </a:lnTo>
                  <a:lnTo>
                    <a:pt x="465035" y="821359"/>
                  </a:lnTo>
                  <a:lnTo>
                    <a:pt x="476745" y="821359"/>
                  </a:lnTo>
                  <a:lnTo>
                    <a:pt x="476745" y="0"/>
                  </a:lnTo>
                  <a:close/>
                </a:path>
                <a:path w="1606549" h="821690">
                  <a:moveTo>
                    <a:pt x="509968" y="0"/>
                  </a:moveTo>
                  <a:lnTo>
                    <a:pt x="498259" y="0"/>
                  </a:lnTo>
                  <a:lnTo>
                    <a:pt x="498259" y="821359"/>
                  </a:lnTo>
                  <a:lnTo>
                    <a:pt x="509968" y="821359"/>
                  </a:lnTo>
                  <a:lnTo>
                    <a:pt x="509968" y="0"/>
                  </a:lnTo>
                  <a:close/>
                </a:path>
                <a:path w="1606549" h="821690">
                  <a:moveTo>
                    <a:pt x="543166" y="0"/>
                  </a:moveTo>
                  <a:lnTo>
                    <a:pt x="531469" y="0"/>
                  </a:lnTo>
                  <a:lnTo>
                    <a:pt x="531469" y="821359"/>
                  </a:lnTo>
                  <a:lnTo>
                    <a:pt x="543166" y="821359"/>
                  </a:lnTo>
                  <a:lnTo>
                    <a:pt x="543166" y="0"/>
                  </a:lnTo>
                  <a:close/>
                </a:path>
                <a:path w="1606549" h="821690">
                  <a:moveTo>
                    <a:pt x="576402" y="0"/>
                  </a:moveTo>
                  <a:lnTo>
                    <a:pt x="564692" y="0"/>
                  </a:lnTo>
                  <a:lnTo>
                    <a:pt x="564692" y="821359"/>
                  </a:lnTo>
                  <a:lnTo>
                    <a:pt x="576402" y="821359"/>
                  </a:lnTo>
                  <a:lnTo>
                    <a:pt x="576402" y="0"/>
                  </a:lnTo>
                  <a:close/>
                </a:path>
                <a:path w="1606549" h="821690">
                  <a:moveTo>
                    <a:pt x="609612" y="0"/>
                  </a:moveTo>
                  <a:lnTo>
                    <a:pt x="597903" y="0"/>
                  </a:lnTo>
                  <a:lnTo>
                    <a:pt x="597903" y="821359"/>
                  </a:lnTo>
                  <a:lnTo>
                    <a:pt x="609612" y="821359"/>
                  </a:lnTo>
                  <a:lnTo>
                    <a:pt x="609612" y="0"/>
                  </a:lnTo>
                  <a:close/>
                </a:path>
                <a:path w="1606549" h="821690">
                  <a:moveTo>
                    <a:pt x="642835" y="0"/>
                  </a:moveTo>
                  <a:lnTo>
                    <a:pt x="631126" y="0"/>
                  </a:lnTo>
                  <a:lnTo>
                    <a:pt x="631126" y="821359"/>
                  </a:lnTo>
                  <a:lnTo>
                    <a:pt x="642835" y="821359"/>
                  </a:lnTo>
                  <a:lnTo>
                    <a:pt x="642835" y="0"/>
                  </a:lnTo>
                  <a:close/>
                </a:path>
                <a:path w="1606549" h="821690">
                  <a:moveTo>
                    <a:pt x="676046" y="0"/>
                  </a:moveTo>
                  <a:lnTo>
                    <a:pt x="664337" y="0"/>
                  </a:lnTo>
                  <a:lnTo>
                    <a:pt x="664337" y="821359"/>
                  </a:lnTo>
                  <a:lnTo>
                    <a:pt x="676046" y="821359"/>
                  </a:lnTo>
                  <a:lnTo>
                    <a:pt x="676046" y="0"/>
                  </a:lnTo>
                  <a:close/>
                </a:path>
                <a:path w="1606549" h="821690">
                  <a:moveTo>
                    <a:pt x="709269" y="0"/>
                  </a:moveTo>
                  <a:lnTo>
                    <a:pt x="697560" y="0"/>
                  </a:lnTo>
                  <a:lnTo>
                    <a:pt x="697560" y="821359"/>
                  </a:lnTo>
                  <a:lnTo>
                    <a:pt x="709269" y="821359"/>
                  </a:lnTo>
                  <a:lnTo>
                    <a:pt x="709269" y="0"/>
                  </a:lnTo>
                  <a:close/>
                </a:path>
                <a:path w="1606549" h="821690">
                  <a:moveTo>
                    <a:pt x="742480" y="0"/>
                  </a:moveTo>
                  <a:lnTo>
                    <a:pt x="730770" y="0"/>
                  </a:lnTo>
                  <a:lnTo>
                    <a:pt x="730770" y="821359"/>
                  </a:lnTo>
                  <a:lnTo>
                    <a:pt x="742480" y="821359"/>
                  </a:lnTo>
                  <a:lnTo>
                    <a:pt x="742480" y="0"/>
                  </a:lnTo>
                  <a:close/>
                </a:path>
                <a:path w="1606549" h="821690">
                  <a:moveTo>
                    <a:pt x="775703" y="0"/>
                  </a:moveTo>
                  <a:lnTo>
                    <a:pt x="763993" y="0"/>
                  </a:lnTo>
                  <a:lnTo>
                    <a:pt x="763993" y="821359"/>
                  </a:lnTo>
                  <a:lnTo>
                    <a:pt x="775703" y="821359"/>
                  </a:lnTo>
                  <a:lnTo>
                    <a:pt x="775703" y="0"/>
                  </a:lnTo>
                  <a:close/>
                </a:path>
                <a:path w="1606549" h="821690">
                  <a:moveTo>
                    <a:pt x="808926" y="0"/>
                  </a:moveTo>
                  <a:lnTo>
                    <a:pt x="797217" y="0"/>
                  </a:lnTo>
                  <a:lnTo>
                    <a:pt x="797217" y="821359"/>
                  </a:lnTo>
                  <a:lnTo>
                    <a:pt x="808926" y="821359"/>
                  </a:lnTo>
                  <a:lnTo>
                    <a:pt x="808926" y="0"/>
                  </a:lnTo>
                  <a:close/>
                </a:path>
                <a:path w="1606549" h="821690">
                  <a:moveTo>
                    <a:pt x="842137" y="0"/>
                  </a:moveTo>
                  <a:lnTo>
                    <a:pt x="830427" y="0"/>
                  </a:lnTo>
                  <a:lnTo>
                    <a:pt x="830427" y="821359"/>
                  </a:lnTo>
                  <a:lnTo>
                    <a:pt x="842137" y="821359"/>
                  </a:lnTo>
                  <a:lnTo>
                    <a:pt x="842137" y="0"/>
                  </a:lnTo>
                  <a:close/>
                </a:path>
                <a:path w="1606549" h="821690">
                  <a:moveTo>
                    <a:pt x="875360" y="0"/>
                  </a:moveTo>
                  <a:lnTo>
                    <a:pt x="863650" y="0"/>
                  </a:lnTo>
                  <a:lnTo>
                    <a:pt x="863650" y="821359"/>
                  </a:lnTo>
                  <a:lnTo>
                    <a:pt x="875360" y="821359"/>
                  </a:lnTo>
                  <a:lnTo>
                    <a:pt x="875360" y="0"/>
                  </a:lnTo>
                  <a:close/>
                </a:path>
                <a:path w="1606549" h="821690">
                  <a:moveTo>
                    <a:pt x="908570" y="0"/>
                  </a:moveTo>
                  <a:lnTo>
                    <a:pt x="896861" y="0"/>
                  </a:lnTo>
                  <a:lnTo>
                    <a:pt x="896861" y="821359"/>
                  </a:lnTo>
                  <a:lnTo>
                    <a:pt x="908570" y="821359"/>
                  </a:lnTo>
                  <a:lnTo>
                    <a:pt x="908570" y="0"/>
                  </a:lnTo>
                  <a:close/>
                </a:path>
                <a:path w="1606549" h="821690">
                  <a:moveTo>
                    <a:pt x="941793" y="0"/>
                  </a:moveTo>
                  <a:lnTo>
                    <a:pt x="930084" y="0"/>
                  </a:lnTo>
                  <a:lnTo>
                    <a:pt x="930084" y="821359"/>
                  </a:lnTo>
                  <a:lnTo>
                    <a:pt x="941793" y="821359"/>
                  </a:lnTo>
                  <a:lnTo>
                    <a:pt x="941793" y="0"/>
                  </a:lnTo>
                  <a:close/>
                </a:path>
                <a:path w="1606549" h="821690">
                  <a:moveTo>
                    <a:pt x="975004" y="0"/>
                  </a:moveTo>
                  <a:lnTo>
                    <a:pt x="963295" y="0"/>
                  </a:lnTo>
                  <a:lnTo>
                    <a:pt x="963295" y="821359"/>
                  </a:lnTo>
                  <a:lnTo>
                    <a:pt x="975004" y="821359"/>
                  </a:lnTo>
                  <a:lnTo>
                    <a:pt x="975004" y="0"/>
                  </a:lnTo>
                  <a:close/>
                </a:path>
                <a:path w="1606549" h="821690">
                  <a:moveTo>
                    <a:pt x="1008227" y="0"/>
                  </a:moveTo>
                  <a:lnTo>
                    <a:pt x="996518" y="0"/>
                  </a:lnTo>
                  <a:lnTo>
                    <a:pt x="996518" y="821359"/>
                  </a:lnTo>
                  <a:lnTo>
                    <a:pt x="1008227" y="821359"/>
                  </a:lnTo>
                  <a:lnTo>
                    <a:pt x="1008227" y="0"/>
                  </a:lnTo>
                  <a:close/>
                </a:path>
                <a:path w="1606549" h="821690">
                  <a:moveTo>
                    <a:pt x="1041438" y="0"/>
                  </a:moveTo>
                  <a:lnTo>
                    <a:pt x="1029728" y="0"/>
                  </a:lnTo>
                  <a:lnTo>
                    <a:pt x="1029728" y="821359"/>
                  </a:lnTo>
                  <a:lnTo>
                    <a:pt x="1041438" y="821359"/>
                  </a:lnTo>
                  <a:lnTo>
                    <a:pt x="1041438" y="0"/>
                  </a:lnTo>
                  <a:close/>
                </a:path>
                <a:path w="1606549" h="821690">
                  <a:moveTo>
                    <a:pt x="1074661" y="0"/>
                  </a:moveTo>
                  <a:lnTo>
                    <a:pt x="1062951" y="0"/>
                  </a:lnTo>
                  <a:lnTo>
                    <a:pt x="1062951" y="821359"/>
                  </a:lnTo>
                  <a:lnTo>
                    <a:pt x="1074661" y="821359"/>
                  </a:lnTo>
                  <a:lnTo>
                    <a:pt x="1074661" y="0"/>
                  </a:lnTo>
                  <a:close/>
                </a:path>
                <a:path w="1606549" h="821690">
                  <a:moveTo>
                    <a:pt x="1107871" y="0"/>
                  </a:moveTo>
                  <a:lnTo>
                    <a:pt x="1096162" y="0"/>
                  </a:lnTo>
                  <a:lnTo>
                    <a:pt x="1096162" y="821359"/>
                  </a:lnTo>
                  <a:lnTo>
                    <a:pt x="1107871" y="821359"/>
                  </a:lnTo>
                  <a:lnTo>
                    <a:pt x="1107871" y="0"/>
                  </a:lnTo>
                  <a:close/>
                </a:path>
                <a:path w="1606549" h="821690">
                  <a:moveTo>
                    <a:pt x="1141095" y="0"/>
                  </a:moveTo>
                  <a:lnTo>
                    <a:pt x="1129385" y="0"/>
                  </a:lnTo>
                  <a:lnTo>
                    <a:pt x="1129385" y="821359"/>
                  </a:lnTo>
                  <a:lnTo>
                    <a:pt x="1141095" y="821359"/>
                  </a:lnTo>
                  <a:lnTo>
                    <a:pt x="1141095" y="0"/>
                  </a:lnTo>
                  <a:close/>
                </a:path>
                <a:path w="1606549" h="821690">
                  <a:moveTo>
                    <a:pt x="1174305" y="0"/>
                  </a:moveTo>
                  <a:lnTo>
                    <a:pt x="1162596" y="0"/>
                  </a:lnTo>
                  <a:lnTo>
                    <a:pt x="1162596" y="821359"/>
                  </a:lnTo>
                  <a:lnTo>
                    <a:pt x="1174305" y="821359"/>
                  </a:lnTo>
                  <a:lnTo>
                    <a:pt x="1174305" y="0"/>
                  </a:lnTo>
                  <a:close/>
                </a:path>
                <a:path w="1606549" h="821690">
                  <a:moveTo>
                    <a:pt x="1207528" y="0"/>
                  </a:moveTo>
                  <a:lnTo>
                    <a:pt x="1195819" y="0"/>
                  </a:lnTo>
                  <a:lnTo>
                    <a:pt x="1195819" y="821359"/>
                  </a:lnTo>
                  <a:lnTo>
                    <a:pt x="1207528" y="821359"/>
                  </a:lnTo>
                  <a:lnTo>
                    <a:pt x="1207528" y="0"/>
                  </a:lnTo>
                  <a:close/>
                </a:path>
                <a:path w="1606549" h="821690">
                  <a:moveTo>
                    <a:pt x="1240739" y="0"/>
                  </a:moveTo>
                  <a:lnTo>
                    <a:pt x="1229029" y="0"/>
                  </a:lnTo>
                  <a:lnTo>
                    <a:pt x="1229029" y="821359"/>
                  </a:lnTo>
                  <a:lnTo>
                    <a:pt x="1240739" y="821359"/>
                  </a:lnTo>
                  <a:lnTo>
                    <a:pt x="1240739" y="0"/>
                  </a:lnTo>
                  <a:close/>
                </a:path>
                <a:path w="1606549" h="821690">
                  <a:moveTo>
                    <a:pt x="1273962" y="0"/>
                  </a:moveTo>
                  <a:lnTo>
                    <a:pt x="1262253" y="0"/>
                  </a:lnTo>
                  <a:lnTo>
                    <a:pt x="1262253" y="821359"/>
                  </a:lnTo>
                  <a:lnTo>
                    <a:pt x="1273962" y="821359"/>
                  </a:lnTo>
                  <a:lnTo>
                    <a:pt x="1273962" y="0"/>
                  </a:lnTo>
                  <a:close/>
                </a:path>
                <a:path w="1606549" h="821690">
                  <a:moveTo>
                    <a:pt x="1307172" y="0"/>
                  </a:moveTo>
                  <a:lnTo>
                    <a:pt x="1295463" y="0"/>
                  </a:lnTo>
                  <a:lnTo>
                    <a:pt x="1295463" y="821359"/>
                  </a:lnTo>
                  <a:lnTo>
                    <a:pt x="1307172" y="821359"/>
                  </a:lnTo>
                  <a:lnTo>
                    <a:pt x="1307172" y="0"/>
                  </a:lnTo>
                  <a:close/>
                </a:path>
                <a:path w="1606549" h="821690">
                  <a:moveTo>
                    <a:pt x="1340396" y="0"/>
                  </a:moveTo>
                  <a:lnTo>
                    <a:pt x="1328686" y="0"/>
                  </a:lnTo>
                  <a:lnTo>
                    <a:pt x="1328686" y="821359"/>
                  </a:lnTo>
                  <a:lnTo>
                    <a:pt x="1340396" y="821359"/>
                  </a:lnTo>
                  <a:lnTo>
                    <a:pt x="1340396" y="0"/>
                  </a:lnTo>
                  <a:close/>
                </a:path>
                <a:path w="1606549" h="821690">
                  <a:moveTo>
                    <a:pt x="1373619" y="0"/>
                  </a:moveTo>
                  <a:lnTo>
                    <a:pt x="1361909" y="0"/>
                  </a:lnTo>
                  <a:lnTo>
                    <a:pt x="1361909" y="821359"/>
                  </a:lnTo>
                  <a:lnTo>
                    <a:pt x="1373619" y="821359"/>
                  </a:lnTo>
                  <a:lnTo>
                    <a:pt x="1373619" y="0"/>
                  </a:lnTo>
                  <a:close/>
                </a:path>
                <a:path w="1606549" h="821690">
                  <a:moveTo>
                    <a:pt x="1406829" y="0"/>
                  </a:moveTo>
                  <a:lnTo>
                    <a:pt x="1395120" y="0"/>
                  </a:lnTo>
                  <a:lnTo>
                    <a:pt x="1395120" y="821359"/>
                  </a:lnTo>
                  <a:lnTo>
                    <a:pt x="1406829" y="821359"/>
                  </a:lnTo>
                  <a:lnTo>
                    <a:pt x="1406829" y="0"/>
                  </a:lnTo>
                  <a:close/>
                </a:path>
                <a:path w="1606549" h="821690">
                  <a:moveTo>
                    <a:pt x="1440053" y="0"/>
                  </a:moveTo>
                  <a:lnTo>
                    <a:pt x="1428343" y="0"/>
                  </a:lnTo>
                  <a:lnTo>
                    <a:pt x="1428343" y="821359"/>
                  </a:lnTo>
                  <a:lnTo>
                    <a:pt x="1440053" y="821359"/>
                  </a:lnTo>
                  <a:lnTo>
                    <a:pt x="1440053" y="0"/>
                  </a:lnTo>
                  <a:close/>
                </a:path>
                <a:path w="1606549" h="821690">
                  <a:moveTo>
                    <a:pt x="1473263" y="0"/>
                  </a:moveTo>
                  <a:lnTo>
                    <a:pt x="1461554" y="0"/>
                  </a:lnTo>
                  <a:lnTo>
                    <a:pt x="1461554" y="821359"/>
                  </a:lnTo>
                  <a:lnTo>
                    <a:pt x="1473263" y="821359"/>
                  </a:lnTo>
                  <a:lnTo>
                    <a:pt x="1473263" y="0"/>
                  </a:lnTo>
                  <a:close/>
                </a:path>
                <a:path w="1606549" h="821690">
                  <a:moveTo>
                    <a:pt x="1506486" y="0"/>
                  </a:moveTo>
                  <a:lnTo>
                    <a:pt x="1494777" y="0"/>
                  </a:lnTo>
                  <a:lnTo>
                    <a:pt x="1494777" y="821359"/>
                  </a:lnTo>
                  <a:lnTo>
                    <a:pt x="1506486" y="821359"/>
                  </a:lnTo>
                  <a:lnTo>
                    <a:pt x="1506486" y="0"/>
                  </a:lnTo>
                  <a:close/>
                </a:path>
                <a:path w="1606549" h="821690">
                  <a:moveTo>
                    <a:pt x="1539697" y="0"/>
                  </a:moveTo>
                  <a:lnTo>
                    <a:pt x="1527987" y="0"/>
                  </a:lnTo>
                  <a:lnTo>
                    <a:pt x="1527987" y="821359"/>
                  </a:lnTo>
                  <a:lnTo>
                    <a:pt x="1539697" y="821359"/>
                  </a:lnTo>
                  <a:lnTo>
                    <a:pt x="1539697" y="0"/>
                  </a:lnTo>
                  <a:close/>
                </a:path>
                <a:path w="1606549" h="821690">
                  <a:moveTo>
                    <a:pt x="1572920" y="0"/>
                  </a:moveTo>
                  <a:lnTo>
                    <a:pt x="1561211" y="0"/>
                  </a:lnTo>
                  <a:lnTo>
                    <a:pt x="1561211" y="821359"/>
                  </a:lnTo>
                  <a:lnTo>
                    <a:pt x="1572920" y="821359"/>
                  </a:lnTo>
                  <a:lnTo>
                    <a:pt x="1572920" y="0"/>
                  </a:lnTo>
                  <a:close/>
                </a:path>
                <a:path w="1606549" h="821690">
                  <a:moveTo>
                    <a:pt x="1606130" y="0"/>
                  </a:moveTo>
                  <a:lnTo>
                    <a:pt x="1594421" y="0"/>
                  </a:lnTo>
                  <a:lnTo>
                    <a:pt x="1594421" y="821359"/>
                  </a:lnTo>
                  <a:lnTo>
                    <a:pt x="1606130" y="821359"/>
                  </a:lnTo>
                  <a:lnTo>
                    <a:pt x="16061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909353" y="6727140"/>
              <a:ext cx="29209" cy="93345"/>
            </a:xfrm>
            <a:custGeom>
              <a:avLst/>
              <a:gdLst/>
              <a:ahLst/>
              <a:cxnLst/>
              <a:rect l="l" t="t" r="r" b="b"/>
              <a:pathLst>
                <a:path w="29210" h="93345">
                  <a:moveTo>
                    <a:pt x="28892" y="0"/>
                  </a:moveTo>
                  <a:lnTo>
                    <a:pt x="0" y="0"/>
                  </a:lnTo>
                  <a:lnTo>
                    <a:pt x="0" y="93103"/>
                  </a:lnTo>
                  <a:lnTo>
                    <a:pt x="11249" y="90832"/>
                  </a:lnTo>
                  <a:lnTo>
                    <a:pt x="20432" y="84639"/>
                  </a:lnTo>
                  <a:lnTo>
                    <a:pt x="26622" y="75455"/>
                  </a:lnTo>
                  <a:lnTo>
                    <a:pt x="28892" y="64211"/>
                  </a:lnTo>
                  <a:lnTo>
                    <a:pt x="28892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62953" y="6080518"/>
              <a:ext cx="2154961" cy="665251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908708" y="6114961"/>
              <a:ext cx="347980" cy="450215"/>
            </a:xfrm>
            <a:custGeom>
              <a:avLst/>
              <a:gdLst/>
              <a:ahLst/>
              <a:cxnLst/>
              <a:rect l="l" t="t" r="r" b="b"/>
              <a:pathLst>
                <a:path w="347980" h="450215">
                  <a:moveTo>
                    <a:pt x="305435" y="263461"/>
                  </a:moveTo>
                  <a:lnTo>
                    <a:pt x="299440" y="263461"/>
                  </a:lnTo>
                  <a:lnTo>
                    <a:pt x="299440" y="443801"/>
                  </a:lnTo>
                  <a:lnTo>
                    <a:pt x="0" y="443801"/>
                  </a:lnTo>
                  <a:lnTo>
                    <a:pt x="0" y="450151"/>
                  </a:lnTo>
                  <a:lnTo>
                    <a:pt x="305435" y="450151"/>
                  </a:lnTo>
                  <a:lnTo>
                    <a:pt x="305435" y="443801"/>
                  </a:lnTo>
                  <a:lnTo>
                    <a:pt x="305435" y="263461"/>
                  </a:lnTo>
                  <a:close/>
                </a:path>
                <a:path w="347980" h="450215">
                  <a:moveTo>
                    <a:pt x="347395" y="3048"/>
                  </a:moveTo>
                  <a:lnTo>
                    <a:pt x="342239" y="0"/>
                  </a:lnTo>
                  <a:lnTo>
                    <a:pt x="312661" y="49847"/>
                  </a:lnTo>
                  <a:lnTo>
                    <a:pt x="317817" y="52895"/>
                  </a:lnTo>
                  <a:lnTo>
                    <a:pt x="347395" y="3048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62953" y="6712381"/>
              <a:ext cx="541375" cy="33388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828019" y="6615081"/>
              <a:ext cx="231140" cy="231140"/>
            </a:xfrm>
            <a:custGeom>
              <a:avLst/>
              <a:gdLst/>
              <a:ahLst/>
              <a:cxnLst/>
              <a:rect l="l" t="t" r="r" b="b"/>
              <a:pathLst>
                <a:path w="231140" h="231140">
                  <a:moveTo>
                    <a:pt x="115252" y="0"/>
                  </a:moveTo>
                  <a:lnTo>
                    <a:pt x="70390" y="9059"/>
                  </a:lnTo>
                  <a:lnTo>
                    <a:pt x="33756" y="33762"/>
                  </a:lnTo>
                  <a:lnTo>
                    <a:pt x="9057" y="70401"/>
                  </a:lnTo>
                  <a:lnTo>
                    <a:pt x="0" y="115265"/>
                  </a:lnTo>
                  <a:lnTo>
                    <a:pt x="9057" y="160128"/>
                  </a:lnTo>
                  <a:lnTo>
                    <a:pt x="33756" y="196767"/>
                  </a:lnTo>
                  <a:lnTo>
                    <a:pt x="70390" y="221471"/>
                  </a:lnTo>
                  <a:lnTo>
                    <a:pt x="115252" y="230530"/>
                  </a:lnTo>
                  <a:lnTo>
                    <a:pt x="160121" y="221471"/>
                  </a:lnTo>
                  <a:lnTo>
                    <a:pt x="196759" y="196767"/>
                  </a:lnTo>
                  <a:lnTo>
                    <a:pt x="221460" y="160128"/>
                  </a:lnTo>
                  <a:lnTo>
                    <a:pt x="230517" y="115265"/>
                  </a:lnTo>
                  <a:lnTo>
                    <a:pt x="221460" y="70401"/>
                  </a:lnTo>
                  <a:lnTo>
                    <a:pt x="196759" y="33762"/>
                  </a:lnTo>
                  <a:lnTo>
                    <a:pt x="160121" y="9059"/>
                  </a:lnTo>
                  <a:lnTo>
                    <a:pt x="115252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83246" y="6670306"/>
              <a:ext cx="120065" cy="120078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921435" y="6615087"/>
              <a:ext cx="1270635" cy="231140"/>
            </a:xfrm>
            <a:custGeom>
              <a:avLst/>
              <a:gdLst/>
              <a:ahLst/>
              <a:cxnLst/>
              <a:rect l="l" t="t" r="r" b="b"/>
              <a:pathLst>
                <a:path w="1270635" h="231140">
                  <a:moveTo>
                    <a:pt x="43662" y="115265"/>
                  </a:moveTo>
                  <a:lnTo>
                    <a:pt x="41948" y="106768"/>
                  </a:lnTo>
                  <a:lnTo>
                    <a:pt x="37274" y="99834"/>
                  </a:lnTo>
                  <a:lnTo>
                    <a:pt x="30327" y="95148"/>
                  </a:lnTo>
                  <a:lnTo>
                    <a:pt x="21831" y="93433"/>
                  </a:lnTo>
                  <a:lnTo>
                    <a:pt x="13335" y="95148"/>
                  </a:lnTo>
                  <a:lnTo>
                    <a:pt x="6400" y="99834"/>
                  </a:lnTo>
                  <a:lnTo>
                    <a:pt x="1714" y="106768"/>
                  </a:lnTo>
                  <a:lnTo>
                    <a:pt x="0" y="115265"/>
                  </a:lnTo>
                  <a:lnTo>
                    <a:pt x="1714" y="123761"/>
                  </a:lnTo>
                  <a:lnTo>
                    <a:pt x="6400" y="130695"/>
                  </a:lnTo>
                  <a:lnTo>
                    <a:pt x="13335" y="135382"/>
                  </a:lnTo>
                  <a:lnTo>
                    <a:pt x="21831" y="137096"/>
                  </a:lnTo>
                  <a:lnTo>
                    <a:pt x="30327" y="135382"/>
                  </a:lnTo>
                  <a:lnTo>
                    <a:pt x="37274" y="130695"/>
                  </a:lnTo>
                  <a:lnTo>
                    <a:pt x="41948" y="123761"/>
                  </a:lnTo>
                  <a:lnTo>
                    <a:pt x="43662" y="115265"/>
                  </a:lnTo>
                  <a:close/>
                </a:path>
                <a:path w="1270635" h="231140">
                  <a:moveTo>
                    <a:pt x="1270342" y="115265"/>
                  </a:moveTo>
                  <a:lnTo>
                    <a:pt x="1261287" y="70408"/>
                  </a:lnTo>
                  <a:lnTo>
                    <a:pt x="1236586" y="33769"/>
                  </a:lnTo>
                  <a:lnTo>
                    <a:pt x="1199946" y="9055"/>
                  </a:lnTo>
                  <a:lnTo>
                    <a:pt x="1155077" y="0"/>
                  </a:lnTo>
                  <a:lnTo>
                    <a:pt x="1110208" y="9055"/>
                  </a:lnTo>
                  <a:lnTo>
                    <a:pt x="1073581" y="33769"/>
                  </a:lnTo>
                  <a:lnTo>
                    <a:pt x="1048880" y="70408"/>
                  </a:lnTo>
                  <a:lnTo>
                    <a:pt x="1039825" y="115265"/>
                  </a:lnTo>
                  <a:lnTo>
                    <a:pt x="1048880" y="160134"/>
                  </a:lnTo>
                  <a:lnTo>
                    <a:pt x="1073581" y="196773"/>
                  </a:lnTo>
                  <a:lnTo>
                    <a:pt x="1110208" y="221475"/>
                  </a:lnTo>
                  <a:lnTo>
                    <a:pt x="1155077" y="230530"/>
                  </a:lnTo>
                  <a:lnTo>
                    <a:pt x="1199946" y="221475"/>
                  </a:lnTo>
                  <a:lnTo>
                    <a:pt x="1236586" y="196773"/>
                  </a:lnTo>
                  <a:lnTo>
                    <a:pt x="1261287" y="160134"/>
                  </a:lnTo>
                  <a:lnTo>
                    <a:pt x="1270342" y="115265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016480" y="6670306"/>
              <a:ext cx="120078" cy="120078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2054689" y="6705305"/>
              <a:ext cx="43815" cy="43815"/>
            </a:xfrm>
            <a:custGeom>
              <a:avLst/>
              <a:gdLst/>
              <a:ahLst/>
              <a:cxnLst/>
              <a:rect l="l" t="t" r="r" b="b"/>
              <a:pathLst>
                <a:path w="43814" h="43815">
                  <a:moveTo>
                    <a:pt x="21831" y="0"/>
                  </a:moveTo>
                  <a:lnTo>
                    <a:pt x="13335" y="1716"/>
                  </a:lnTo>
                  <a:lnTo>
                    <a:pt x="6396" y="6396"/>
                  </a:lnTo>
                  <a:lnTo>
                    <a:pt x="1716" y="13335"/>
                  </a:lnTo>
                  <a:lnTo>
                    <a:pt x="0" y="21831"/>
                  </a:lnTo>
                  <a:lnTo>
                    <a:pt x="1716" y="30327"/>
                  </a:lnTo>
                  <a:lnTo>
                    <a:pt x="6396" y="37266"/>
                  </a:lnTo>
                  <a:lnTo>
                    <a:pt x="13335" y="41946"/>
                  </a:lnTo>
                  <a:lnTo>
                    <a:pt x="21831" y="43662"/>
                  </a:lnTo>
                  <a:lnTo>
                    <a:pt x="30327" y="41946"/>
                  </a:lnTo>
                  <a:lnTo>
                    <a:pt x="37266" y="37266"/>
                  </a:lnTo>
                  <a:lnTo>
                    <a:pt x="41946" y="30327"/>
                  </a:lnTo>
                  <a:lnTo>
                    <a:pt x="43662" y="21831"/>
                  </a:lnTo>
                  <a:lnTo>
                    <a:pt x="41946" y="13335"/>
                  </a:lnTo>
                  <a:lnTo>
                    <a:pt x="37266" y="6396"/>
                  </a:lnTo>
                  <a:lnTo>
                    <a:pt x="30327" y="1716"/>
                  </a:lnTo>
                  <a:lnTo>
                    <a:pt x="21831" y="0"/>
                  </a:lnTo>
                  <a:close/>
                </a:path>
              </a:pathLst>
            </a:custGeom>
            <a:solidFill>
              <a:srgbClr val="350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606228" y="6541058"/>
              <a:ext cx="968516" cy="316941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3033859" y="6254316"/>
              <a:ext cx="369570" cy="587375"/>
            </a:xfrm>
            <a:custGeom>
              <a:avLst/>
              <a:gdLst/>
              <a:ahLst/>
              <a:cxnLst/>
              <a:rect l="l" t="t" r="r" b="b"/>
              <a:pathLst>
                <a:path w="369569" h="587375">
                  <a:moveTo>
                    <a:pt x="193408" y="0"/>
                  </a:moveTo>
                  <a:lnTo>
                    <a:pt x="147969" y="15568"/>
                  </a:lnTo>
                  <a:lnTo>
                    <a:pt x="120391" y="58631"/>
                  </a:lnTo>
                  <a:lnTo>
                    <a:pt x="108981" y="121937"/>
                  </a:lnTo>
                  <a:lnTo>
                    <a:pt x="108780" y="154525"/>
                  </a:lnTo>
                  <a:lnTo>
                    <a:pt x="110192" y="187091"/>
                  </a:lnTo>
                  <a:lnTo>
                    <a:pt x="91738" y="185320"/>
                  </a:lnTo>
                  <a:lnTo>
                    <a:pt x="38717" y="200020"/>
                  </a:lnTo>
                  <a:lnTo>
                    <a:pt x="19032" y="225051"/>
                  </a:lnTo>
                  <a:lnTo>
                    <a:pt x="19032" y="236951"/>
                  </a:lnTo>
                  <a:lnTo>
                    <a:pt x="23623" y="292108"/>
                  </a:lnTo>
                  <a:lnTo>
                    <a:pt x="34721" y="334172"/>
                  </a:lnTo>
                  <a:lnTo>
                    <a:pt x="56560" y="369425"/>
                  </a:lnTo>
                  <a:lnTo>
                    <a:pt x="41631" y="370229"/>
                  </a:lnTo>
                  <a:lnTo>
                    <a:pt x="7970" y="399867"/>
                  </a:lnTo>
                  <a:lnTo>
                    <a:pt x="0" y="444848"/>
                  </a:lnTo>
                  <a:lnTo>
                    <a:pt x="528" y="460319"/>
                  </a:lnTo>
                  <a:lnTo>
                    <a:pt x="8108" y="510800"/>
                  </a:lnTo>
                  <a:lnTo>
                    <a:pt x="32786" y="553270"/>
                  </a:lnTo>
                  <a:lnTo>
                    <a:pt x="79490" y="576475"/>
                  </a:lnTo>
                  <a:lnTo>
                    <a:pt x="131833" y="584373"/>
                  </a:lnTo>
                  <a:lnTo>
                    <a:pt x="160668" y="586834"/>
                  </a:lnTo>
                  <a:lnTo>
                    <a:pt x="189613" y="586586"/>
                  </a:lnTo>
                  <a:lnTo>
                    <a:pt x="246298" y="575825"/>
                  </a:lnTo>
                  <a:lnTo>
                    <a:pt x="306036" y="542348"/>
                  </a:lnTo>
                  <a:lnTo>
                    <a:pt x="347314" y="488145"/>
                  </a:lnTo>
                  <a:lnTo>
                    <a:pt x="364812" y="444328"/>
                  </a:lnTo>
                  <a:lnTo>
                    <a:pt x="369428" y="421274"/>
                  </a:lnTo>
                  <a:lnTo>
                    <a:pt x="369336" y="397759"/>
                  </a:lnTo>
                  <a:lnTo>
                    <a:pt x="362416" y="374737"/>
                  </a:lnTo>
                  <a:lnTo>
                    <a:pt x="348632" y="355050"/>
                  </a:lnTo>
                  <a:lnTo>
                    <a:pt x="329642" y="341786"/>
                  </a:lnTo>
                  <a:lnTo>
                    <a:pt x="307106" y="338031"/>
                  </a:lnTo>
                  <a:lnTo>
                    <a:pt x="324567" y="318810"/>
                  </a:lnTo>
                  <a:lnTo>
                    <a:pt x="337707" y="296397"/>
                  </a:lnTo>
                  <a:lnTo>
                    <a:pt x="346064" y="271797"/>
                  </a:lnTo>
                  <a:lnTo>
                    <a:pt x="349181" y="246019"/>
                  </a:lnTo>
                  <a:lnTo>
                    <a:pt x="348164" y="230383"/>
                  </a:lnTo>
                  <a:lnTo>
                    <a:pt x="327388" y="190203"/>
                  </a:lnTo>
                  <a:lnTo>
                    <a:pt x="302507" y="181757"/>
                  </a:lnTo>
                  <a:lnTo>
                    <a:pt x="289592" y="183805"/>
                  </a:lnTo>
                  <a:lnTo>
                    <a:pt x="278683" y="190190"/>
                  </a:lnTo>
                  <a:lnTo>
                    <a:pt x="291952" y="167235"/>
                  </a:lnTo>
                  <a:lnTo>
                    <a:pt x="299937" y="141927"/>
                  </a:lnTo>
                  <a:lnTo>
                    <a:pt x="302340" y="115509"/>
                  </a:lnTo>
                  <a:lnTo>
                    <a:pt x="298864" y="89225"/>
                  </a:lnTo>
                  <a:lnTo>
                    <a:pt x="271965" y="39038"/>
                  </a:lnTo>
                  <a:lnTo>
                    <a:pt x="225216" y="6510"/>
                  </a:lnTo>
                  <a:lnTo>
                    <a:pt x="209577" y="1916"/>
                  </a:lnTo>
                  <a:lnTo>
                    <a:pt x="193408" y="0"/>
                  </a:lnTo>
                  <a:close/>
                </a:path>
              </a:pathLst>
            </a:custGeom>
            <a:solidFill>
              <a:srgbClr val="DAE2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201724" y="6574389"/>
              <a:ext cx="30480" cy="297180"/>
            </a:xfrm>
            <a:custGeom>
              <a:avLst/>
              <a:gdLst/>
              <a:ahLst/>
              <a:cxnLst/>
              <a:rect l="l" t="t" r="r" b="b"/>
              <a:pathLst>
                <a:path w="30480" h="297179">
                  <a:moveTo>
                    <a:pt x="14979" y="0"/>
                  </a:moveTo>
                  <a:lnTo>
                    <a:pt x="4681" y="3612"/>
                  </a:lnTo>
                  <a:lnTo>
                    <a:pt x="0" y="14473"/>
                  </a:lnTo>
                  <a:lnTo>
                    <a:pt x="0" y="282240"/>
                  </a:lnTo>
                  <a:lnTo>
                    <a:pt x="4681" y="293089"/>
                  </a:lnTo>
                  <a:lnTo>
                    <a:pt x="14979" y="296713"/>
                  </a:lnTo>
                  <a:lnTo>
                    <a:pt x="25278" y="293100"/>
                  </a:lnTo>
                  <a:lnTo>
                    <a:pt x="29959" y="282240"/>
                  </a:lnTo>
                  <a:lnTo>
                    <a:pt x="29959" y="14473"/>
                  </a:lnTo>
                  <a:lnTo>
                    <a:pt x="25278" y="3623"/>
                  </a:lnTo>
                  <a:lnTo>
                    <a:pt x="14979" y="0"/>
                  </a:lnTo>
                  <a:close/>
                </a:path>
              </a:pathLst>
            </a:custGeom>
            <a:solidFill>
              <a:srgbClr val="F8F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122757" y="6625441"/>
              <a:ext cx="201123" cy="139545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0" y="5593168"/>
              <a:ext cx="12204473" cy="1264259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11551684" y="5911240"/>
              <a:ext cx="288290" cy="443230"/>
            </a:xfrm>
            <a:custGeom>
              <a:avLst/>
              <a:gdLst/>
              <a:ahLst/>
              <a:cxnLst/>
              <a:rect l="l" t="t" r="r" b="b"/>
              <a:pathLst>
                <a:path w="288290" h="443229">
                  <a:moveTo>
                    <a:pt x="270395" y="213169"/>
                  </a:moveTo>
                  <a:lnTo>
                    <a:pt x="17640" y="213169"/>
                  </a:lnTo>
                  <a:lnTo>
                    <a:pt x="144018" y="442912"/>
                  </a:lnTo>
                  <a:lnTo>
                    <a:pt x="270395" y="213169"/>
                  </a:lnTo>
                  <a:close/>
                </a:path>
                <a:path w="288290" h="443229">
                  <a:moveTo>
                    <a:pt x="144018" y="0"/>
                  </a:moveTo>
                  <a:lnTo>
                    <a:pt x="98482" y="7339"/>
                  </a:lnTo>
                  <a:lnTo>
                    <a:pt x="58945" y="27780"/>
                  </a:lnTo>
                  <a:lnTo>
                    <a:pt x="27775" y="58954"/>
                  </a:lnTo>
                  <a:lnTo>
                    <a:pt x="7338" y="98493"/>
                  </a:lnTo>
                  <a:lnTo>
                    <a:pt x="0" y="144030"/>
                  </a:lnTo>
                  <a:lnTo>
                    <a:pt x="1177" y="162518"/>
                  </a:lnTo>
                  <a:lnTo>
                    <a:pt x="4611" y="180300"/>
                  </a:lnTo>
                  <a:lnTo>
                    <a:pt x="10153" y="197231"/>
                  </a:lnTo>
                  <a:lnTo>
                    <a:pt x="17653" y="213169"/>
                  </a:lnTo>
                  <a:lnTo>
                    <a:pt x="270383" y="213169"/>
                  </a:lnTo>
                  <a:lnTo>
                    <a:pt x="276203" y="200812"/>
                  </a:lnTo>
                  <a:lnTo>
                    <a:pt x="144018" y="200812"/>
                  </a:lnTo>
                  <a:lnTo>
                    <a:pt x="121926" y="196346"/>
                  </a:lnTo>
                  <a:lnTo>
                    <a:pt x="103871" y="184170"/>
                  </a:lnTo>
                  <a:lnTo>
                    <a:pt x="91691" y="166120"/>
                  </a:lnTo>
                  <a:lnTo>
                    <a:pt x="87223" y="144030"/>
                  </a:lnTo>
                  <a:lnTo>
                    <a:pt x="91691" y="121938"/>
                  </a:lnTo>
                  <a:lnTo>
                    <a:pt x="103871" y="103884"/>
                  </a:lnTo>
                  <a:lnTo>
                    <a:pt x="121926" y="91704"/>
                  </a:lnTo>
                  <a:lnTo>
                    <a:pt x="144018" y="87236"/>
                  </a:lnTo>
                  <a:lnTo>
                    <a:pt x="274889" y="87236"/>
                  </a:lnTo>
                  <a:lnTo>
                    <a:pt x="260268" y="58954"/>
                  </a:lnTo>
                  <a:lnTo>
                    <a:pt x="229094" y="27780"/>
                  </a:lnTo>
                  <a:lnTo>
                    <a:pt x="189555" y="7339"/>
                  </a:lnTo>
                  <a:lnTo>
                    <a:pt x="144018" y="0"/>
                  </a:lnTo>
                  <a:close/>
                </a:path>
                <a:path w="288290" h="443229">
                  <a:moveTo>
                    <a:pt x="274889" y="87236"/>
                  </a:moveTo>
                  <a:lnTo>
                    <a:pt x="144018" y="87236"/>
                  </a:lnTo>
                  <a:lnTo>
                    <a:pt x="166109" y="91704"/>
                  </a:lnTo>
                  <a:lnTo>
                    <a:pt x="184164" y="103884"/>
                  </a:lnTo>
                  <a:lnTo>
                    <a:pt x="196344" y="121938"/>
                  </a:lnTo>
                  <a:lnTo>
                    <a:pt x="200812" y="144030"/>
                  </a:lnTo>
                  <a:lnTo>
                    <a:pt x="196344" y="166120"/>
                  </a:lnTo>
                  <a:lnTo>
                    <a:pt x="184164" y="184170"/>
                  </a:lnTo>
                  <a:lnTo>
                    <a:pt x="166109" y="196346"/>
                  </a:lnTo>
                  <a:lnTo>
                    <a:pt x="144018" y="200812"/>
                  </a:lnTo>
                  <a:lnTo>
                    <a:pt x="276203" y="200812"/>
                  </a:lnTo>
                  <a:lnTo>
                    <a:pt x="277890" y="197231"/>
                  </a:lnTo>
                  <a:lnTo>
                    <a:pt x="283435" y="180300"/>
                  </a:lnTo>
                  <a:lnTo>
                    <a:pt x="286870" y="162518"/>
                  </a:lnTo>
                  <a:lnTo>
                    <a:pt x="288048" y="144030"/>
                  </a:lnTo>
                  <a:lnTo>
                    <a:pt x="280709" y="98493"/>
                  </a:lnTo>
                  <a:lnTo>
                    <a:pt x="274889" y="8723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/>
          <p:nvPr/>
        </p:nvSpPr>
        <p:spPr>
          <a:xfrm>
            <a:off x="1234591" y="2066325"/>
            <a:ext cx="3047365" cy="2887980"/>
          </a:xfrm>
          <a:custGeom>
            <a:avLst/>
            <a:gdLst/>
            <a:ahLst/>
            <a:cxnLst/>
            <a:rect l="l" t="t" r="r" b="b"/>
            <a:pathLst>
              <a:path w="3047365" h="2887979">
                <a:moveTo>
                  <a:pt x="2790317" y="0"/>
                </a:moveTo>
                <a:lnTo>
                  <a:pt x="257048" y="0"/>
                </a:lnTo>
                <a:lnTo>
                  <a:pt x="210844" y="4141"/>
                </a:lnTo>
                <a:lnTo>
                  <a:pt x="167356" y="16082"/>
                </a:lnTo>
                <a:lnTo>
                  <a:pt x="127312" y="35095"/>
                </a:lnTo>
                <a:lnTo>
                  <a:pt x="91436" y="60456"/>
                </a:lnTo>
                <a:lnTo>
                  <a:pt x="60455" y="91438"/>
                </a:lnTo>
                <a:lnTo>
                  <a:pt x="35095" y="127316"/>
                </a:lnTo>
                <a:lnTo>
                  <a:pt x="16081" y="167362"/>
                </a:lnTo>
                <a:lnTo>
                  <a:pt x="4141" y="210853"/>
                </a:lnTo>
                <a:lnTo>
                  <a:pt x="0" y="257060"/>
                </a:lnTo>
                <a:lnTo>
                  <a:pt x="0" y="2630398"/>
                </a:lnTo>
                <a:lnTo>
                  <a:pt x="4141" y="2676602"/>
                </a:lnTo>
                <a:lnTo>
                  <a:pt x="16081" y="2720089"/>
                </a:lnTo>
                <a:lnTo>
                  <a:pt x="35095" y="2760134"/>
                </a:lnTo>
                <a:lnTo>
                  <a:pt x="60455" y="2796010"/>
                </a:lnTo>
                <a:lnTo>
                  <a:pt x="91436" y="2826991"/>
                </a:lnTo>
                <a:lnTo>
                  <a:pt x="127312" y="2852351"/>
                </a:lnTo>
                <a:lnTo>
                  <a:pt x="167356" y="2871364"/>
                </a:lnTo>
                <a:lnTo>
                  <a:pt x="210844" y="2883305"/>
                </a:lnTo>
                <a:lnTo>
                  <a:pt x="257048" y="2887446"/>
                </a:lnTo>
                <a:lnTo>
                  <a:pt x="2790317" y="2887446"/>
                </a:lnTo>
                <a:lnTo>
                  <a:pt x="2836520" y="2883305"/>
                </a:lnTo>
                <a:lnTo>
                  <a:pt x="2880008" y="2871364"/>
                </a:lnTo>
                <a:lnTo>
                  <a:pt x="2920052" y="2852351"/>
                </a:lnTo>
                <a:lnTo>
                  <a:pt x="2955928" y="2826991"/>
                </a:lnTo>
                <a:lnTo>
                  <a:pt x="2986909" y="2796010"/>
                </a:lnTo>
                <a:lnTo>
                  <a:pt x="3012269" y="2760134"/>
                </a:lnTo>
                <a:lnTo>
                  <a:pt x="3031283" y="2720089"/>
                </a:lnTo>
                <a:lnTo>
                  <a:pt x="3043223" y="2676602"/>
                </a:lnTo>
                <a:lnTo>
                  <a:pt x="3047365" y="2630398"/>
                </a:lnTo>
                <a:lnTo>
                  <a:pt x="3047365" y="257060"/>
                </a:lnTo>
                <a:lnTo>
                  <a:pt x="3043223" y="210853"/>
                </a:lnTo>
                <a:lnTo>
                  <a:pt x="3031283" y="167362"/>
                </a:lnTo>
                <a:lnTo>
                  <a:pt x="3012269" y="127316"/>
                </a:lnTo>
                <a:lnTo>
                  <a:pt x="2986909" y="91438"/>
                </a:lnTo>
                <a:lnTo>
                  <a:pt x="2955928" y="60456"/>
                </a:lnTo>
                <a:lnTo>
                  <a:pt x="2920052" y="35095"/>
                </a:lnTo>
                <a:lnTo>
                  <a:pt x="2880008" y="16082"/>
                </a:lnTo>
                <a:lnTo>
                  <a:pt x="2836520" y="4141"/>
                </a:lnTo>
                <a:lnTo>
                  <a:pt x="2790317" y="0"/>
                </a:lnTo>
                <a:close/>
              </a:path>
            </a:pathLst>
          </a:custGeom>
          <a:solidFill>
            <a:srgbClr val="F8AAF7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425715" y="2066325"/>
            <a:ext cx="3047365" cy="2887980"/>
          </a:xfrm>
          <a:custGeom>
            <a:avLst/>
            <a:gdLst/>
            <a:ahLst/>
            <a:cxnLst/>
            <a:rect l="l" t="t" r="r" b="b"/>
            <a:pathLst>
              <a:path w="3047365" h="2887979">
                <a:moveTo>
                  <a:pt x="2790317" y="0"/>
                </a:moveTo>
                <a:lnTo>
                  <a:pt x="257048" y="0"/>
                </a:lnTo>
                <a:lnTo>
                  <a:pt x="210844" y="4141"/>
                </a:lnTo>
                <a:lnTo>
                  <a:pt x="167356" y="16082"/>
                </a:lnTo>
                <a:lnTo>
                  <a:pt x="127312" y="35095"/>
                </a:lnTo>
                <a:lnTo>
                  <a:pt x="91436" y="60456"/>
                </a:lnTo>
                <a:lnTo>
                  <a:pt x="60455" y="91438"/>
                </a:lnTo>
                <a:lnTo>
                  <a:pt x="35095" y="127316"/>
                </a:lnTo>
                <a:lnTo>
                  <a:pt x="16081" y="167362"/>
                </a:lnTo>
                <a:lnTo>
                  <a:pt x="4141" y="210853"/>
                </a:lnTo>
                <a:lnTo>
                  <a:pt x="0" y="257060"/>
                </a:lnTo>
                <a:lnTo>
                  <a:pt x="0" y="2630398"/>
                </a:lnTo>
                <a:lnTo>
                  <a:pt x="4141" y="2676602"/>
                </a:lnTo>
                <a:lnTo>
                  <a:pt x="16081" y="2720089"/>
                </a:lnTo>
                <a:lnTo>
                  <a:pt x="35095" y="2760134"/>
                </a:lnTo>
                <a:lnTo>
                  <a:pt x="60455" y="2796010"/>
                </a:lnTo>
                <a:lnTo>
                  <a:pt x="91436" y="2826991"/>
                </a:lnTo>
                <a:lnTo>
                  <a:pt x="127312" y="2852351"/>
                </a:lnTo>
                <a:lnTo>
                  <a:pt x="167356" y="2871364"/>
                </a:lnTo>
                <a:lnTo>
                  <a:pt x="210844" y="2883305"/>
                </a:lnTo>
                <a:lnTo>
                  <a:pt x="257048" y="2887446"/>
                </a:lnTo>
                <a:lnTo>
                  <a:pt x="2790317" y="2887446"/>
                </a:lnTo>
                <a:lnTo>
                  <a:pt x="2836520" y="2883305"/>
                </a:lnTo>
                <a:lnTo>
                  <a:pt x="2880008" y="2871364"/>
                </a:lnTo>
                <a:lnTo>
                  <a:pt x="2920052" y="2852351"/>
                </a:lnTo>
                <a:lnTo>
                  <a:pt x="2955928" y="2826991"/>
                </a:lnTo>
                <a:lnTo>
                  <a:pt x="2986909" y="2796010"/>
                </a:lnTo>
                <a:lnTo>
                  <a:pt x="3012269" y="2760134"/>
                </a:lnTo>
                <a:lnTo>
                  <a:pt x="3031283" y="2720089"/>
                </a:lnTo>
                <a:lnTo>
                  <a:pt x="3043223" y="2676602"/>
                </a:lnTo>
                <a:lnTo>
                  <a:pt x="3047365" y="2630398"/>
                </a:lnTo>
                <a:lnTo>
                  <a:pt x="3047365" y="257060"/>
                </a:lnTo>
                <a:lnTo>
                  <a:pt x="3043223" y="210853"/>
                </a:lnTo>
                <a:lnTo>
                  <a:pt x="3031283" y="167362"/>
                </a:lnTo>
                <a:lnTo>
                  <a:pt x="3012269" y="127316"/>
                </a:lnTo>
                <a:lnTo>
                  <a:pt x="2986909" y="91438"/>
                </a:lnTo>
                <a:lnTo>
                  <a:pt x="2955928" y="60456"/>
                </a:lnTo>
                <a:lnTo>
                  <a:pt x="2920052" y="35095"/>
                </a:lnTo>
                <a:lnTo>
                  <a:pt x="2880008" y="16082"/>
                </a:lnTo>
                <a:lnTo>
                  <a:pt x="2836520" y="4141"/>
                </a:lnTo>
                <a:lnTo>
                  <a:pt x="2790317" y="0"/>
                </a:lnTo>
                <a:close/>
              </a:path>
            </a:pathLst>
          </a:custGeom>
          <a:solidFill>
            <a:srgbClr val="F8AAF7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616838" y="2066325"/>
            <a:ext cx="3047365" cy="2887980"/>
          </a:xfrm>
          <a:custGeom>
            <a:avLst/>
            <a:gdLst/>
            <a:ahLst/>
            <a:cxnLst/>
            <a:rect l="l" t="t" r="r" b="b"/>
            <a:pathLst>
              <a:path w="3047365" h="2887979">
                <a:moveTo>
                  <a:pt x="2790317" y="0"/>
                </a:moveTo>
                <a:lnTo>
                  <a:pt x="257048" y="0"/>
                </a:lnTo>
                <a:lnTo>
                  <a:pt x="210844" y="4141"/>
                </a:lnTo>
                <a:lnTo>
                  <a:pt x="167356" y="16082"/>
                </a:lnTo>
                <a:lnTo>
                  <a:pt x="127312" y="35095"/>
                </a:lnTo>
                <a:lnTo>
                  <a:pt x="91436" y="60456"/>
                </a:lnTo>
                <a:lnTo>
                  <a:pt x="60455" y="91438"/>
                </a:lnTo>
                <a:lnTo>
                  <a:pt x="35095" y="127316"/>
                </a:lnTo>
                <a:lnTo>
                  <a:pt x="16081" y="167362"/>
                </a:lnTo>
                <a:lnTo>
                  <a:pt x="4141" y="210853"/>
                </a:lnTo>
                <a:lnTo>
                  <a:pt x="0" y="257060"/>
                </a:lnTo>
                <a:lnTo>
                  <a:pt x="0" y="2630398"/>
                </a:lnTo>
                <a:lnTo>
                  <a:pt x="4141" y="2676602"/>
                </a:lnTo>
                <a:lnTo>
                  <a:pt x="16081" y="2720089"/>
                </a:lnTo>
                <a:lnTo>
                  <a:pt x="35095" y="2760134"/>
                </a:lnTo>
                <a:lnTo>
                  <a:pt x="60455" y="2796010"/>
                </a:lnTo>
                <a:lnTo>
                  <a:pt x="91436" y="2826991"/>
                </a:lnTo>
                <a:lnTo>
                  <a:pt x="127312" y="2852351"/>
                </a:lnTo>
                <a:lnTo>
                  <a:pt x="167356" y="2871364"/>
                </a:lnTo>
                <a:lnTo>
                  <a:pt x="210844" y="2883305"/>
                </a:lnTo>
                <a:lnTo>
                  <a:pt x="257048" y="2887446"/>
                </a:lnTo>
                <a:lnTo>
                  <a:pt x="2790317" y="2887446"/>
                </a:lnTo>
                <a:lnTo>
                  <a:pt x="2836520" y="2883305"/>
                </a:lnTo>
                <a:lnTo>
                  <a:pt x="2880008" y="2871364"/>
                </a:lnTo>
                <a:lnTo>
                  <a:pt x="2920052" y="2852351"/>
                </a:lnTo>
                <a:lnTo>
                  <a:pt x="2955928" y="2826991"/>
                </a:lnTo>
                <a:lnTo>
                  <a:pt x="2986909" y="2796010"/>
                </a:lnTo>
                <a:lnTo>
                  <a:pt x="3012269" y="2760134"/>
                </a:lnTo>
                <a:lnTo>
                  <a:pt x="3031283" y="2720089"/>
                </a:lnTo>
                <a:lnTo>
                  <a:pt x="3043223" y="2676602"/>
                </a:lnTo>
                <a:lnTo>
                  <a:pt x="3047365" y="2630398"/>
                </a:lnTo>
                <a:lnTo>
                  <a:pt x="3047365" y="257060"/>
                </a:lnTo>
                <a:lnTo>
                  <a:pt x="3043223" y="210853"/>
                </a:lnTo>
                <a:lnTo>
                  <a:pt x="3031283" y="167362"/>
                </a:lnTo>
                <a:lnTo>
                  <a:pt x="3012269" y="127316"/>
                </a:lnTo>
                <a:lnTo>
                  <a:pt x="2986909" y="91438"/>
                </a:lnTo>
                <a:lnTo>
                  <a:pt x="2955928" y="60456"/>
                </a:lnTo>
                <a:lnTo>
                  <a:pt x="2920052" y="35095"/>
                </a:lnTo>
                <a:lnTo>
                  <a:pt x="2880008" y="16082"/>
                </a:lnTo>
                <a:lnTo>
                  <a:pt x="2836520" y="4141"/>
                </a:lnTo>
                <a:lnTo>
                  <a:pt x="2790317" y="0"/>
                </a:lnTo>
                <a:close/>
              </a:path>
            </a:pathLst>
          </a:custGeom>
          <a:solidFill>
            <a:srgbClr val="F8AAF7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1531852" y="2588948"/>
            <a:ext cx="2454522" cy="172354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lang="en-IN" sz="2650" spc="-70" dirty="0">
                <a:solidFill>
                  <a:srgbClr val="350FA1"/>
                </a:solidFill>
                <a:latin typeface="Calibri"/>
                <a:cs typeface="Calibri"/>
              </a:rPr>
              <a:t>Dummy</a:t>
            </a:r>
            <a:endParaRPr sz="265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45"/>
              </a:spcBef>
            </a:pPr>
            <a:r>
              <a:rPr lang="en-US" sz="3950" b="1" spc="15" dirty="0">
                <a:solidFill>
                  <a:srgbClr val="350FA1"/>
                </a:solidFill>
                <a:latin typeface="Calibri"/>
                <a:cs typeface="Calibri"/>
              </a:rPr>
              <a:t>INR</a:t>
            </a:r>
            <a:r>
              <a:rPr sz="3950" b="1" spc="-35" dirty="0">
                <a:solidFill>
                  <a:srgbClr val="350FA1"/>
                </a:solidFill>
                <a:latin typeface="Calibri"/>
                <a:cs typeface="Calibri"/>
              </a:rPr>
              <a:t> </a:t>
            </a:r>
            <a:r>
              <a:rPr sz="3950" b="1" spc="10" dirty="0">
                <a:solidFill>
                  <a:srgbClr val="350FA1"/>
                </a:solidFill>
                <a:latin typeface="Calibri"/>
                <a:cs typeface="Calibri"/>
              </a:rPr>
              <a:t>7-8</a:t>
            </a:r>
            <a:r>
              <a:rPr sz="3950" b="1" spc="-35" dirty="0">
                <a:solidFill>
                  <a:srgbClr val="350FA1"/>
                </a:solidFill>
                <a:latin typeface="Calibri"/>
                <a:cs typeface="Calibri"/>
              </a:rPr>
              <a:t> </a:t>
            </a:r>
            <a:r>
              <a:rPr lang="en-US" sz="3950" b="1" spc="10" dirty="0">
                <a:solidFill>
                  <a:srgbClr val="350FA1"/>
                </a:solidFill>
                <a:latin typeface="Calibri"/>
                <a:cs typeface="Calibri"/>
              </a:rPr>
              <a:t>Cr</a:t>
            </a:r>
            <a:endParaRPr sz="3950" dirty="0">
              <a:latin typeface="Calibri"/>
              <a:cs typeface="Calibri"/>
            </a:endParaRPr>
          </a:p>
          <a:p>
            <a:pPr marL="344805" marR="339090" indent="635" algn="ctr">
              <a:lnSpc>
                <a:spcPts val="1820"/>
              </a:lnSpc>
              <a:spcBef>
                <a:spcPts val="1290"/>
              </a:spcBef>
            </a:pPr>
            <a:r>
              <a:rPr lang="en-IN" sz="1600" b="0" i="0" dirty="0">
                <a:solidFill>
                  <a:srgbClr val="350FA1"/>
                </a:solidFill>
                <a:effectLst/>
                <a:latin typeface="+mj-lt"/>
              </a:rPr>
              <a:t>Lorem ipsum </a:t>
            </a:r>
            <a:r>
              <a:rPr lang="en-IN" sz="1600" b="0" i="0" dirty="0" err="1">
                <a:solidFill>
                  <a:srgbClr val="350FA1"/>
                </a:solidFill>
                <a:effectLst/>
                <a:latin typeface="+mj-lt"/>
              </a:rPr>
              <a:t>dolor</a:t>
            </a:r>
            <a:r>
              <a:rPr lang="en-IN" sz="1600" b="0" i="0" dirty="0">
                <a:solidFill>
                  <a:srgbClr val="350FA1"/>
                </a:solidFill>
                <a:effectLst/>
                <a:latin typeface="+mj-lt"/>
              </a:rPr>
              <a:t> sit </a:t>
            </a:r>
            <a:r>
              <a:rPr lang="en-IN" sz="1600" b="0" i="0" dirty="0" err="1">
                <a:solidFill>
                  <a:srgbClr val="350FA1"/>
                </a:solidFill>
                <a:effectLst/>
                <a:latin typeface="+mj-lt"/>
              </a:rPr>
              <a:t>amet</a:t>
            </a:r>
            <a:r>
              <a:rPr lang="en-IN" sz="1600" b="0" i="0" dirty="0">
                <a:solidFill>
                  <a:srgbClr val="350FA1"/>
                </a:solidFill>
                <a:effectLst/>
                <a:latin typeface="+mj-lt"/>
              </a:rPr>
              <a:t>, </a:t>
            </a:r>
            <a:r>
              <a:rPr lang="en-IN" sz="1600" b="0" i="0" dirty="0" err="1">
                <a:solidFill>
                  <a:srgbClr val="350FA1"/>
                </a:solidFill>
                <a:effectLst/>
                <a:latin typeface="+mj-lt"/>
              </a:rPr>
              <a:t>consectetur</a:t>
            </a:r>
            <a:endParaRPr sz="1600" dirty="0">
              <a:solidFill>
                <a:srgbClr val="350FA1"/>
              </a:solidFill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609020" y="2512340"/>
            <a:ext cx="2680335" cy="1713226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4604" algn="ctr">
              <a:lnSpc>
                <a:spcPct val="100000"/>
              </a:lnSpc>
              <a:spcBef>
                <a:spcPts val="320"/>
              </a:spcBef>
            </a:pPr>
            <a:r>
              <a:rPr lang="en-US" sz="2650" spc="-5" dirty="0">
                <a:solidFill>
                  <a:srgbClr val="350FA1"/>
                </a:solidFill>
                <a:latin typeface="Calibri"/>
                <a:cs typeface="Calibri"/>
              </a:rPr>
              <a:t>Dummy</a:t>
            </a:r>
            <a:endParaRPr sz="2650" dirty="0">
              <a:latin typeface="Calibri"/>
              <a:cs typeface="Calibri"/>
            </a:endParaRPr>
          </a:p>
          <a:p>
            <a:pPr marR="9525" algn="ctr">
              <a:lnSpc>
                <a:spcPct val="100000"/>
              </a:lnSpc>
              <a:spcBef>
                <a:spcPts val="345"/>
              </a:spcBef>
            </a:pPr>
            <a:r>
              <a:rPr lang="en-US" sz="3950" b="1" spc="15" dirty="0">
                <a:solidFill>
                  <a:srgbClr val="350FA1"/>
                </a:solidFill>
                <a:latin typeface="Calibri"/>
                <a:cs typeface="Calibri"/>
              </a:rPr>
              <a:t>INR</a:t>
            </a:r>
            <a:r>
              <a:rPr sz="3950" b="1" spc="-25" dirty="0">
                <a:solidFill>
                  <a:srgbClr val="350FA1"/>
                </a:solidFill>
                <a:latin typeface="Calibri"/>
                <a:cs typeface="Calibri"/>
              </a:rPr>
              <a:t> </a:t>
            </a:r>
            <a:r>
              <a:rPr sz="3950" b="1" spc="10" dirty="0">
                <a:solidFill>
                  <a:srgbClr val="350FA1"/>
                </a:solidFill>
                <a:latin typeface="Calibri"/>
                <a:cs typeface="Calibri"/>
              </a:rPr>
              <a:t>1.4</a:t>
            </a:r>
            <a:r>
              <a:rPr sz="3950" b="1" spc="-20" dirty="0">
                <a:solidFill>
                  <a:srgbClr val="350FA1"/>
                </a:solidFill>
                <a:latin typeface="Calibri"/>
                <a:cs typeface="Calibri"/>
              </a:rPr>
              <a:t> </a:t>
            </a:r>
            <a:r>
              <a:rPr lang="en-US" sz="3950" b="1" spc="10" dirty="0">
                <a:solidFill>
                  <a:srgbClr val="350FA1"/>
                </a:solidFill>
                <a:latin typeface="Calibri"/>
                <a:cs typeface="Calibri"/>
              </a:rPr>
              <a:t>Cr</a:t>
            </a:r>
            <a:endParaRPr sz="3950" dirty="0">
              <a:latin typeface="Calibri"/>
              <a:cs typeface="Calibri"/>
            </a:endParaRPr>
          </a:p>
          <a:p>
            <a:pPr marL="344805" marR="339090" indent="635" algn="ctr">
              <a:lnSpc>
                <a:spcPts val="1820"/>
              </a:lnSpc>
              <a:spcBef>
                <a:spcPts val="1290"/>
              </a:spcBef>
            </a:pPr>
            <a:r>
              <a:rPr lang="en-IN" sz="1600" b="0" i="0" dirty="0">
                <a:solidFill>
                  <a:srgbClr val="350FA1"/>
                </a:solidFill>
                <a:effectLst/>
                <a:latin typeface="+mj-lt"/>
              </a:rPr>
              <a:t>Lorem ipsum </a:t>
            </a:r>
            <a:r>
              <a:rPr lang="en-IN" sz="1600" b="0" i="0" dirty="0" err="1">
                <a:solidFill>
                  <a:srgbClr val="350FA1"/>
                </a:solidFill>
                <a:effectLst/>
                <a:latin typeface="+mj-lt"/>
              </a:rPr>
              <a:t>dolor</a:t>
            </a:r>
            <a:r>
              <a:rPr lang="en-IN" sz="1600" b="0" i="0" dirty="0">
                <a:solidFill>
                  <a:srgbClr val="350FA1"/>
                </a:solidFill>
                <a:effectLst/>
                <a:latin typeface="+mj-lt"/>
              </a:rPr>
              <a:t> sit </a:t>
            </a:r>
            <a:r>
              <a:rPr lang="en-IN" sz="1600" b="0" i="0" dirty="0" err="1">
                <a:solidFill>
                  <a:srgbClr val="350FA1"/>
                </a:solidFill>
                <a:effectLst/>
                <a:latin typeface="+mj-lt"/>
              </a:rPr>
              <a:t>amet</a:t>
            </a:r>
            <a:r>
              <a:rPr lang="en-IN" sz="1600" b="0" i="0" dirty="0">
                <a:solidFill>
                  <a:srgbClr val="350FA1"/>
                </a:solidFill>
                <a:effectLst/>
                <a:latin typeface="+mj-lt"/>
              </a:rPr>
              <a:t>, </a:t>
            </a:r>
            <a:r>
              <a:rPr lang="en-IN" sz="1600" b="0" i="0" dirty="0" err="1">
                <a:solidFill>
                  <a:srgbClr val="350FA1"/>
                </a:solidFill>
                <a:effectLst/>
                <a:latin typeface="+mj-lt"/>
              </a:rPr>
              <a:t>consectetur</a:t>
            </a:r>
            <a:endParaRPr lang="en-IN" sz="1600" dirty="0">
              <a:solidFill>
                <a:srgbClr val="350FA1"/>
              </a:solidFill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845741" y="2330284"/>
            <a:ext cx="2590165" cy="1890261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lang="en-US" sz="2650" dirty="0">
                <a:solidFill>
                  <a:srgbClr val="350FA1"/>
                </a:solidFill>
                <a:latin typeface="Calibri"/>
                <a:cs typeface="Calibri"/>
              </a:rPr>
              <a:t>Dummy</a:t>
            </a:r>
            <a:endParaRPr lang="en-US" sz="265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45"/>
              </a:spcBef>
            </a:pPr>
            <a:r>
              <a:rPr lang="en-US" sz="3950" b="1" spc="15" dirty="0">
                <a:solidFill>
                  <a:srgbClr val="350FA1"/>
                </a:solidFill>
                <a:latin typeface="Calibri"/>
                <a:cs typeface="Calibri"/>
              </a:rPr>
              <a:t>INR</a:t>
            </a:r>
            <a:r>
              <a:rPr lang="en-US" sz="3950" b="1" spc="-35" dirty="0">
                <a:solidFill>
                  <a:srgbClr val="350FA1"/>
                </a:solidFill>
                <a:latin typeface="Calibri"/>
                <a:cs typeface="Calibri"/>
              </a:rPr>
              <a:t> </a:t>
            </a:r>
            <a:r>
              <a:rPr lang="en-US" sz="3950" b="1" spc="10" dirty="0">
                <a:solidFill>
                  <a:srgbClr val="350FA1"/>
                </a:solidFill>
                <a:latin typeface="Calibri"/>
                <a:cs typeface="Calibri"/>
              </a:rPr>
              <a:t>400</a:t>
            </a:r>
            <a:r>
              <a:rPr lang="en-US" sz="3950" b="1" spc="-35" dirty="0">
                <a:solidFill>
                  <a:srgbClr val="350FA1"/>
                </a:solidFill>
                <a:latin typeface="Calibri"/>
                <a:cs typeface="Calibri"/>
              </a:rPr>
              <a:t> </a:t>
            </a:r>
            <a:r>
              <a:rPr lang="en-US" sz="3950" b="1" spc="10" dirty="0">
                <a:solidFill>
                  <a:srgbClr val="350FA1"/>
                </a:solidFill>
                <a:latin typeface="Calibri"/>
                <a:cs typeface="Calibri"/>
              </a:rPr>
              <a:t>Cr</a:t>
            </a:r>
            <a:endParaRPr lang="en-US" sz="3950" dirty="0">
              <a:latin typeface="Calibri"/>
              <a:cs typeface="Calibri"/>
            </a:endParaRPr>
          </a:p>
          <a:p>
            <a:pPr marL="358775" marR="19685" indent="-332105" algn="ctr">
              <a:lnSpc>
                <a:spcPts val="1820"/>
              </a:lnSpc>
              <a:spcBef>
                <a:spcPts val="1290"/>
              </a:spcBef>
            </a:pPr>
            <a:r>
              <a:rPr lang="en-US" sz="1600" b="0" i="0" dirty="0">
                <a:solidFill>
                  <a:srgbClr val="350FA1"/>
                </a:solidFill>
                <a:effectLst/>
                <a:latin typeface="+mj-lt"/>
              </a:rPr>
              <a:t>Lorem ipsum dolor sit </a:t>
            </a:r>
            <a:r>
              <a:rPr lang="en-US" sz="1600" b="0" i="0" dirty="0" err="1">
                <a:solidFill>
                  <a:srgbClr val="350FA1"/>
                </a:solidFill>
                <a:effectLst/>
                <a:latin typeface="+mj-lt"/>
              </a:rPr>
              <a:t>amet</a:t>
            </a:r>
            <a:endParaRPr lang="en-US" sz="1600" dirty="0">
              <a:solidFill>
                <a:srgbClr val="350FA1"/>
              </a:solidFill>
              <a:latin typeface="+mj-lt"/>
              <a:cs typeface="Calibri"/>
            </a:endParaRPr>
          </a:p>
          <a:p>
            <a:pPr marL="358775" marR="19685" indent="-332105">
              <a:lnSpc>
                <a:spcPts val="1820"/>
              </a:lnSpc>
              <a:spcBef>
                <a:spcPts val="1290"/>
              </a:spcBef>
            </a:pPr>
            <a:endParaRPr lang="en-US" sz="1550" dirty="0">
              <a:latin typeface="Calibri"/>
              <a:cs typeface="Calibri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75795B5E-832B-4B0F-86B7-665C2956912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7341" y="104776"/>
            <a:ext cx="702259" cy="6705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1424</TotalTime>
  <Words>432</Words>
  <Application>Microsoft Office PowerPoint</Application>
  <PresentationFormat>Custom</PresentationFormat>
  <Paragraphs>128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Verdana</vt:lpstr>
      <vt:lpstr>Office Theme</vt:lpstr>
      <vt:lpstr>Delivery App Pitch Deck -  2021</vt:lpstr>
      <vt:lpstr>Lorem Ipsum Dolor Sit Amet,  Consectetur Adipiscing Elit</vt:lpstr>
      <vt:lpstr>Lorem Ipsum Dolor Set Amet Lorem Ipsum Dolor Set Amet Constecter Adipiscing</vt:lpstr>
      <vt:lpstr>Problem</vt:lpstr>
      <vt:lpstr>How it works?</vt:lpstr>
      <vt:lpstr>SOLUTION</vt:lpstr>
      <vt:lpstr>Lorem Ipsum Dolor Set Amet</vt:lpstr>
      <vt:lpstr>Revenue</vt:lpstr>
      <vt:lpstr>Lorem Ipsum Dolor Set Amet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Cartel</dc:title>
  <dc:creator>Aspire</dc:creator>
  <cp:lastModifiedBy>Vishnu VS</cp:lastModifiedBy>
  <cp:revision>7</cp:revision>
  <dcterms:created xsi:type="dcterms:W3CDTF">2021-06-09T15:58:26Z</dcterms:created>
  <dcterms:modified xsi:type="dcterms:W3CDTF">2021-06-10T15:43:26Z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2021-06-09T00:00:00Z</vt:filetime>
  </property>
  <property fmtid="{D5CDD505-2E9C-101B-9397-08002B2CF9AE}" pid="3" name="Creator">
    <vt:lpwstr>Adobe Illustrator CC 2015 (Macintosh)</vt:lpwstr>
  </property>
  <property fmtid="{D5CDD505-2E9C-101B-9397-08002B2CF9AE}" pid="4" name="LastSaved">
    <vt:filetime>2021-06-09T00:00:00Z</vt:filetime>
  </property>
</Properties>
</file>