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DC9"/>
    <a:srgbClr val="66FF99"/>
    <a:srgbClr val="790B20"/>
    <a:srgbClr val="38C7CD"/>
    <a:srgbClr val="1A9FC6"/>
    <a:srgbClr val="00FFCC"/>
    <a:srgbClr val="1DA5C7"/>
    <a:srgbClr val="1597C5"/>
    <a:srgbClr val="0C88C3"/>
    <a:srgbClr val="7F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68" y="41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A9FC6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2-4440-95B3-80CCE1FED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2-4440-95B3-80CCE1FED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6787872"/>
        <c:axId val="617398256"/>
        <c:axId val="602754544"/>
      </c:area3DChart>
      <c:dateAx>
        <c:axId val="4367878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98256"/>
        <c:crosses val="autoZero"/>
        <c:auto val="1"/>
        <c:lblOffset val="100"/>
        <c:baseTimeUnit val="months"/>
      </c:dateAx>
      <c:valAx>
        <c:axId val="61739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787872"/>
        <c:crosses val="autoZero"/>
        <c:crossBetween val="midCat"/>
      </c:valAx>
      <c:serAx>
        <c:axId val="6027545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3982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A9FC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A2-402C-97AA-0FE661622A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8C7C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A2-402C-97AA-0FE661622A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6FF9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A2-402C-97AA-0FE661622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466704"/>
        <c:axId val="841154720"/>
      </c:barChart>
      <c:catAx>
        <c:axId val="4444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154720"/>
        <c:crosses val="autoZero"/>
        <c:auto val="1"/>
        <c:lblAlgn val="ctr"/>
        <c:lblOffset val="100"/>
        <c:noMultiLvlLbl val="0"/>
      </c:catAx>
      <c:valAx>
        <c:axId val="84115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6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22F9-C9C6-4B30-B1DC-E765DE2E9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A14F1-FB63-49A0-B67D-5E8DC157F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AE484-2EAE-4EB5-AAE4-4960E768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E0A98-1226-45A2-844D-61B4741D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2C14F-D0DF-4E98-9560-17F7EAC5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9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8F9B-5ADA-4379-A222-D8206188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A73A9-912B-402A-B0A8-827270FCB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EA5D5-C7CE-4C41-A808-E42170CC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881FF-D2DE-445F-97EB-C65132E9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36A6D-84ED-4D2B-8804-DCA94604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999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C8191-4B10-4B9B-9691-84D551149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DEF7D-5512-49C6-A9B5-9337D06BA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BAC0-5ECE-44AE-B7A9-309FF32F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10593-8B26-474D-99F2-6EBCA361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0005D-7A79-41BA-94A6-8F96D85F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2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185-E0E5-4B72-85A6-C3DD4256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38B7F-E348-4BB8-A3D8-1576CA81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3B262-C7BD-4613-9F2F-1CDB4274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E2BF-EB1B-4F44-8B65-7A0D679D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1901-8028-4973-B737-016B22EA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324C-D862-4B71-863E-9B0824FF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C7F6-F7E7-4D33-B663-EF87E28AC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3BEF4-BB53-4FD5-B065-5227F499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10A85-B180-475B-899B-BDF80833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BCE34-05E4-4218-B9BD-AC6FFDF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49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5474-582D-4FD5-A12E-CAB100B4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13078-8B5B-4090-86DD-04DB1E30D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F7BDE-99B7-4EF6-9FD2-BFED9EB32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30277-F7C4-4A87-ADB6-18227CC2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9F27B-2C36-4F84-8930-394A5AB0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64454-A1A1-463C-BED9-015598CC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10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5DF1-1ED2-4858-8214-BC1147F7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93502-14AB-4526-89DC-6819A4E30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8F6C-57E0-49ED-98C5-92FBD9258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60A5A-B3F9-4EC6-B9DE-FD6B212963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E0F30-45C2-4144-957F-E7E2115BF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F2723-5AD4-440E-A473-C70EBABE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A9CC8-1344-4FAA-B11D-538624CD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70EF6-E06B-458D-AE58-E0C36A89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1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9485-6156-4D26-8BA0-653793E5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9AE64-EAC6-4349-B57B-0AB5630C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B4A4E-5565-4E6A-8358-1213F716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232CA-FB4D-4C3A-AA1C-69C22319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62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54F837-62AB-440C-B3B0-3BFEE93F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A6A643-4404-42D3-80E0-5D452C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A9D3-7ED1-4152-B44D-FD83B4E6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380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6954-56E3-4E8D-A013-2FE0C075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A58CB-FAFF-45E7-A89C-9D439B9FC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5409D-9088-4220-9EC4-437AE102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2B9C5-9727-4ECB-AE9A-BB239BBB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9B36E-916C-407E-ACFF-78FD1D8D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25206F-C5B4-47C8-A49A-57A89178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927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2A7C-CF87-49C5-BACC-EE6BB37E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898CD-205D-403F-935A-BF433E66D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1CF35-0C33-46F5-8082-B97FB57AC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18D9E-FAE2-4992-8A32-401DFDC0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C16BE-6E7D-45EF-8444-4C0772DB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A6329-4E93-45E9-99D6-D3860A0E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0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AAA98-0E8D-4754-A4E8-34B71141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E09DE-15C3-45A7-A2FF-D1172E16B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DD27F-19A5-4D30-A75A-B64B33C1E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C1E43-80F3-4FF6-925A-A53B69BF4E49}" type="datetimeFigureOut">
              <a:rPr lang="en-IN" smtClean="0"/>
              <a:t>19-06-2020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74E84-870D-4E16-B0CF-D45B8B142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ABE10-0A56-4ABF-866F-415387009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A479-C0E6-4AE4-BAED-402A3C290B7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51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2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99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6EEBDC-12ED-4235-8052-64A12FAE7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2839"/>
          <a:stretch/>
        </p:blipFill>
        <p:spPr>
          <a:xfrm>
            <a:off x="-127000" y="0"/>
            <a:ext cx="1234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E7BC5D-F932-4159-89F1-38CCF5395459}"/>
              </a:ext>
            </a:extLst>
          </p:cNvPr>
          <p:cNvSpPr/>
          <p:nvPr/>
        </p:nvSpPr>
        <p:spPr>
          <a:xfrm>
            <a:off x="-152400" y="0"/>
            <a:ext cx="12357100" cy="6858000"/>
          </a:xfrm>
          <a:prstGeom prst="rect">
            <a:avLst/>
          </a:prstGeom>
          <a:gradFill>
            <a:gsLst>
              <a:gs pos="0">
                <a:srgbClr val="00FFCC">
                  <a:alpha val="42000"/>
                  <a:lumMod val="91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7EABA-6260-4B34-9575-A5F8D96BE2E9}"/>
              </a:ext>
            </a:extLst>
          </p:cNvPr>
          <p:cNvSpPr txBox="1"/>
          <p:nvPr/>
        </p:nvSpPr>
        <p:spPr>
          <a:xfrm>
            <a:off x="3357109" y="2921168"/>
            <a:ext cx="5477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6000" spc="500" dirty="0">
                <a:solidFill>
                  <a:schemeClr val="bg1"/>
                </a:solidFill>
                <a:latin typeface="Nunito" panose="00000500000000000000" pitchFamily="2" charset="0"/>
              </a:rPr>
              <a:t>CORPO</a:t>
            </a:r>
            <a:r>
              <a:rPr lang="en-IN" sz="6000" spc="500" dirty="0">
                <a:solidFill>
                  <a:srgbClr val="FFFF00"/>
                </a:solidFill>
                <a:latin typeface="Nunito" panose="00000500000000000000" pitchFamily="2" charset="0"/>
              </a:rPr>
              <a:t>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77616-A055-4FFD-B039-18BA4FEDF9A5}"/>
              </a:ext>
            </a:extLst>
          </p:cNvPr>
          <p:cNvSpPr txBox="1"/>
          <p:nvPr/>
        </p:nvSpPr>
        <p:spPr>
          <a:xfrm>
            <a:off x="4918337" y="3771900"/>
            <a:ext cx="23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pc="5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12953-AD9E-46D6-AA84-FA2DB50BF1DE}"/>
              </a:ext>
            </a:extLst>
          </p:cNvPr>
          <p:cNvSpPr txBox="1"/>
          <p:nvPr/>
        </p:nvSpPr>
        <p:spPr>
          <a:xfrm>
            <a:off x="5611360" y="6311900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spc="500" dirty="0">
                <a:solidFill>
                  <a:schemeClr val="bg1"/>
                </a:solidFill>
              </a:rPr>
              <a:t>India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981A7-512A-4204-8048-4B0A3A1D5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59" y="0"/>
            <a:ext cx="718148" cy="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3284B4-977E-4EEF-A816-71940567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21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2F75DC-B92D-434A-8947-1B8C37E990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FFCC">
                  <a:alpha val="42000"/>
                  <a:lumMod val="91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57968-B7C5-45C0-94D1-093B83BF55C3}"/>
              </a:ext>
            </a:extLst>
          </p:cNvPr>
          <p:cNvSpPr/>
          <p:nvPr/>
        </p:nvSpPr>
        <p:spPr>
          <a:xfrm>
            <a:off x="0" y="1195826"/>
            <a:ext cx="8565931" cy="498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7481A-1789-4752-A18F-AD2F3BB7627B}"/>
              </a:ext>
            </a:extLst>
          </p:cNvPr>
          <p:cNvGrpSpPr/>
          <p:nvPr/>
        </p:nvGrpSpPr>
        <p:grpSpPr>
          <a:xfrm>
            <a:off x="8113987" y="3453495"/>
            <a:ext cx="3959926" cy="3262615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D92D4E-E26A-4A48-884B-1CFF75BD3674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E38AF59-014F-4236-A772-05DD79210397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CA61A14-D38E-47BE-8616-C1B7B978A0F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A2FDDC-0902-43E8-8CAB-2EC9EC4D0F47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1EEAA88-8150-46F7-8A38-5EA8040F9043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9613864-3AAA-44EC-8944-D11A3434C82F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6D83272-E763-4021-8FC4-9396B06D6ABC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3AB4B09-F4DB-45AD-B86C-E0F65C22FA54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1EEFD1-04AC-4410-BC57-6D2DD8573C2F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201FEBF-72A2-419C-9E6E-B2585A6931B3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851F82C-A68D-4294-AE5B-B88F28E33EA0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96B403D-EE1D-4BCF-8560-A2C668BE45F4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1B5222-7DA6-4EDD-A462-6434D8686CB3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8AFD2BE-9545-4D25-8470-33A1B5DFA95F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3192D91-C0D8-453C-9DD1-E1B84AC41C23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AE09052-480C-4AB9-9612-11B1ED89B774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FB255A7-ADBD-4519-88E8-BF77331C33B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2F1CDE6-3F9D-4A3B-90FC-615BD51E0AB8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C70998-4BA6-4AE0-9A7F-0F07C2066C6E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D8272B8-C932-4D67-B6AD-7CAD756E1EB9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9AEE92-1D75-4D47-A523-38A2E2CDEC91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CBAAB5-5B2A-4EBC-B9C3-148880C28BD5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C3ECAFC-9BD6-49CC-9B4C-262257B1DCB0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7577852-9351-4980-8001-2FC2F59C0578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899432-B375-4BC8-A577-1B2988D208F9}"/>
              </a:ext>
            </a:extLst>
          </p:cNvPr>
          <p:cNvGrpSpPr/>
          <p:nvPr/>
        </p:nvGrpSpPr>
        <p:grpSpPr>
          <a:xfrm>
            <a:off x="0" y="1716620"/>
            <a:ext cx="8565931" cy="3908603"/>
            <a:chOff x="0" y="1678520"/>
            <a:chExt cx="8565931" cy="390860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0AECFB2-D0A0-4FB0-8AD0-6A232AFAD688}"/>
                </a:ext>
              </a:extLst>
            </p:cNvPr>
            <p:cNvGrpSpPr/>
            <p:nvPr/>
          </p:nvGrpSpPr>
          <p:grpSpPr>
            <a:xfrm>
              <a:off x="977024" y="1678520"/>
              <a:ext cx="6338176" cy="1179049"/>
              <a:chOff x="1082127" y="1625970"/>
              <a:chExt cx="6338176" cy="11790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3D5CE7-61F2-41A6-8E37-AB31FB7D7C1A}"/>
                  </a:ext>
                </a:extLst>
              </p:cNvPr>
              <p:cNvSpPr txBox="1"/>
              <p:nvPr/>
            </p:nvSpPr>
            <p:spPr>
              <a:xfrm>
                <a:off x="2580729" y="1625970"/>
                <a:ext cx="349005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3200" b="1" spc="5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CONTACT US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F5A6EC-E614-46DB-8807-7E2FFAE7497F}"/>
                  </a:ext>
                </a:extLst>
              </p:cNvPr>
              <p:cNvSpPr txBox="1"/>
              <p:nvPr/>
            </p:nvSpPr>
            <p:spPr>
              <a:xfrm>
                <a:off x="1082127" y="2220244"/>
                <a:ext cx="6338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sed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do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eiusmod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tempor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incididunt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ut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labore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et dolore magna </a:t>
                </a:r>
                <a:r>
                  <a:rPr lang="en-IN" sz="16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aliqua</a:t>
                </a:r>
                <a:r>
                  <a:rPr lang="en-IN" sz="16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.</a:t>
                </a: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72D491-C548-4D7E-A0AE-7A46C3E23372}"/>
                </a:ext>
              </a:extLst>
            </p:cNvPr>
            <p:cNvSpPr/>
            <p:nvPr/>
          </p:nvSpPr>
          <p:spPr>
            <a:xfrm>
              <a:off x="0" y="3132082"/>
              <a:ext cx="8565931" cy="1849821"/>
            </a:xfrm>
            <a:prstGeom prst="rect">
              <a:avLst/>
            </a:prstGeom>
            <a:solidFill>
              <a:srgbClr val="24AD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7AAFF0D-EC98-4884-AA44-CA9A78B8B2A2}"/>
                </a:ext>
              </a:extLst>
            </p:cNvPr>
            <p:cNvGrpSpPr/>
            <p:nvPr/>
          </p:nvGrpSpPr>
          <p:grpSpPr>
            <a:xfrm>
              <a:off x="856154" y="3424017"/>
              <a:ext cx="7037113" cy="1173287"/>
              <a:chOff x="383190" y="4296104"/>
              <a:chExt cx="7037113" cy="117328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42B24BF0-8DC7-4983-8BFB-3DC9E0FA0D7F}"/>
                  </a:ext>
                </a:extLst>
              </p:cNvPr>
              <p:cNvGrpSpPr/>
              <p:nvPr/>
            </p:nvGrpSpPr>
            <p:grpSpPr>
              <a:xfrm>
                <a:off x="383190" y="4296104"/>
                <a:ext cx="7037113" cy="1173287"/>
                <a:chOff x="383190" y="4296104"/>
                <a:chExt cx="7037113" cy="1173287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BCDA4707-F793-4D37-96E1-C300ABC8C6BA}"/>
                    </a:ext>
                  </a:extLst>
                </p:cNvPr>
                <p:cNvGrpSpPr/>
                <p:nvPr/>
              </p:nvGrpSpPr>
              <p:grpSpPr>
                <a:xfrm>
                  <a:off x="383190" y="4296104"/>
                  <a:ext cx="2317969" cy="1173287"/>
                  <a:chOff x="383190" y="4296104"/>
                  <a:chExt cx="2317969" cy="1173287"/>
                </a:xfrm>
              </p:grpSpPr>
              <p:pic>
                <p:nvPicPr>
                  <p:cNvPr id="36" name="Graphic 35" descr="Marker">
                    <a:extLst>
                      <a:ext uri="{FF2B5EF4-FFF2-40B4-BE49-F238E27FC236}">
                        <a16:creationId xmlns:a16="http://schemas.microsoft.com/office/drawing/2014/main" id="{68A78C59-B650-4D91-9A03-94064A929F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40372" y="4296104"/>
                    <a:ext cx="656897" cy="656897"/>
                  </a:xfrm>
                  <a:prstGeom prst="rect">
                    <a:avLst/>
                  </a:prstGeom>
                </p:spPr>
              </p:pic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67FDA871-A096-4799-8AF8-DA6B613D5DE0}"/>
                      </a:ext>
                    </a:extLst>
                  </p:cNvPr>
                  <p:cNvSpPr txBox="1"/>
                  <p:nvPr/>
                </p:nvSpPr>
                <p:spPr>
                  <a:xfrm>
                    <a:off x="383190" y="4884616"/>
                    <a:ext cx="231796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600" dirty="0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Lorem ipsum </a:t>
                    </a:r>
                    <a:r>
                      <a:rPr lang="en-IN" sz="1600" dirty="0" err="1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dolor</a:t>
                    </a:r>
                    <a:r>
                      <a:rPr lang="en-IN" sz="1600" dirty="0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 sit </a:t>
                    </a:r>
                    <a:r>
                      <a:rPr lang="en-IN" sz="1600" dirty="0" err="1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amet</a:t>
                    </a:r>
                    <a:r>
                      <a:rPr lang="en-IN" sz="1600" dirty="0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, </a:t>
                    </a:r>
                    <a:r>
                      <a:rPr lang="en-IN" sz="1600" dirty="0" err="1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consectetur</a:t>
                    </a:r>
                    <a:endParaRPr lang="en-IN" sz="1600" dirty="0">
                      <a:solidFill>
                        <a:schemeClr val="bg1"/>
                      </a:solidFill>
                      <a:latin typeface="Nunito" panose="00000500000000000000" pitchFamily="2" charset="0"/>
                    </a:endParaRP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8F165E4-746C-4E0A-B52C-747BEB6E735E}"/>
                    </a:ext>
                  </a:extLst>
                </p:cNvPr>
                <p:cNvGrpSpPr/>
                <p:nvPr/>
              </p:nvGrpSpPr>
              <p:grpSpPr>
                <a:xfrm>
                  <a:off x="2653424" y="4332889"/>
                  <a:ext cx="2317969" cy="1136502"/>
                  <a:chOff x="2653424" y="4332889"/>
                  <a:chExt cx="2317969" cy="1136502"/>
                </a:xfrm>
              </p:grpSpPr>
              <p:pic>
                <p:nvPicPr>
                  <p:cNvPr id="39" name="Graphic 38" descr="Call center">
                    <a:extLst>
                      <a:ext uri="{FF2B5EF4-FFF2-40B4-BE49-F238E27FC236}">
                        <a16:creationId xmlns:a16="http://schemas.microsoft.com/office/drawing/2014/main" id="{012A9C2A-F1D3-44CA-B943-A9F67A24FD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200" y="4332889"/>
                    <a:ext cx="625365" cy="625365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E17762FD-86D6-4F9E-930A-4ADA38C3F5AE}"/>
                      </a:ext>
                    </a:extLst>
                  </p:cNvPr>
                  <p:cNvSpPr txBox="1"/>
                  <p:nvPr/>
                </p:nvSpPr>
                <p:spPr>
                  <a:xfrm>
                    <a:off x="2653424" y="4884616"/>
                    <a:ext cx="231796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IN" sz="1600" dirty="0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1800 -123-45678</a:t>
                    </a:r>
                  </a:p>
                  <a:p>
                    <a:pPr algn="ctr"/>
                    <a:r>
                      <a:rPr lang="en-IN" sz="1600" dirty="0">
                        <a:solidFill>
                          <a:schemeClr val="bg1"/>
                        </a:solidFill>
                        <a:latin typeface="Nunito" panose="00000500000000000000" pitchFamily="2" charset="0"/>
                      </a:rPr>
                      <a:t>1800 -123-45678</a:t>
                    </a:r>
                  </a:p>
                </p:txBody>
              </p:sp>
            </p:grp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230DFF5-42A4-415E-B906-8DED8627FB9C}"/>
                    </a:ext>
                  </a:extLst>
                </p:cNvPr>
                <p:cNvSpPr txBox="1"/>
                <p:nvPr/>
              </p:nvSpPr>
              <p:spPr>
                <a:xfrm>
                  <a:off x="5102334" y="4884616"/>
                  <a:ext cx="231796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600" dirty="0">
                      <a:solidFill>
                        <a:schemeClr val="bg1"/>
                      </a:solidFill>
                      <a:latin typeface="Nunito" panose="00000500000000000000" pitchFamily="2" charset="0"/>
                    </a:rPr>
                    <a:t>www.happyslide.in</a:t>
                  </a:r>
                </a:p>
                <a:p>
                  <a:pPr algn="ctr"/>
                  <a:r>
                    <a:rPr lang="en-IN" sz="1600" dirty="0">
                      <a:solidFill>
                        <a:schemeClr val="bg1"/>
                      </a:solidFill>
                      <a:latin typeface="Nunito" panose="00000500000000000000" pitchFamily="2" charset="0"/>
                    </a:rPr>
                    <a:t>info@happyslide.in</a:t>
                  </a:r>
                </a:p>
              </p:txBody>
            </p:sp>
          </p:grpSp>
          <p:pic>
            <p:nvPicPr>
              <p:cNvPr id="48" name="Graphic 47" descr="Internet">
                <a:extLst>
                  <a:ext uri="{FF2B5EF4-FFF2-40B4-BE49-F238E27FC236}">
                    <a16:creationId xmlns:a16="http://schemas.microsoft.com/office/drawing/2014/main" id="{E3EB697F-F6E0-4886-BBD7-A55AFDEB9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996152" y="4343401"/>
                <a:ext cx="593834" cy="593834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602887-5E99-4C45-829D-CE4A1FC47723}"/>
                </a:ext>
              </a:extLst>
            </p:cNvPr>
            <p:cNvGrpSpPr/>
            <p:nvPr/>
          </p:nvGrpSpPr>
          <p:grpSpPr>
            <a:xfrm>
              <a:off x="3736789" y="5283980"/>
              <a:ext cx="957665" cy="303143"/>
              <a:chOff x="4485355" y="5841547"/>
              <a:chExt cx="745330" cy="235930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6051D19C-9560-4CE8-834A-5095D131F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224" y="5870144"/>
                <a:ext cx="209122" cy="207333"/>
              </a:xfrm>
              <a:custGeom>
                <a:avLst/>
                <a:gdLst>
                  <a:gd name="T0" fmla="*/ 328 w 328"/>
                  <a:gd name="T1" fmla="*/ 56 h 325"/>
                  <a:gd name="T2" fmla="*/ 290 w 328"/>
                  <a:gd name="T3" fmla="*/ 131 h 325"/>
                  <a:gd name="T4" fmla="*/ 1 w 328"/>
                  <a:gd name="T5" fmla="*/ 264 h 325"/>
                  <a:gd name="T6" fmla="*/ 46 w 328"/>
                  <a:gd name="T7" fmla="*/ 255 h 325"/>
                  <a:gd name="T8" fmla="*/ 89 w 328"/>
                  <a:gd name="T9" fmla="*/ 233 h 325"/>
                  <a:gd name="T10" fmla="*/ 29 w 328"/>
                  <a:gd name="T11" fmla="*/ 187 h 325"/>
                  <a:gd name="T12" fmla="*/ 56 w 328"/>
                  <a:gd name="T13" fmla="*/ 181 h 325"/>
                  <a:gd name="T14" fmla="*/ 6 w 328"/>
                  <a:gd name="T15" fmla="*/ 116 h 325"/>
                  <a:gd name="T16" fmla="*/ 34 w 328"/>
                  <a:gd name="T17" fmla="*/ 123 h 325"/>
                  <a:gd name="T18" fmla="*/ 12 w 328"/>
                  <a:gd name="T19" fmla="*/ 31 h 325"/>
                  <a:gd name="T20" fmla="*/ 155 w 328"/>
                  <a:gd name="T21" fmla="*/ 100 h 325"/>
                  <a:gd name="T22" fmla="*/ 155 w 328"/>
                  <a:gd name="T23" fmla="*/ 81 h 325"/>
                  <a:gd name="T24" fmla="*/ 252 w 328"/>
                  <a:gd name="T25" fmla="*/ 22 h 325"/>
                  <a:gd name="T26" fmla="*/ 314 w 328"/>
                  <a:gd name="T27" fmla="*/ 24 h 325"/>
                  <a:gd name="T28" fmla="*/ 316 w 328"/>
                  <a:gd name="T29" fmla="*/ 29 h 325"/>
                  <a:gd name="T30" fmla="*/ 295 w 328"/>
                  <a:gd name="T31" fmla="*/ 58 h 325"/>
                  <a:gd name="T32" fmla="*/ 323 w 328"/>
                  <a:gd name="T33" fmla="*/ 52 h 325"/>
                  <a:gd name="T34" fmla="*/ 328 w 328"/>
                  <a:gd name="T35" fmla="*/ 56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25">
                    <a:moveTo>
                      <a:pt x="328" y="56"/>
                    </a:moveTo>
                    <a:cubicBezTo>
                      <a:pt x="295" y="72"/>
                      <a:pt x="297" y="103"/>
                      <a:pt x="290" y="131"/>
                    </a:cubicBezTo>
                    <a:cubicBezTo>
                      <a:pt x="253" y="280"/>
                      <a:pt x="110" y="325"/>
                      <a:pt x="1" y="264"/>
                    </a:cubicBezTo>
                    <a:cubicBezTo>
                      <a:pt x="16" y="261"/>
                      <a:pt x="32" y="260"/>
                      <a:pt x="46" y="255"/>
                    </a:cubicBezTo>
                    <a:cubicBezTo>
                      <a:pt x="61" y="250"/>
                      <a:pt x="75" y="242"/>
                      <a:pt x="89" y="233"/>
                    </a:cubicBezTo>
                    <a:cubicBezTo>
                      <a:pt x="62" y="227"/>
                      <a:pt x="42" y="213"/>
                      <a:pt x="29" y="187"/>
                    </a:cubicBezTo>
                    <a:cubicBezTo>
                      <a:pt x="38" y="186"/>
                      <a:pt x="45" y="184"/>
                      <a:pt x="56" y="181"/>
                    </a:cubicBezTo>
                    <a:cubicBezTo>
                      <a:pt x="27" y="166"/>
                      <a:pt x="5" y="150"/>
                      <a:pt x="6" y="116"/>
                    </a:cubicBezTo>
                    <a:cubicBezTo>
                      <a:pt x="14" y="118"/>
                      <a:pt x="21" y="119"/>
                      <a:pt x="34" y="123"/>
                    </a:cubicBezTo>
                    <a:cubicBezTo>
                      <a:pt x="4" y="94"/>
                      <a:pt x="0" y="65"/>
                      <a:pt x="12" y="31"/>
                    </a:cubicBezTo>
                    <a:cubicBezTo>
                      <a:pt x="82" y="85"/>
                      <a:pt x="115" y="101"/>
                      <a:pt x="155" y="100"/>
                    </a:cubicBezTo>
                    <a:cubicBezTo>
                      <a:pt x="155" y="94"/>
                      <a:pt x="154" y="87"/>
                      <a:pt x="155" y="81"/>
                    </a:cubicBezTo>
                    <a:cubicBezTo>
                      <a:pt x="158" y="33"/>
                      <a:pt x="209" y="0"/>
                      <a:pt x="252" y="22"/>
                    </a:cubicBezTo>
                    <a:cubicBezTo>
                      <a:pt x="274" y="34"/>
                      <a:pt x="292" y="39"/>
                      <a:pt x="314" y="24"/>
                    </a:cubicBezTo>
                    <a:cubicBezTo>
                      <a:pt x="315" y="25"/>
                      <a:pt x="315" y="27"/>
                      <a:pt x="316" y="29"/>
                    </a:cubicBezTo>
                    <a:cubicBezTo>
                      <a:pt x="309" y="38"/>
                      <a:pt x="303" y="47"/>
                      <a:pt x="295" y="58"/>
                    </a:cubicBezTo>
                    <a:cubicBezTo>
                      <a:pt x="306" y="56"/>
                      <a:pt x="314" y="54"/>
                      <a:pt x="323" y="52"/>
                    </a:cubicBezTo>
                    <a:cubicBezTo>
                      <a:pt x="325" y="53"/>
                      <a:pt x="326" y="55"/>
                      <a:pt x="328" y="56"/>
                    </a:cubicBezTo>
                    <a:close/>
                  </a:path>
                </a:pathLst>
              </a:custGeom>
              <a:solidFill>
                <a:srgbClr val="1DA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>
                  <a:solidFill>
                    <a:srgbClr val="1597C5"/>
                  </a:solidFill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EBE3EE71-52F2-4996-8CDD-2D6EE2DBA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355" y="5841547"/>
                <a:ext cx="117966" cy="225206"/>
              </a:xfrm>
              <a:custGeom>
                <a:avLst/>
                <a:gdLst>
                  <a:gd name="T0" fmla="*/ 52 w 184"/>
                  <a:gd name="T1" fmla="*/ 134 h 350"/>
                  <a:gd name="T2" fmla="*/ 52 w 184"/>
                  <a:gd name="T3" fmla="*/ 89 h 350"/>
                  <a:gd name="T4" fmla="*/ 120 w 184"/>
                  <a:gd name="T5" fmla="*/ 9 h 350"/>
                  <a:gd name="T6" fmla="*/ 128 w 184"/>
                  <a:gd name="T7" fmla="*/ 8 h 350"/>
                  <a:gd name="T8" fmla="*/ 177 w 184"/>
                  <a:gd name="T9" fmla="*/ 58 h 350"/>
                  <a:gd name="T10" fmla="*/ 121 w 184"/>
                  <a:gd name="T11" fmla="*/ 78 h 350"/>
                  <a:gd name="T12" fmla="*/ 114 w 184"/>
                  <a:gd name="T13" fmla="*/ 133 h 350"/>
                  <a:gd name="T14" fmla="*/ 175 w 184"/>
                  <a:gd name="T15" fmla="*/ 133 h 350"/>
                  <a:gd name="T16" fmla="*/ 168 w 184"/>
                  <a:gd name="T17" fmla="*/ 186 h 350"/>
                  <a:gd name="T18" fmla="*/ 155 w 184"/>
                  <a:gd name="T19" fmla="*/ 194 h 350"/>
                  <a:gd name="T20" fmla="*/ 115 w 184"/>
                  <a:gd name="T21" fmla="*/ 194 h 350"/>
                  <a:gd name="T22" fmla="*/ 115 w 184"/>
                  <a:gd name="T23" fmla="*/ 350 h 350"/>
                  <a:gd name="T24" fmla="*/ 52 w 184"/>
                  <a:gd name="T25" fmla="*/ 350 h 350"/>
                  <a:gd name="T26" fmla="*/ 52 w 184"/>
                  <a:gd name="T27" fmla="*/ 194 h 350"/>
                  <a:gd name="T28" fmla="*/ 0 w 184"/>
                  <a:gd name="T29" fmla="*/ 194 h 350"/>
                  <a:gd name="T30" fmla="*/ 0 w 184"/>
                  <a:gd name="T31" fmla="*/ 134 h 350"/>
                  <a:gd name="T32" fmla="*/ 52 w 184"/>
                  <a:gd name="T33" fmla="*/ 13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4" h="350">
                    <a:moveTo>
                      <a:pt x="52" y="134"/>
                    </a:moveTo>
                    <a:cubicBezTo>
                      <a:pt x="52" y="116"/>
                      <a:pt x="52" y="102"/>
                      <a:pt x="52" y="89"/>
                    </a:cubicBezTo>
                    <a:cubicBezTo>
                      <a:pt x="52" y="40"/>
                      <a:pt x="74" y="16"/>
                      <a:pt x="120" y="9"/>
                    </a:cubicBezTo>
                    <a:cubicBezTo>
                      <a:pt x="123" y="8"/>
                      <a:pt x="126" y="8"/>
                      <a:pt x="128" y="8"/>
                    </a:cubicBezTo>
                    <a:cubicBezTo>
                      <a:pt x="184" y="9"/>
                      <a:pt x="180" y="0"/>
                      <a:pt x="177" y="58"/>
                    </a:cubicBezTo>
                    <a:cubicBezTo>
                      <a:pt x="157" y="65"/>
                      <a:pt x="133" y="66"/>
                      <a:pt x="121" y="78"/>
                    </a:cubicBezTo>
                    <a:cubicBezTo>
                      <a:pt x="111" y="89"/>
                      <a:pt x="116" y="113"/>
                      <a:pt x="114" y="133"/>
                    </a:cubicBezTo>
                    <a:cubicBezTo>
                      <a:pt x="136" y="133"/>
                      <a:pt x="154" y="133"/>
                      <a:pt x="175" y="133"/>
                    </a:cubicBezTo>
                    <a:cubicBezTo>
                      <a:pt x="173" y="152"/>
                      <a:pt x="172" y="169"/>
                      <a:pt x="168" y="186"/>
                    </a:cubicBezTo>
                    <a:cubicBezTo>
                      <a:pt x="168" y="189"/>
                      <a:pt x="160" y="193"/>
                      <a:pt x="155" y="194"/>
                    </a:cubicBezTo>
                    <a:cubicBezTo>
                      <a:pt x="143" y="195"/>
                      <a:pt x="130" y="194"/>
                      <a:pt x="115" y="194"/>
                    </a:cubicBezTo>
                    <a:cubicBezTo>
                      <a:pt x="115" y="247"/>
                      <a:pt x="115" y="298"/>
                      <a:pt x="115" y="350"/>
                    </a:cubicBezTo>
                    <a:cubicBezTo>
                      <a:pt x="93" y="350"/>
                      <a:pt x="74" y="350"/>
                      <a:pt x="52" y="350"/>
                    </a:cubicBezTo>
                    <a:cubicBezTo>
                      <a:pt x="52" y="298"/>
                      <a:pt x="52" y="247"/>
                      <a:pt x="52" y="194"/>
                    </a:cubicBezTo>
                    <a:cubicBezTo>
                      <a:pt x="33" y="194"/>
                      <a:pt x="17" y="194"/>
                      <a:pt x="0" y="194"/>
                    </a:cubicBezTo>
                    <a:cubicBezTo>
                      <a:pt x="0" y="173"/>
                      <a:pt x="0" y="155"/>
                      <a:pt x="0" y="134"/>
                    </a:cubicBezTo>
                    <a:cubicBezTo>
                      <a:pt x="16" y="134"/>
                      <a:pt x="32" y="134"/>
                      <a:pt x="52" y="134"/>
                    </a:cubicBezTo>
                    <a:close/>
                  </a:path>
                </a:pathLst>
              </a:custGeom>
              <a:solidFill>
                <a:srgbClr val="1DA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rgbClr val="1597C5"/>
                  </a:solidFill>
                </a:endParaRPr>
              </a:p>
            </p:txBody>
          </p:sp>
          <p:sp>
            <p:nvSpPr>
              <p:cNvPr id="59" name="Freeform 10">
                <a:extLst>
                  <a:ext uri="{FF2B5EF4-FFF2-40B4-BE49-F238E27FC236}">
                    <a16:creationId xmlns:a16="http://schemas.microsoft.com/office/drawing/2014/main" id="{6559B146-DCA6-4422-8DF5-908809216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356" y="5907679"/>
                <a:ext cx="123329" cy="125115"/>
              </a:xfrm>
              <a:custGeom>
                <a:avLst/>
                <a:gdLst>
                  <a:gd name="T0" fmla="*/ 190 w 193"/>
                  <a:gd name="T1" fmla="*/ 194 h 194"/>
                  <a:gd name="T2" fmla="*/ 127 w 193"/>
                  <a:gd name="T3" fmla="*/ 194 h 194"/>
                  <a:gd name="T4" fmla="*/ 126 w 193"/>
                  <a:gd name="T5" fmla="*/ 94 h 194"/>
                  <a:gd name="T6" fmla="*/ 122 w 193"/>
                  <a:gd name="T7" fmla="*/ 69 h 194"/>
                  <a:gd name="T8" fmla="*/ 90 w 193"/>
                  <a:gd name="T9" fmla="*/ 56 h 194"/>
                  <a:gd name="T10" fmla="*/ 65 w 193"/>
                  <a:gd name="T11" fmla="*/ 88 h 194"/>
                  <a:gd name="T12" fmla="*/ 65 w 193"/>
                  <a:gd name="T13" fmla="*/ 170 h 194"/>
                  <a:gd name="T14" fmla="*/ 65 w 193"/>
                  <a:gd name="T15" fmla="*/ 194 h 194"/>
                  <a:gd name="T16" fmla="*/ 0 w 193"/>
                  <a:gd name="T17" fmla="*/ 194 h 194"/>
                  <a:gd name="T18" fmla="*/ 0 w 193"/>
                  <a:gd name="T19" fmla="*/ 14 h 194"/>
                  <a:gd name="T20" fmla="*/ 66 w 193"/>
                  <a:gd name="T21" fmla="*/ 25 h 194"/>
                  <a:gd name="T22" fmla="*/ 108 w 193"/>
                  <a:gd name="T23" fmla="*/ 8 h 194"/>
                  <a:gd name="T24" fmla="*/ 189 w 193"/>
                  <a:gd name="T25" fmla="*/ 70 h 194"/>
                  <a:gd name="T26" fmla="*/ 190 w 193"/>
                  <a:gd name="T2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194">
                    <a:moveTo>
                      <a:pt x="190" y="194"/>
                    </a:moveTo>
                    <a:cubicBezTo>
                      <a:pt x="168" y="194"/>
                      <a:pt x="149" y="194"/>
                      <a:pt x="127" y="194"/>
                    </a:cubicBezTo>
                    <a:cubicBezTo>
                      <a:pt x="127" y="160"/>
                      <a:pt x="127" y="127"/>
                      <a:pt x="126" y="94"/>
                    </a:cubicBezTo>
                    <a:cubicBezTo>
                      <a:pt x="126" y="86"/>
                      <a:pt x="125" y="76"/>
                      <a:pt x="122" y="69"/>
                    </a:cubicBezTo>
                    <a:cubicBezTo>
                      <a:pt x="116" y="56"/>
                      <a:pt x="103" y="52"/>
                      <a:pt x="90" y="56"/>
                    </a:cubicBezTo>
                    <a:cubicBezTo>
                      <a:pt x="74" y="60"/>
                      <a:pt x="65" y="72"/>
                      <a:pt x="65" y="88"/>
                    </a:cubicBezTo>
                    <a:cubicBezTo>
                      <a:pt x="64" y="115"/>
                      <a:pt x="65" y="143"/>
                      <a:pt x="65" y="170"/>
                    </a:cubicBezTo>
                    <a:cubicBezTo>
                      <a:pt x="65" y="178"/>
                      <a:pt x="65" y="186"/>
                      <a:pt x="65" y="194"/>
                    </a:cubicBezTo>
                    <a:cubicBezTo>
                      <a:pt x="42" y="194"/>
                      <a:pt x="22" y="194"/>
                      <a:pt x="0" y="194"/>
                    </a:cubicBezTo>
                    <a:cubicBezTo>
                      <a:pt x="0" y="133"/>
                      <a:pt x="0" y="74"/>
                      <a:pt x="0" y="14"/>
                    </a:cubicBezTo>
                    <a:cubicBezTo>
                      <a:pt x="33" y="4"/>
                      <a:pt x="62" y="9"/>
                      <a:pt x="66" y="25"/>
                    </a:cubicBezTo>
                    <a:cubicBezTo>
                      <a:pt x="80" y="19"/>
                      <a:pt x="94" y="11"/>
                      <a:pt x="108" y="8"/>
                    </a:cubicBezTo>
                    <a:cubicBezTo>
                      <a:pt x="150" y="0"/>
                      <a:pt x="185" y="25"/>
                      <a:pt x="189" y="70"/>
                    </a:cubicBezTo>
                    <a:cubicBezTo>
                      <a:pt x="193" y="111"/>
                      <a:pt x="190" y="152"/>
                      <a:pt x="190" y="194"/>
                    </a:cubicBezTo>
                    <a:close/>
                  </a:path>
                </a:pathLst>
              </a:custGeom>
              <a:solidFill>
                <a:srgbClr val="1DA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0" name="Freeform 11">
                <a:extLst>
                  <a:ext uri="{FF2B5EF4-FFF2-40B4-BE49-F238E27FC236}">
                    <a16:creationId xmlns:a16="http://schemas.microsoft.com/office/drawing/2014/main" id="{F03D1350-415D-4305-B622-BBCEAFE88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8374" y="5914828"/>
                <a:ext cx="39322" cy="117966"/>
              </a:xfrm>
              <a:custGeom>
                <a:avLst/>
                <a:gdLst>
                  <a:gd name="T0" fmla="*/ 0 w 61"/>
                  <a:gd name="T1" fmla="*/ 0 h 183"/>
                  <a:gd name="T2" fmla="*/ 61 w 61"/>
                  <a:gd name="T3" fmla="*/ 0 h 183"/>
                  <a:gd name="T4" fmla="*/ 61 w 61"/>
                  <a:gd name="T5" fmla="*/ 183 h 183"/>
                  <a:gd name="T6" fmla="*/ 0 w 61"/>
                  <a:gd name="T7" fmla="*/ 183 h 183"/>
                  <a:gd name="T8" fmla="*/ 0 w 61"/>
                  <a:gd name="T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83">
                    <a:moveTo>
                      <a:pt x="0" y="0"/>
                    </a:moveTo>
                    <a:cubicBezTo>
                      <a:pt x="21" y="0"/>
                      <a:pt x="40" y="0"/>
                      <a:pt x="61" y="0"/>
                    </a:cubicBezTo>
                    <a:cubicBezTo>
                      <a:pt x="61" y="61"/>
                      <a:pt x="61" y="121"/>
                      <a:pt x="61" y="183"/>
                    </a:cubicBezTo>
                    <a:cubicBezTo>
                      <a:pt x="42" y="183"/>
                      <a:pt x="22" y="183"/>
                      <a:pt x="0" y="183"/>
                    </a:cubicBezTo>
                    <a:cubicBezTo>
                      <a:pt x="0" y="122"/>
                      <a:pt x="0" y="61"/>
                      <a:pt x="0" y="0"/>
                    </a:cubicBezTo>
                    <a:close/>
                  </a:path>
                </a:pathLst>
              </a:custGeom>
              <a:solidFill>
                <a:srgbClr val="1DA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rgbClr val="1597C5"/>
                  </a:solidFill>
                </a:endParaRP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10521FE7-9D34-4CA4-95DE-9DB8C8A4C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59" y="0"/>
            <a:ext cx="718148" cy="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2B1BC13-400B-43BB-A690-866AE0A7F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10274300" cy="6858000"/>
          </a:xfrm>
          <a:prstGeom prst="rect">
            <a:avLst/>
          </a:prstGeom>
        </p:spPr>
      </p:pic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971DE563-E444-473E-93D3-2158C4D6639A}"/>
              </a:ext>
            </a:extLst>
          </p:cNvPr>
          <p:cNvSpPr/>
          <p:nvPr/>
        </p:nvSpPr>
        <p:spPr>
          <a:xfrm rot="5400000">
            <a:off x="-381000" y="381000"/>
            <a:ext cx="6858000" cy="6096000"/>
          </a:xfrm>
          <a:prstGeom prst="snip2SameRect">
            <a:avLst/>
          </a:prstGeom>
          <a:gradFill>
            <a:gsLst>
              <a:gs pos="0">
                <a:srgbClr val="38C7CD">
                  <a:lumMod val="95000"/>
                  <a:lumOff val="5000"/>
                </a:srgbClr>
              </a:gs>
              <a:gs pos="6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FDC205-DBC0-4B0B-81A5-58422A6531E3}"/>
              </a:ext>
            </a:extLst>
          </p:cNvPr>
          <p:cNvGrpSpPr/>
          <p:nvPr/>
        </p:nvGrpSpPr>
        <p:grpSpPr>
          <a:xfrm>
            <a:off x="469900" y="1284000"/>
            <a:ext cx="5448300" cy="4216975"/>
            <a:chOff x="457200" y="825500"/>
            <a:chExt cx="5448300" cy="42169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389072-FF44-45D0-BE22-FBD1E0BD9BDA}"/>
                </a:ext>
              </a:extLst>
            </p:cNvPr>
            <p:cNvSpPr txBox="1"/>
            <p:nvPr/>
          </p:nvSpPr>
          <p:spPr>
            <a:xfrm>
              <a:off x="508000" y="825500"/>
              <a:ext cx="271260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COMPANY</a:t>
              </a:r>
            </a:p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MISSION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90649D-7EA1-4C19-BF88-4DEB78294520}"/>
                </a:ext>
              </a:extLst>
            </p:cNvPr>
            <p:cNvSpPr txBox="1"/>
            <p:nvPr/>
          </p:nvSpPr>
          <p:spPr>
            <a:xfrm>
              <a:off x="533400" y="1955800"/>
              <a:ext cx="454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ut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labore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et dolore magna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aliqua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BF958D-DCB0-41D7-90B1-D33B641215DB}"/>
                </a:ext>
              </a:extLst>
            </p:cNvPr>
            <p:cNvSpPr txBox="1"/>
            <p:nvPr/>
          </p:nvSpPr>
          <p:spPr>
            <a:xfrm>
              <a:off x="1358900" y="3505200"/>
              <a:ext cx="454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eiusmod</a:t>
              </a:r>
              <a:endParaRPr lang="en-IN" sz="16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9B26BD-1B97-4743-8F2C-7FDFA9C4F10F}"/>
                </a:ext>
              </a:extLst>
            </p:cNvPr>
            <p:cNvSpPr txBox="1"/>
            <p:nvPr/>
          </p:nvSpPr>
          <p:spPr>
            <a:xfrm>
              <a:off x="1358900" y="4457700"/>
              <a:ext cx="4546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5241ED-8BD2-47E5-83CD-FDC1A6486B63}"/>
                </a:ext>
              </a:extLst>
            </p:cNvPr>
            <p:cNvSpPr txBox="1"/>
            <p:nvPr/>
          </p:nvSpPr>
          <p:spPr>
            <a:xfrm>
              <a:off x="457200" y="3530600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01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7DB534-971B-4197-A908-26E687803D6D}"/>
                </a:ext>
              </a:extLst>
            </p:cNvPr>
            <p:cNvSpPr txBox="1"/>
            <p:nvPr/>
          </p:nvSpPr>
          <p:spPr>
            <a:xfrm>
              <a:off x="457200" y="4445000"/>
              <a:ext cx="8066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02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DA52E4-767D-4AAF-8BBD-C1E240F92266}"/>
                </a:ext>
              </a:extLst>
            </p:cNvPr>
            <p:cNvCxnSpPr>
              <a:cxnSpLocks/>
            </p:cNvCxnSpPr>
            <p:nvPr/>
          </p:nvCxnSpPr>
          <p:spPr>
            <a:xfrm>
              <a:off x="596900" y="2984500"/>
              <a:ext cx="49022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B8BD95-6518-48CD-B964-0C55010ADC17}"/>
              </a:ext>
            </a:extLst>
          </p:cNvPr>
          <p:cNvGrpSpPr/>
          <p:nvPr/>
        </p:nvGrpSpPr>
        <p:grpSpPr>
          <a:xfrm>
            <a:off x="5877938" y="4781880"/>
            <a:ext cx="796132" cy="655940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FBC7CDE-1D84-4C34-94D2-3A32B12264A2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F6E8E42-4F13-442B-8A1E-758E28D7E4E2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9063B10-9F8F-40FA-9824-F0277F3D517E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39FDDE6-910A-4513-A318-39F0E8FE5D7D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5DFB854-ED86-4F51-81C0-B4F25AA5DAC4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C0F38B-4CFA-488F-B03C-5741710A837D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123C5D3-9C34-44CC-BDE8-662CAAA127BA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C8B0639-1C11-4FA5-9A64-2F690773EFAD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79A3E40-82B5-4EAA-810E-FED0A15EA67A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2826CC2-B489-4528-929E-498BCA3C168A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F0355DD-B3B3-4803-8F93-FFDC91AA12C3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0154FCE-DF0C-4C55-AD8C-80478B6A9184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4B1683-5EB0-444F-AB64-49DAEE767842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C1D975-9BD0-41B1-B59F-DBCD80D65990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9197B06-2267-4CE2-92AB-7C3471DBFA3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737523B-1C4B-4B02-BF25-D3B28EE3D39D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3FABA0-FA40-45F0-933F-8DB989B827EC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C31A46C-BB73-4C3A-A1A4-72755FC51810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7C54DAD-521E-45FB-A691-44C659E59D26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A06FBBD-BE5E-4FBC-8454-0B1BA9907A02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DA6407-B1CD-4098-A3A1-AA195B6485E5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1AAAAF0-AFF3-499A-B1D3-540F3B6D9CD8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911F205-3BE6-44B2-941A-D7BA7B729C01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D88E019-9F3B-4BCE-B6C0-5562AFC27120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E074CE58-A732-406A-BECD-FEF3D51CC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59" y="0"/>
            <a:ext cx="718148" cy="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72FCF5-B1AA-4235-A8B1-1D7EC4532F01}"/>
              </a:ext>
            </a:extLst>
          </p:cNvPr>
          <p:cNvSpPr/>
          <p:nvPr/>
        </p:nvSpPr>
        <p:spPr>
          <a:xfrm>
            <a:off x="-10510" y="0"/>
            <a:ext cx="5213131" cy="6858000"/>
          </a:xfrm>
          <a:custGeom>
            <a:avLst/>
            <a:gdLst>
              <a:gd name="connsiteX0" fmla="*/ 0 w 5636095"/>
              <a:gd name="connsiteY0" fmla="*/ 0 h 6858000"/>
              <a:gd name="connsiteX1" fmla="*/ 3973988 w 5636095"/>
              <a:gd name="connsiteY1" fmla="*/ 0 h 6858000"/>
              <a:gd name="connsiteX2" fmla="*/ 5636095 w 5636095"/>
              <a:gd name="connsiteY2" fmla="*/ 1495781 h 6858000"/>
              <a:gd name="connsiteX3" fmla="*/ 1881494 w 5636095"/>
              <a:gd name="connsiteY3" fmla="*/ 6858000 h 6858000"/>
              <a:gd name="connsiteX4" fmla="*/ 0 w 5636095"/>
              <a:gd name="connsiteY4" fmla="*/ 6858000 h 6858000"/>
              <a:gd name="connsiteX5" fmla="*/ 0 w 563609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6095" h="6858000">
                <a:moveTo>
                  <a:pt x="0" y="0"/>
                </a:moveTo>
                <a:lnTo>
                  <a:pt x="3973988" y="0"/>
                </a:lnTo>
                <a:lnTo>
                  <a:pt x="5636095" y="1495781"/>
                </a:lnTo>
                <a:lnTo>
                  <a:pt x="188149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8C7CD">
                  <a:lumMod val="95000"/>
                  <a:lumOff val="5000"/>
                </a:srgbClr>
              </a:gs>
              <a:gs pos="6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729EC-2C56-4DF9-8942-2292E602B1B4}"/>
              </a:ext>
            </a:extLst>
          </p:cNvPr>
          <p:cNvSpPr txBox="1"/>
          <p:nvPr/>
        </p:nvSpPr>
        <p:spPr>
          <a:xfrm>
            <a:off x="546100" y="2229493"/>
            <a:ext cx="19239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spc="500" dirty="0">
                <a:solidFill>
                  <a:schemeClr val="bg1"/>
                </a:solidFill>
                <a:latin typeface="Nunito" panose="00000500000000000000" pitchFamily="2" charset="0"/>
              </a:rPr>
              <a:t>LOREM</a:t>
            </a:r>
          </a:p>
          <a:p>
            <a:r>
              <a:rPr lang="en-IN" sz="3200" b="1" spc="500" dirty="0">
                <a:solidFill>
                  <a:schemeClr val="bg1"/>
                </a:solidFill>
                <a:latin typeface="Nunito" panose="00000500000000000000" pitchFamily="2" charset="0"/>
              </a:rPr>
              <a:t>IPSUM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C62DC8-4E69-4630-9295-F337F9C4E429}"/>
              </a:ext>
            </a:extLst>
          </p:cNvPr>
          <p:cNvSpPr txBox="1"/>
          <p:nvPr/>
        </p:nvSpPr>
        <p:spPr>
          <a:xfrm>
            <a:off x="571499" y="3359793"/>
            <a:ext cx="2402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Lorem ipsum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dolor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 sit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amet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,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consectetur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adipiscing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elit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,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sed</a:t>
            </a:r>
            <a:r>
              <a:rPr lang="en-IN" sz="1600" dirty="0">
                <a:solidFill>
                  <a:schemeClr val="bg1"/>
                </a:solidFill>
                <a:latin typeface="Nunito" panose="00000500000000000000" pitchFamily="2" charset="0"/>
              </a:rPr>
              <a:t> do </a:t>
            </a:r>
            <a:r>
              <a:rPr lang="en-IN" sz="1600" dirty="0" err="1">
                <a:solidFill>
                  <a:schemeClr val="bg1"/>
                </a:solidFill>
                <a:latin typeface="Nunito" panose="00000500000000000000" pitchFamily="2" charset="0"/>
              </a:rPr>
              <a:t>eiusmod</a:t>
            </a:r>
            <a:endParaRPr lang="en-IN" sz="1600" dirty="0">
              <a:solidFill>
                <a:schemeClr val="bg1"/>
              </a:solidFill>
              <a:latin typeface="Nunito" panose="000005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E8B0E8-241C-4A55-B8A9-EC18A382F90D}"/>
              </a:ext>
            </a:extLst>
          </p:cNvPr>
          <p:cNvGrpSpPr/>
          <p:nvPr/>
        </p:nvGrpSpPr>
        <p:grpSpPr>
          <a:xfrm>
            <a:off x="654388" y="5974100"/>
            <a:ext cx="1720215" cy="1417300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D56688-C203-46F6-9F16-52D2B6EAB940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6CACCC2-1ECD-4C8F-A749-32C737791309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9AB8DE7-E042-4C38-8B8F-AF4B325F4DC0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44ACA61-8945-4A3F-BC90-82FE7CADD88E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EE88AE3-0F90-453F-9D0B-9150F953497C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6041455-33F4-40CF-83DD-E8844915945B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52F9D3E-AE7C-4C6D-946B-61140035062A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4FD3BA5-FF28-4550-A478-9076D08E62BD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CD0647C-AB7D-436D-B2FC-384BF8B32F25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B88E9A0-D49C-429D-A76E-8880977B27A9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A3C4497-D194-4E61-996A-4611B272DD84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0B44223-FC22-4011-BC17-6AA3339DE479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D9885D8-0BFE-405D-BC48-37272F624067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97A43AC-7C0C-42D0-8B10-0858C89E816D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E94933C-8F1A-433D-A88D-0ED5B007E747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B61E750-F1D5-47C4-A1B8-22889B7C1A19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33868DC-AAAD-4F67-A850-6CAA18D179D0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B4A52B2-880A-41ED-94AC-2FF30C69C0FA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E879EF-2722-4400-B763-ACF502FF07F9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02156A3-36E4-4AAD-B047-E1AD3978BEC5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C09B7C-A945-41C6-AC5D-6E89090421BE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F4E12B2-E208-48AD-9F22-4F604100AD13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6A655A0-3FC8-46A3-8B99-CED5A7D4031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AC487E-347F-4BBA-B7BB-B39E4C431D67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6" name="AutoShape 3">
            <a:extLst>
              <a:ext uri="{FF2B5EF4-FFF2-40B4-BE49-F238E27FC236}">
                <a16:creationId xmlns:a16="http://schemas.microsoft.com/office/drawing/2014/main" id="{8EE908C7-96FD-49FF-9D8A-1AC3D10CF8D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448175" y="5637213"/>
            <a:ext cx="6604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1E6D9F0-C575-4ED9-A7DE-8E8F9142C975}"/>
              </a:ext>
            </a:extLst>
          </p:cNvPr>
          <p:cNvGrpSpPr/>
          <p:nvPr/>
        </p:nvGrpSpPr>
        <p:grpSpPr>
          <a:xfrm>
            <a:off x="3665094" y="2360351"/>
            <a:ext cx="7729367" cy="3717126"/>
            <a:chOff x="3395619" y="1761414"/>
            <a:chExt cx="7913200" cy="380553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A19A8B5-7022-40FE-A7BE-5869055CBEB6}"/>
                </a:ext>
              </a:extLst>
            </p:cNvPr>
            <p:cNvGrpSpPr/>
            <p:nvPr/>
          </p:nvGrpSpPr>
          <p:grpSpPr>
            <a:xfrm>
              <a:off x="3395619" y="1761414"/>
              <a:ext cx="2700381" cy="3805533"/>
              <a:chOff x="3667673" y="2167814"/>
              <a:chExt cx="2700381" cy="3805533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C4EB63E9-68E1-4D91-8945-0030737877F3}"/>
                  </a:ext>
                </a:extLst>
              </p:cNvPr>
              <p:cNvGrpSpPr/>
              <p:nvPr/>
            </p:nvGrpSpPr>
            <p:grpSpPr>
              <a:xfrm>
                <a:off x="3667673" y="2167814"/>
                <a:ext cx="2700381" cy="3421376"/>
                <a:chOff x="3772776" y="2167814"/>
                <a:chExt cx="2700381" cy="3421376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FD5D4B6-A90E-4075-A073-23338440988B}"/>
                    </a:ext>
                  </a:extLst>
                </p:cNvPr>
                <p:cNvSpPr/>
                <p:nvPr/>
              </p:nvSpPr>
              <p:spPr>
                <a:xfrm>
                  <a:off x="3772776" y="2167814"/>
                  <a:ext cx="2448000" cy="2449348"/>
                </a:xfrm>
                <a:prstGeom prst="roundRect">
                  <a:avLst>
                    <a:gd name="adj" fmla="val 14464"/>
                  </a:avLst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 l="-5146" t="-25694" r="-11030" b="-40392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E6E58E4-8905-4E0E-938C-CE649CDF13BE}"/>
                    </a:ext>
                  </a:extLst>
                </p:cNvPr>
                <p:cNvSpPr txBox="1"/>
                <p:nvPr/>
              </p:nvSpPr>
              <p:spPr>
                <a:xfrm>
                  <a:off x="3784600" y="4757450"/>
                  <a:ext cx="268855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spc="5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THOMAS MATHEW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4D7D124-CB98-472B-A826-D191D89BC939}"/>
                    </a:ext>
                  </a:extLst>
                </p:cNvPr>
                <p:cNvSpPr txBox="1"/>
                <p:nvPr/>
              </p:nvSpPr>
              <p:spPr>
                <a:xfrm>
                  <a:off x="3834961" y="5065970"/>
                  <a:ext cx="2439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Lorem ipsum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dolor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sit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amet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,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adipiscing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elit</a:t>
                  </a:r>
                  <a:endParaRPr lang="en-IN" sz="1400" dirty="0">
                    <a:solidFill>
                      <a:srgbClr val="1597C5"/>
                    </a:solidFill>
                    <a:latin typeface="Nunito" panose="00000500000000000000" pitchFamily="2" charset="0"/>
                  </a:endParaRPr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3A30C84-2E26-4D90-A44F-619BC9D7B8BD}"/>
                  </a:ext>
                </a:extLst>
              </p:cNvPr>
              <p:cNvGrpSpPr/>
              <p:nvPr/>
            </p:nvGrpSpPr>
            <p:grpSpPr>
              <a:xfrm>
                <a:off x="4507443" y="5731806"/>
                <a:ext cx="763057" cy="241541"/>
                <a:chOff x="4448175" y="5632451"/>
                <a:chExt cx="661988" cy="20954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4C962423-8BB8-401E-8EC1-CB04503EC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5657850"/>
                  <a:ext cx="185738" cy="184150"/>
                </a:xfrm>
                <a:custGeom>
                  <a:avLst/>
                  <a:gdLst>
                    <a:gd name="T0" fmla="*/ 328 w 328"/>
                    <a:gd name="T1" fmla="*/ 56 h 325"/>
                    <a:gd name="T2" fmla="*/ 290 w 328"/>
                    <a:gd name="T3" fmla="*/ 131 h 325"/>
                    <a:gd name="T4" fmla="*/ 1 w 328"/>
                    <a:gd name="T5" fmla="*/ 264 h 325"/>
                    <a:gd name="T6" fmla="*/ 46 w 328"/>
                    <a:gd name="T7" fmla="*/ 255 h 325"/>
                    <a:gd name="T8" fmla="*/ 89 w 328"/>
                    <a:gd name="T9" fmla="*/ 233 h 325"/>
                    <a:gd name="T10" fmla="*/ 29 w 328"/>
                    <a:gd name="T11" fmla="*/ 187 h 325"/>
                    <a:gd name="T12" fmla="*/ 56 w 328"/>
                    <a:gd name="T13" fmla="*/ 181 h 325"/>
                    <a:gd name="T14" fmla="*/ 6 w 328"/>
                    <a:gd name="T15" fmla="*/ 116 h 325"/>
                    <a:gd name="T16" fmla="*/ 34 w 328"/>
                    <a:gd name="T17" fmla="*/ 123 h 325"/>
                    <a:gd name="T18" fmla="*/ 12 w 328"/>
                    <a:gd name="T19" fmla="*/ 31 h 325"/>
                    <a:gd name="T20" fmla="*/ 155 w 328"/>
                    <a:gd name="T21" fmla="*/ 100 h 325"/>
                    <a:gd name="T22" fmla="*/ 155 w 328"/>
                    <a:gd name="T23" fmla="*/ 81 h 325"/>
                    <a:gd name="T24" fmla="*/ 252 w 328"/>
                    <a:gd name="T25" fmla="*/ 22 h 325"/>
                    <a:gd name="T26" fmla="*/ 314 w 328"/>
                    <a:gd name="T27" fmla="*/ 24 h 325"/>
                    <a:gd name="T28" fmla="*/ 316 w 328"/>
                    <a:gd name="T29" fmla="*/ 29 h 325"/>
                    <a:gd name="T30" fmla="*/ 295 w 328"/>
                    <a:gd name="T31" fmla="*/ 58 h 325"/>
                    <a:gd name="T32" fmla="*/ 323 w 328"/>
                    <a:gd name="T33" fmla="*/ 52 h 325"/>
                    <a:gd name="T34" fmla="*/ 328 w 328"/>
                    <a:gd name="T35" fmla="*/ 56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8" h="325">
                      <a:moveTo>
                        <a:pt x="328" y="56"/>
                      </a:moveTo>
                      <a:cubicBezTo>
                        <a:pt x="295" y="72"/>
                        <a:pt x="297" y="103"/>
                        <a:pt x="290" y="131"/>
                      </a:cubicBezTo>
                      <a:cubicBezTo>
                        <a:pt x="253" y="280"/>
                        <a:pt x="110" y="325"/>
                        <a:pt x="1" y="264"/>
                      </a:cubicBezTo>
                      <a:cubicBezTo>
                        <a:pt x="16" y="261"/>
                        <a:pt x="32" y="260"/>
                        <a:pt x="46" y="255"/>
                      </a:cubicBezTo>
                      <a:cubicBezTo>
                        <a:pt x="61" y="250"/>
                        <a:pt x="75" y="242"/>
                        <a:pt x="89" y="233"/>
                      </a:cubicBezTo>
                      <a:cubicBezTo>
                        <a:pt x="62" y="227"/>
                        <a:pt x="42" y="213"/>
                        <a:pt x="29" y="187"/>
                      </a:cubicBezTo>
                      <a:cubicBezTo>
                        <a:pt x="38" y="186"/>
                        <a:pt x="45" y="184"/>
                        <a:pt x="56" y="181"/>
                      </a:cubicBezTo>
                      <a:cubicBezTo>
                        <a:pt x="27" y="166"/>
                        <a:pt x="5" y="150"/>
                        <a:pt x="6" y="116"/>
                      </a:cubicBezTo>
                      <a:cubicBezTo>
                        <a:pt x="14" y="118"/>
                        <a:pt x="21" y="119"/>
                        <a:pt x="34" y="123"/>
                      </a:cubicBezTo>
                      <a:cubicBezTo>
                        <a:pt x="4" y="94"/>
                        <a:pt x="0" y="65"/>
                        <a:pt x="12" y="31"/>
                      </a:cubicBezTo>
                      <a:cubicBezTo>
                        <a:pt x="82" y="85"/>
                        <a:pt x="115" y="101"/>
                        <a:pt x="155" y="100"/>
                      </a:cubicBezTo>
                      <a:cubicBezTo>
                        <a:pt x="155" y="94"/>
                        <a:pt x="154" y="87"/>
                        <a:pt x="155" y="81"/>
                      </a:cubicBezTo>
                      <a:cubicBezTo>
                        <a:pt x="158" y="33"/>
                        <a:pt x="209" y="0"/>
                        <a:pt x="252" y="22"/>
                      </a:cubicBezTo>
                      <a:cubicBezTo>
                        <a:pt x="274" y="34"/>
                        <a:pt x="292" y="39"/>
                        <a:pt x="314" y="24"/>
                      </a:cubicBezTo>
                      <a:cubicBezTo>
                        <a:pt x="315" y="25"/>
                        <a:pt x="315" y="27"/>
                        <a:pt x="316" y="29"/>
                      </a:cubicBezTo>
                      <a:cubicBezTo>
                        <a:pt x="309" y="38"/>
                        <a:pt x="303" y="47"/>
                        <a:pt x="295" y="58"/>
                      </a:cubicBezTo>
                      <a:cubicBezTo>
                        <a:pt x="306" y="56"/>
                        <a:pt x="314" y="54"/>
                        <a:pt x="323" y="52"/>
                      </a:cubicBezTo>
                      <a:cubicBezTo>
                        <a:pt x="325" y="53"/>
                        <a:pt x="326" y="55"/>
                        <a:pt x="328" y="56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>
                    <a:solidFill>
                      <a:srgbClr val="1597C5"/>
                    </a:solidFill>
                  </a:endParaRPr>
                </a:p>
              </p:txBody>
            </p:sp>
            <p:sp>
              <p:nvSpPr>
                <p:cNvPr id="58" name="Freeform 6">
                  <a:extLst>
                    <a:ext uri="{FF2B5EF4-FFF2-40B4-BE49-F238E27FC236}">
                      <a16:creationId xmlns:a16="http://schemas.microsoft.com/office/drawing/2014/main" id="{A20D3F7E-21C6-432A-AB2C-0649A362D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175" y="5632451"/>
                  <a:ext cx="104775" cy="200024"/>
                </a:xfrm>
                <a:custGeom>
                  <a:avLst/>
                  <a:gdLst>
                    <a:gd name="T0" fmla="*/ 52 w 184"/>
                    <a:gd name="T1" fmla="*/ 134 h 350"/>
                    <a:gd name="T2" fmla="*/ 52 w 184"/>
                    <a:gd name="T3" fmla="*/ 89 h 350"/>
                    <a:gd name="T4" fmla="*/ 120 w 184"/>
                    <a:gd name="T5" fmla="*/ 9 h 350"/>
                    <a:gd name="T6" fmla="*/ 128 w 184"/>
                    <a:gd name="T7" fmla="*/ 8 h 350"/>
                    <a:gd name="T8" fmla="*/ 177 w 184"/>
                    <a:gd name="T9" fmla="*/ 58 h 350"/>
                    <a:gd name="T10" fmla="*/ 121 w 184"/>
                    <a:gd name="T11" fmla="*/ 78 h 350"/>
                    <a:gd name="T12" fmla="*/ 114 w 184"/>
                    <a:gd name="T13" fmla="*/ 133 h 350"/>
                    <a:gd name="T14" fmla="*/ 175 w 184"/>
                    <a:gd name="T15" fmla="*/ 133 h 350"/>
                    <a:gd name="T16" fmla="*/ 168 w 184"/>
                    <a:gd name="T17" fmla="*/ 186 h 350"/>
                    <a:gd name="T18" fmla="*/ 155 w 184"/>
                    <a:gd name="T19" fmla="*/ 194 h 350"/>
                    <a:gd name="T20" fmla="*/ 115 w 184"/>
                    <a:gd name="T21" fmla="*/ 194 h 350"/>
                    <a:gd name="T22" fmla="*/ 115 w 184"/>
                    <a:gd name="T23" fmla="*/ 350 h 350"/>
                    <a:gd name="T24" fmla="*/ 52 w 184"/>
                    <a:gd name="T25" fmla="*/ 350 h 350"/>
                    <a:gd name="T26" fmla="*/ 52 w 184"/>
                    <a:gd name="T27" fmla="*/ 194 h 350"/>
                    <a:gd name="T28" fmla="*/ 0 w 184"/>
                    <a:gd name="T29" fmla="*/ 194 h 350"/>
                    <a:gd name="T30" fmla="*/ 0 w 184"/>
                    <a:gd name="T31" fmla="*/ 134 h 350"/>
                    <a:gd name="T32" fmla="*/ 52 w 184"/>
                    <a:gd name="T33" fmla="*/ 1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4" h="350">
                      <a:moveTo>
                        <a:pt x="52" y="134"/>
                      </a:moveTo>
                      <a:cubicBezTo>
                        <a:pt x="52" y="116"/>
                        <a:pt x="52" y="102"/>
                        <a:pt x="52" y="89"/>
                      </a:cubicBezTo>
                      <a:cubicBezTo>
                        <a:pt x="52" y="40"/>
                        <a:pt x="74" y="16"/>
                        <a:pt x="120" y="9"/>
                      </a:cubicBezTo>
                      <a:cubicBezTo>
                        <a:pt x="123" y="8"/>
                        <a:pt x="126" y="8"/>
                        <a:pt x="128" y="8"/>
                      </a:cubicBezTo>
                      <a:cubicBezTo>
                        <a:pt x="184" y="9"/>
                        <a:pt x="180" y="0"/>
                        <a:pt x="177" y="58"/>
                      </a:cubicBezTo>
                      <a:cubicBezTo>
                        <a:pt x="157" y="65"/>
                        <a:pt x="133" y="66"/>
                        <a:pt x="121" y="78"/>
                      </a:cubicBezTo>
                      <a:cubicBezTo>
                        <a:pt x="111" y="89"/>
                        <a:pt x="116" y="113"/>
                        <a:pt x="114" y="133"/>
                      </a:cubicBezTo>
                      <a:cubicBezTo>
                        <a:pt x="136" y="133"/>
                        <a:pt x="154" y="133"/>
                        <a:pt x="175" y="133"/>
                      </a:cubicBezTo>
                      <a:cubicBezTo>
                        <a:pt x="173" y="152"/>
                        <a:pt x="172" y="169"/>
                        <a:pt x="168" y="186"/>
                      </a:cubicBezTo>
                      <a:cubicBezTo>
                        <a:pt x="168" y="189"/>
                        <a:pt x="160" y="193"/>
                        <a:pt x="155" y="194"/>
                      </a:cubicBezTo>
                      <a:cubicBezTo>
                        <a:pt x="143" y="195"/>
                        <a:pt x="130" y="194"/>
                        <a:pt x="115" y="194"/>
                      </a:cubicBezTo>
                      <a:cubicBezTo>
                        <a:pt x="115" y="247"/>
                        <a:pt x="115" y="298"/>
                        <a:pt x="115" y="350"/>
                      </a:cubicBezTo>
                      <a:cubicBezTo>
                        <a:pt x="93" y="350"/>
                        <a:pt x="74" y="350"/>
                        <a:pt x="52" y="350"/>
                      </a:cubicBezTo>
                      <a:cubicBezTo>
                        <a:pt x="52" y="298"/>
                        <a:pt x="52" y="247"/>
                        <a:pt x="52" y="194"/>
                      </a:cubicBezTo>
                      <a:cubicBezTo>
                        <a:pt x="33" y="194"/>
                        <a:pt x="17" y="194"/>
                        <a:pt x="0" y="194"/>
                      </a:cubicBezTo>
                      <a:cubicBezTo>
                        <a:pt x="0" y="173"/>
                        <a:pt x="0" y="155"/>
                        <a:pt x="0" y="134"/>
                      </a:cubicBezTo>
                      <a:cubicBezTo>
                        <a:pt x="16" y="134"/>
                        <a:pt x="32" y="134"/>
                        <a:pt x="52" y="134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>
                    <a:solidFill>
                      <a:srgbClr val="1597C5"/>
                    </a:solidFill>
                  </a:endParaRP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9B1BD711-29C8-4DCA-9342-11BB0DC89F6F}"/>
                    </a:ext>
                  </a:extLst>
                </p:cNvPr>
                <p:cNvGrpSpPr/>
                <p:nvPr/>
              </p:nvGrpSpPr>
              <p:grpSpPr>
                <a:xfrm>
                  <a:off x="4945063" y="5646738"/>
                  <a:ext cx="165100" cy="155575"/>
                  <a:chOff x="4945063" y="5646738"/>
                  <a:chExt cx="165100" cy="155575"/>
                </a:xfrm>
                <a:grpFill/>
              </p:grpSpPr>
              <p:sp>
                <p:nvSpPr>
                  <p:cNvPr id="59" name="Freeform 7">
                    <a:extLst>
                      <a:ext uri="{FF2B5EF4-FFF2-40B4-BE49-F238E27FC236}">
                        <a16:creationId xmlns:a16="http://schemas.microsoft.com/office/drawing/2014/main" id="{E20088F2-36C7-4F2F-9483-BCCEF64F25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8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89 w 193"/>
                      <a:gd name="T3" fmla="*/ 70 h 194"/>
                      <a:gd name="T4" fmla="*/ 108 w 193"/>
                      <a:gd name="T5" fmla="*/ 8 h 194"/>
                      <a:gd name="T6" fmla="*/ 66 w 193"/>
                      <a:gd name="T7" fmla="*/ 25 h 194"/>
                      <a:gd name="T8" fmla="*/ 0 w 193"/>
                      <a:gd name="T9" fmla="*/ 14 h 194"/>
                      <a:gd name="T10" fmla="*/ 0 w 193"/>
                      <a:gd name="T11" fmla="*/ 194 h 194"/>
                      <a:gd name="T12" fmla="*/ 65 w 193"/>
                      <a:gd name="T13" fmla="*/ 194 h 194"/>
                      <a:gd name="T14" fmla="*/ 65 w 193"/>
                      <a:gd name="T15" fmla="*/ 170 h 194"/>
                      <a:gd name="T16" fmla="*/ 65 w 193"/>
                      <a:gd name="T17" fmla="*/ 88 h 194"/>
                      <a:gd name="T18" fmla="*/ 90 w 193"/>
                      <a:gd name="T19" fmla="*/ 56 h 194"/>
                      <a:gd name="T20" fmla="*/ 122 w 193"/>
                      <a:gd name="T21" fmla="*/ 69 h 194"/>
                      <a:gd name="T22" fmla="*/ 126 w 193"/>
                      <a:gd name="T23" fmla="*/ 94 h 194"/>
                      <a:gd name="T24" fmla="*/ 127 w 193"/>
                      <a:gd name="T25" fmla="*/ 194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90" y="152"/>
                          <a:pt x="193" y="111"/>
                          <a:pt x="189" y="70"/>
                        </a:cubicBezTo>
                        <a:cubicBezTo>
                          <a:pt x="185" y="25"/>
                          <a:pt x="150" y="0"/>
                          <a:pt x="108" y="8"/>
                        </a:cubicBezTo>
                        <a:cubicBezTo>
                          <a:pt x="94" y="11"/>
                          <a:pt x="80" y="19"/>
                          <a:pt x="66" y="25"/>
                        </a:cubicBezTo>
                        <a:cubicBezTo>
                          <a:pt x="62" y="9"/>
                          <a:pt x="33" y="4"/>
                          <a:pt x="0" y="14"/>
                        </a:cubicBezTo>
                        <a:cubicBezTo>
                          <a:pt x="0" y="74"/>
                          <a:pt x="0" y="133"/>
                          <a:pt x="0" y="194"/>
                        </a:cubicBezTo>
                        <a:cubicBezTo>
                          <a:pt x="22" y="194"/>
                          <a:pt x="42" y="194"/>
                          <a:pt x="65" y="194"/>
                        </a:cubicBezTo>
                        <a:cubicBezTo>
                          <a:pt x="65" y="186"/>
                          <a:pt x="65" y="178"/>
                          <a:pt x="65" y="170"/>
                        </a:cubicBezTo>
                        <a:cubicBezTo>
                          <a:pt x="65" y="143"/>
                          <a:pt x="64" y="115"/>
                          <a:pt x="65" y="88"/>
                        </a:cubicBezTo>
                        <a:cubicBezTo>
                          <a:pt x="65" y="72"/>
                          <a:pt x="74" y="60"/>
                          <a:pt x="90" y="56"/>
                        </a:cubicBezTo>
                        <a:cubicBezTo>
                          <a:pt x="103" y="52"/>
                          <a:pt x="116" y="56"/>
                          <a:pt x="122" y="69"/>
                        </a:cubicBezTo>
                        <a:cubicBezTo>
                          <a:pt x="125" y="76"/>
                          <a:pt x="126" y="86"/>
                          <a:pt x="126" y="94"/>
                        </a:cubicBezTo>
                        <a:cubicBezTo>
                          <a:pt x="127" y="127"/>
                          <a:pt x="127" y="160"/>
                          <a:pt x="127" y="194"/>
                        </a:cubicBezTo>
                        <a:cubicBezTo>
                          <a:pt x="149" y="194"/>
                          <a:pt x="168" y="194"/>
                          <a:pt x="190" y="1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0" name="Freeform 8">
                    <a:extLst>
                      <a:ext uri="{FF2B5EF4-FFF2-40B4-BE49-F238E27FC236}">
                        <a16:creationId xmlns:a16="http://schemas.microsoft.com/office/drawing/2014/main" id="{C6851F3B-96DC-45A1-9916-464A007F4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0 w 61"/>
                      <a:gd name="T3" fmla="*/ 183 h 183"/>
                      <a:gd name="T4" fmla="*/ 61 w 61"/>
                      <a:gd name="T5" fmla="*/ 183 h 183"/>
                      <a:gd name="T6" fmla="*/ 61 w 61"/>
                      <a:gd name="T7" fmla="*/ 0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0" y="61"/>
                          <a:pt x="0" y="122"/>
                          <a:pt x="0" y="183"/>
                        </a:cubicBezTo>
                        <a:cubicBezTo>
                          <a:pt x="22" y="183"/>
                          <a:pt x="42" y="183"/>
                          <a:pt x="61" y="183"/>
                        </a:cubicBezTo>
                        <a:cubicBezTo>
                          <a:pt x="61" y="121"/>
                          <a:pt x="61" y="61"/>
                          <a:pt x="61" y="0"/>
                        </a:cubicBezTo>
                        <a:cubicBezTo>
                          <a:pt x="40" y="0"/>
                          <a:pt x="2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1" name="Freeform 9">
                    <a:extLst>
                      <a:ext uri="{FF2B5EF4-FFF2-40B4-BE49-F238E27FC236}">
                        <a16:creationId xmlns:a16="http://schemas.microsoft.com/office/drawing/2014/main" id="{B28F21D9-609F-40EF-A828-47C5AAD43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69 w 69"/>
                      <a:gd name="T3" fmla="*/ 34 h 68"/>
                      <a:gd name="T4" fmla="*/ 35 w 69"/>
                      <a:gd name="T5" fmla="*/ 0 h 68"/>
                      <a:gd name="T6" fmla="*/ 0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54" y="68"/>
                          <a:pt x="69" y="53"/>
                          <a:pt x="69" y="34"/>
                        </a:cubicBezTo>
                        <a:cubicBezTo>
                          <a:pt x="69" y="14"/>
                          <a:pt x="54" y="0"/>
                          <a:pt x="35" y="0"/>
                        </a:cubicBezTo>
                        <a:cubicBezTo>
                          <a:pt x="16" y="0"/>
                          <a:pt x="0" y="16"/>
                          <a:pt x="0" y="34"/>
                        </a:cubicBezTo>
                        <a:cubicBezTo>
                          <a:pt x="1" y="52"/>
                          <a:pt x="17" y="68"/>
                          <a:pt x="35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2" name="Freeform 10">
                    <a:extLst>
                      <a:ext uri="{FF2B5EF4-FFF2-40B4-BE49-F238E27FC236}">
                        <a16:creationId xmlns:a16="http://schemas.microsoft.com/office/drawing/2014/main" id="{C4B0E7E6-6085-4CD8-9CE3-8FADD22BF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8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27 w 193"/>
                      <a:gd name="T3" fmla="*/ 194 h 194"/>
                      <a:gd name="T4" fmla="*/ 126 w 193"/>
                      <a:gd name="T5" fmla="*/ 94 h 194"/>
                      <a:gd name="T6" fmla="*/ 122 w 193"/>
                      <a:gd name="T7" fmla="*/ 69 h 194"/>
                      <a:gd name="T8" fmla="*/ 90 w 193"/>
                      <a:gd name="T9" fmla="*/ 56 h 194"/>
                      <a:gd name="T10" fmla="*/ 65 w 193"/>
                      <a:gd name="T11" fmla="*/ 88 h 194"/>
                      <a:gd name="T12" fmla="*/ 65 w 193"/>
                      <a:gd name="T13" fmla="*/ 170 h 194"/>
                      <a:gd name="T14" fmla="*/ 65 w 193"/>
                      <a:gd name="T15" fmla="*/ 194 h 194"/>
                      <a:gd name="T16" fmla="*/ 0 w 193"/>
                      <a:gd name="T17" fmla="*/ 194 h 194"/>
                      <a:gd name="T18" fmla="*/ 0 w 193"/>
                      <a:gd name="T19" fmla="*/ 14 h 194"/>
                      <a:gd name="T20" fmla="*/ 66 w 193"/>
                      <a:gd name="T21" fmla="*/ 25 h 194"/>
                      <a:gd name="T22" fmla="*/ 108 w 193"/>
                      <a:gd name="T23" fmla="*/ 8 h 194"/>
                      <a:gd name="T24" fmla="*/ 189 w 193"/>
                      <a:gd name="T25" fmla="*/ 70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68" y="194"/>
                          <a:pt x="149" y="194"/>
                          <a:pt x="127" y="194"/>
                        </a:cubicBezTo>
                        <a:cubicBezTo>
                          <a:pt x="127" y="160"/>
                          <a:pt x="127" y="127"/>
                          <a:pt x="126" y="94"/>
                        </a:cubicBezTo>
                        <a:cubicBezTo>
                          <a:pt x="126" y="86"/>
                          <a:pt x="125" y="76"/>
                          <a:pt x="122" y="69"/>
                        </a:cubicBezTo>
                        <a:cubicBezTo>
                          <a:pt x="116" y="56"/>
                          <a:pt x="103" y="52"/>
                          <a:pt x="90" y="56"/>
                        </a:cubicBezTo>
                        <a:cubicBezTo>
                          <a:pt x="74" y="60"/>
                          <a:pt x="65" y="72"/>
                          <a:pt x="65" y="88"/>
                        </a:cubicBezTo>
                        <a:cubicBezTo>
                          <a:pt x="64" y="115"/>
                          <a:pt x="65" y="143"/>
                          <a:pt x="65" y="170"/>
                        </a:cubicBezTo>
                        <a:cubicBezTo>
                          <a:pt x="65" y="178"/>
                          <a:pt x="65" y="186"/>
                          <a:pt x="65" y="194"/>
                        </a:cubicBezTo>
                        <a:cubicBezTo>
                          <a:pt x="42" y="194"/>
                          <a:pt x="22" y="194"/>
                          <a:pt x="0" y="194"/>
                        </a:cubicBezTo>
                        <a:cubicBezTo>
                          <a:pt x="0" y="133"/>
                          <a:pt x="0" y="74"/>
                          <a:pt x="0" y="14"/>
                        </a:cubicBezTo>
                        <a:cubicBezTo>
                          <a:pt x="33" y="4"/>
                          <a:pt x="62" y="9"/>
                          <a:pt x="66" y="25"/>
                        </a:cubicBezTo>
                        <a:cubicBezTo>
                          <a:pt x="80" y="19"/>
                          <a:pt x="94" y="11"/>
                          <a:pt x="108" y="8"/>
                        </a:cubicBezTo>
                        <a:cubicBezTo>
                          <a:pt x="150" y="0"/>
                          <a:pt x="185" y="25"/>
                          <a:pt x="189" y="70"/>
                        </a:cubicBezTo>
                        <a:cubicBezTo>
                          <a:pt x="193" y="111"/>
                          <a:pt x="190" y="152"/>
                          <a:pt x="190" y="194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63" name="Freeform 11">
                    <a:extLst>
                      <a:ext uri="{FF2B5EF4-FFF2-40B4-BE49-F238E27FC236}">
                        <a16:creationId xmlns:a16="http://schemas.microsoft.com/office/drawing/2014/main" id="{78BACBB2-C57B-41ED-8CAA-73AC5DFE0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61 w 61"/>
                      <a:gd name="T3" fmla="*/ 0 h 183"/>
                      <a:gd name="T4" fmla="*/ 61 w 61"/>
                      <a:gd name="T5" fmla="*/ 183 h 183"/>
                      <a:gd name="T6" fmla="*/ 0 w 61"/>
                      <a:gd name="T7" fmla="*/ 183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21" y="0"/>
                          <a:pt x="40" y="0"/>
                          <a:pt x="61" y="0"/>
                        </a:cubicBezTo>
                        <a:cubicBezTo>
                          <a:pt x="61" y="61"/>
                          <a:pt x="61" y="121"/>
                          <a:pt x="61" y="183"/>
                        </a:cubicBezTo>
                        <a:cubicBezTo>
                          <a:pt x="42" y="183"/>
                          <a:pt x="22" y="183"/>
                          <a:pt x="0" y="183"/>
                        </a:cubicBezTo>
                        <a:cubicBezTo>
                          <a:pt x="0" y="122"/>
                          <a:pt x="0" y="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>
                      <a:solidFill>
                        <a:srgbClr val="1597C5"/>
                      </a:solidFill>
                    </a:endParaRPr>
                  </a:p>
                </p:txBody>
              </p:sp>
              <p:sp>
                <p:nvSpPr>
                  <p:cNvPr id="64" name="Freeform 12">
                    <a:extLst>
                      <a:ext uri="{FF2B5EF4-FFF2-40B4-BE49-F238E27FC236}">
                        <a16:creationId xmlns:a16="http://schemas.microsoft.com/office/drawing/2014/main" id="{A5E8F66D-3FDE-4650-8F45-56D4AD615C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0 w 69"/>
                      <a:gd name="T3" fmla="*/ 34 h 68"/>
                      <a:gd name="T4" fmla="*/ 35 w 69"/>
                      <a:gd name="T5" fmla="*/ 0 h 68"/>
                      <a:gd name="T6" fmla="*/ 69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17" y="68"/>
                          <a:pt x="1" y="52"/>
                          <a:pt x="0" y="34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cubicBezTo>
                          <a:pt x="54" y="0"/>
                          <a:pt x="69" y="14"/>
                          <a:pt x="69" y="34"/>
                        </a:cubicBezTo>
                        <a:cubicBezTo>
                          <a:pt x="69" y="53"/>
                          <a:pt x="54" y="68"/>
                          <a:pt x="35" y="68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CA87F292-C8E5-40E2-B33D-20B959B2FCE3}"/>
                </a:ext>
              </a:extLst>
            </p:cNvPr>
            <p:cNvGrpSpPr/>
            <p:nvPr/>
          </p:nvGrpSpPr>
          <p:grpSpPr>
            <a:xfrm>
              <a:off x="6096000" y="1761414"/>
              <a:ext cx="2501899" cy="3805533"/>
              <a:chOff x="3667673" y="2167814"/>
              <a:chExt cx="2501899" cy="3805533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C0BA92BB-8723-4419-9668-9312A238F075}"/>
                  </a:ext>
                </a:extLst>
              </p:cNvPr>
              <p:cNvGrpSpPr/>
              <p:nvPr/>
            </p:nvGrpSpPr>
            <p:grpSpPr>
              <a:xfrm>
                <a:off x="3667673" y="2167814"/>
                <a:ext cx="2501899" cy="3421376"/>
                <a:chOff x="3772776" y="2167814"/>
                <a:chExt cx="2501899" cy="3421376"/>
              </a:xfrm>
            </p:grpSpPr>
            <p:sp>
              <p:nvSpPr>
                <p:cNvPr id="170" name="Rectangle: Rounded Corners 169">
                  <a:extLst>
                    <a:ext uri="{FF2B5EF4-FFF2-40B4-BE49-F238E27FC236}">
                      <a16:creationId xmlns:a16="http://schemas.microsoft.com/office/drawing/2014/main" id="{09083B0E-79C3-4D04-9817-7E4F250BFAFF}"/>
                    </a:ext>
                  </a:extLst>
                </p:cNvPr>
                <p:cNvSpPr/>
                <p:nvPr/>
              </p:nvSpPr>
              <p:spPr>
                <a:xfrm>
                  <a:off x="3772776" y="2167814"/>
                  <a:ext cx="2448000" cy="2449348"/>
                </a:xfrm>
                <a:prstGeom prst="roundRect">
                  <a:avLst>
                    <a:gd name="adj" fmla="val 14464"/>
                  </a:avLst>
                </a:prstGeom>
                <a:blipFill dpi="0" rotWithShape="1">
                  <a:blip r:embed="rId3"/>
                  <a:srcRect/>
                  <a:stretch>
                    <a:fillRect l="-2941" t="-18343" r="-8824" b="-33043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E2602E6-4ECB-480A-AC14-D5191655B6CA}"/>
                    </a:ext>
                  </a:extLst>
                </p:cNvPr>
                <p:cNvSpPr txBox="1"/>
                <p:nvPr/>
              </p:nvSpPr>
              <p:spPr>
                <a:xfrm>
                  <a:off x="3952120" y="4757450"/>
                  <a:ext cx="2261803" cy="31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spc="5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MANUAL WINE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868754DB-A5C7-4817-9A26-5F64BBC28196}"/>
                    </a:ext>
                  </a:extLst>
                </p:cNvPr>
                <p:cNvSpPr txBox="1"/>
                <p:nvPr/>
              </p:nvSpPr>
              <p:spPr>
                <a:xfrm>
                  <a:off x="3834961" y="5065970"/>
                  <a:ext cx="2439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Lorem ipsum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dolor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sit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amet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,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adipiscing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elit</a:t>
                  </a:r>
                  <a:endParaRPr lang="en-IN" sz="1400" dirty="0">
                    <a:solidFill>
                      <a:srgbClr val="1597C5"/>
                    </a:solidFill>
                    <a:latin typeface="Nunito" panose="00000500000000000000" pitchFamily="2" charset="0"/>
                  </a:endParaRP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2ACF9C52-7BE3-4ACF-9087-9F3A4C0ED64E}"/>
                  </a:ext>
                </a:extLst>
              </p:cNvPr>
              <p:cNvGrpSpPr/>
              <p:nvPr/>
            </p:nvGrpSpPr>
            <p:grpSpPr>
              <a:xfrm>
                <a:off x="4507443" y="5731806"/>
                <a:ext cx="763057" cy="241541"/>
                <a:chOff x="4448175" y="5632451"/>
                <a:chExt cx="661988" cy="20954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61" name="Freeform 5">
                  <a:extLst>
                    <a:ext uri="{FF2B5EF4-FFF2-40B4-BE49-F238E27FC236}">
                      <a16:creationId xmlns:a16="http://schemas.microsoft.com/office/drawing/2014/main" id="{D724DD09-71DF-4FE2-B506-9A263D115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5657850"/>
                  <a:ext cx="185738" cy="184150"/>
                </a:xfrm>
                <a:custGeom>
                  <a:avLst/>
                  <a:gdLst>
                    <a:gd name="T0" fmla="*/ 328 w 328"/>
                    <a:gd name="T1" fmla="*/ 56 h 325"/>
                    <a:gd name="T2" fmla="*/ 290 w 328"/>
                    <a:gd name="T3" fmla="*/ 131 h 325"/>
                    <a:gd name="T4" fmla="*/ 1 w 328"/>
                    <a:gd name="T5" fmla="*/ 264 h 325"/>
                    <a:gd name="T6" fmla="*/ 46 w 328"/>
                    <a:gd name="T7" fmla="*/ 255 h 325"/>
                    <a:gd name="T8" fmla="*/ 89 w 328"/>
                    <a:gd name="T9" fmla="*/ 233 h 325"/>
                    <a:gd name="T10" fmla="*/ 29 w 328"/>
                    <a:gd name="T11" fmla="*/ 187 h 325"/>
                    <a:gd name="T12" fmla="*/ 56 w 328"/>
                    <a:gd name="T13" fmla="*/ 181 h 325"/>
                    <a:gd name="T14" fmla="*/ 6 w 328"/>
                    <a:gd name="T15" fmla="*/ 116 h 325"/>
                    <a:gd name="T16" fmla="*/ 34 w 328"/>
                    <a:gd name="T17" fmla="*/ 123 h 325"/>
                    <a:gd name="T18" fmla="*/ 12 w 328"/>
                    <a:gd name="T19" fmla="*/ 31 h 325"/>
                    <a:gd name="T20" fmla="*/ 155 w 328"/>
                    <a:gd name="T21" fmla="*/ 100 h 325"/>
                    <a:gd name="T22" fmla="*/ 155 w 328"/>
                    <a:gd name="T23" fmla="*/ 81 h 325"/>
                    <a:gd name="T24" fmla="*/ 252 w 328"/>
                    <a:gd name="T25" fmla="*/ 22 h 325"/>
                    <a:gd name="T26" fmla="*/ 314 w 328"/>
                    <a:gd name="T27" fmla="*/ 24 h 325"/>
                    <a:gd name="T28" fmla="*/ 316 w 328"/>
                    <a:gd name="T29" fmla="*/ 29 h 325"/>
                    <a:gd name="T30" fmla="*/ 295 w 328"/>
                    <a:gd name="T31" fmla="*/ 58 h 325"/>
                    <a:gd name="T32" fmla="*/ 323 w 328"/>
                    <a:gd name="T33" fmla="*/ 52 h 325"/>
                    <a:gd name="T34" fmla="*/ 328 w 328"/>
                    <a:gd name="T35" fmla="*/ 56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8" h="325">
                      <a:moveTo>
                        <a:pt x="328" y="56"/>
                      </a:moveTo>
                      <a:cubicBezTo>
                        <a:pt x="295" y="72"/>
                        <a:pt x="297" y="103"/>
                        <a:pt x="290" y="131"/>
                      </a:cubicBezTo>
                      <a:cubicBezTo>
                        <a:pt x="253" y="280"/>
                        <a:pt x="110" y="325"/>
                        <a:pt x="1" y="264"/>
                      </a:cubicBezTo>
                      <a:cubicBezTo>
                        <a:pt x="16" y="261"/>
                        <a:pt x="32" y="260"/>
                        <a:pt x="46" y="255"/>
                      </a:cubicBezTo>
                      <a:cubicBezTo>
                        <a:pt x="61" y="250"/>
                        <a:pt x="75" y="242"/>
                        <a:pt x="89" y="233"/>
                      </a:cubicBezTo>
                      <a:cubicBezTo>
                        <a:pt x="62" y="227"/>
                        <a:pt x="42" y="213"/>
                        <a:pt x="29" y="187"/>
                      </a:cubicBezTo>
                      <a:cubicBezTo>
                        <a:pt x="38" y="186"/>
                        <a:pt x="45" y="184"/>
                        <a:pt x="56" y="181"/>
                      </a:cubicBezTo>
                      <a:cubicBezTo>
                        <a:pt x="27" y="166"/>
                        <a:pt x="5" y="150"/>
                        <a:pt x="6" y="116"/>
                      </a:cubicBezTo>
                      <a:cubicBezTo>
                        <a:pt x="14" y="118"/>
                        <a:pt x="21" y="119"/>
                        <a:pt x="34" y="123"/>
                      </a:cubicBezTo>
                      <a:cubicBezTo>
                        <a:pt x="4" y="94"/>
                        <a:pt x="0" y="65"/>
                        <a:pt x="12" y="31"/>
                      </a:cubicBezTo>
                      <a:cubicBezTo>
                        <a:pt x="82" y="85"/>
                        <a:pt x="115" y="101"/>
                        <a:pt x="155" y="100"/>
                      </a:cubicBezTo>
                      <a:cubicBezTo>
                        <a:pt x="155" y="94"/>
                        <a:pt x="154" y="87"/>
                        <a:pt x="155" y="81"/>
                      </a:cubicBezTo>
                      <a:cubicBezTo>
                        <a:pt x="158" y="33"/>
                        <a:pt x="209" y="0"/>
                        <a:pt x="252" y="22"/>
                      </a:cubicBezTo>
                      <a:cubicBezTo>
                        <a:pt x="274" y="34"/>
                        <a:pt x="292" y="39"/>
                        <a:pt x="314" y="24"/>
                      </a:cubicBezTo>
                      <a:cubicBezTo>
                        <a:pt x="315" y="25"/>
                        <a:pt x="315" y="27"/>
                        <a:pt x="316" y="29"/>
                      </a:cubicBezTo>
                      <a:cubicBezTo>
                        <a:pt x="309" y="38"/>
                        <a:pt x="303" y="47"/>
                        <a:pt x="295" y="58"/>
                      </a:cubicBezTo>
                      <a:cubicBezTo>
                        <a:pt x="306" y="56"/>
                        <a:pt x="314" y="54"/>
                        <a:pt x="323" y="52"/>
                      </a:cubicBezTo>
                      <a:cubicBezTo>
                        <a:pt x="325" y="53"/>
                        <a:pt x="326" y="55"/>
                        <a:pt x="328" y="56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>
                    <a:solidFill>
                      <a:srgbClr val="1597C5"/>
                    </a:solidFill>
                  </a:endParaRPr>
                </a:p>
              </p:txBody>
            </p:sp>
            <p:sp>
              <p:nvSpPr>
                <p:cNvPr id="162" name="Freeform 6">
                  <a:extLst>
                    <a:ext uri="{FF2B5EF4-FFF2-40B4-BE49-F238E27FC236}">
                      <a16:creationId xmlns:a16="http://schemas.microsoft.com/office/drawing/2014/main" id="{E4565158-7EF7-4AF6-A700-8A221E6C69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175" y="5632451"/>
                  <a:ext cx="104775" cy="200024"/>
                </a:xfrm>
                <a:custGeom>
                  <a:avLst/>
                  <a:gdLst>
                    <a:gd name="T0" fmla="*/ 52 w 184"/>
                    <a:gd name="T1" fmla="*/ 134 h 350"/>
                    <a:gd name="T2" fmla="*/ 52 w 184"/>
                    <a:gd name="T3" fmla="*/ 89 h 350"/>
                    <a:gd name="T4" fmla="*/ 120 w 184"/>
                    <a:gd name="T5" fmla="*/ 9 h 350"/>
                    <a:gd name="T6" fmla="*/ 128 w 184"/>
                    <a:gd name="T7" fmla="*/ 8 h 350"/>
                    <a:gd name="T8" fmla="*/ 177 w 184"/>
                    <a:gd name="T9" fmla="*/ 58 h 350"/>
                    <a:gd name="T10" fmla="*/ 121 w 184"/>
                    <a:gd name="T11" fmla="*/ 78 h 350"/>
                    <a:gd name="T12" fmla="*/ 114 w 184"/>
                    <a:gd name="T13" fmla="*/ 133 h 350"/>
                    <a:gd name="T14" fmla="*/ 175 w 184"/>
                    <a:gd name="T15" fmla="*/ 133 h 350"/>
                    <a:gd name="T16" fmla="*/ 168 w 184"/>
                    <a:gd name="T17" fmla="*/ 186 h 350"/>
                    <a:gd name="T18" fmla="*/ 155 w 184"/>
                    <a:gd name="T19" fmla="*/ 194 h 350"/>
                    <a:gd name="T20" fmla="*/ 115 w 184"/>
                    <a:gd name="T21" fmla="*/ 194 h 350"/>
                    <a:gd name="T22" fmla="*/ 115 w 184"/>
                    <a:gd name="T23" fmla="*/ 350 h 350"/>
                    <a:gd name="T24" fmla="*/ 52 w 184"/>
                    <a:gd name="T25" fmla="*/ 350 h 350"/>
                    <a:gd name="T26" fmla="*/ 52 w 184"/>
                    <a:gd name="T27" fmla="*/ 194 h 350"/>
                    <a:gd name="T28" fmla="*/ 0 w 184"/>
                    <a:gd name="T29" fmla="*/ 194 h 350"/>
                    <a:gd name="T30" fmla="*/ 0 w 184"/>
                    <a:gd name="T31" fmla="*/ 134 h 350"/>
                    <a:gd name="T32" fmla="*/ 52 w 184"/>
                    <a:gd name="T33" fmla="*/ 1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4" h="350">
                      <a:moveTo>
                        <a:pt x="52" y="134"/>
                      </a:moveTo>
                      <a:cubicBezTo>
                        <a:pt x="52" y="116"/>
                        <a:pt x="52" y="102"/>
                        <a:pt x="52" y="89"/>
                      </a:cubicBezTo>
                      <a:cubicBezTo>
                        <a:pt x="52" y="40"/>
                        <a:pt x="74" y="16"/>
                        <a:pt x="120" y="9"/>
                      </a:cubicBezTo>
                      <a:cubicBezTo>
                        <a:pt x="123" y="8"/>
                        <a:pt x="126" y="8"/>
                        <a:pt x="128" y="8"/>
                      </a:cubicBezTo>
                      <a:cubicBezTo>
                        <a:pt x="184" y="9"/>
                        <a:pt x="180" y="0"/>
                        <a:pt x="177" y="58"/>
                      </a:cubicBezTo>
                      <a:cubicBezTo>
                        <a:pt x="157" y="65"/>
                        <a:pt x="133" y="66"/>
                        <a:pt x="121" y="78"/>
                      </a:cubicBezTo>
                      <a:cubicBezTo>
                        <a:pt x="111" y="89"/>
                        <a:pt x="116" y="113"/>
                        <a:pt x="114" y="133"/>
                      </a:cubicBezTo>
                      <a:cubicBezTo>
                        <a:pt x="136" y="133"/>
                        <a:pt x="154" y="133"/>
                        <a:pt x="175" y="133"/>
                      </a:cubicBezTo>
                      <a:cubicBezTo>
                        <a:pt x="173" y="152"/>
                        <a:pt x="172" y="169"/>
                        <a:pt x="168" y="186"/>
                      </a:cubicBezTo>
                      <a:cubicBezTo>
                        <a:pt x="168" y="189"/>
                        <a:pt x="160" y="193"/>
                        <a:pt x="155" y="194"/>
                      </a:cubicBezTo>
                      <a:cubicBezTo>
                        <a:pt x="143" y="195"/>
                        <a:pt x="130" y="194"/>
                        <a:pt x="115" y="194"/>
                      </a:cubicBezTo>
                      <a:cubicBezTo>
                        <a:pt x="115" y="247"/>
                        <a:pt x="115" y="298"/>
                        <a:pt x="115" y="350"/>
                      </a:cubicBezTo>
                      <a:cubicBezTo>
                        <a:pt x="93" y="350"/>
                        <a:pt x="74" y="350"/>
                        <a:pt x="52" y="350"/>
                      </a:cubicBezTo>
                      <a:cubicBezTo>
                        <a:pt x="52" y="298"/>
                        <a:pt x="52" y="247"/>
                        <a:pt x="52" y="194"/>
                      </a:cubicBezTo>
                      <a:cubicBezTo>
                        <a:pt x="33" y="194"/>
                        <a:pt x="17" y="194"/>
                        <a:pt x="0" y="194"/>
                      </a:cubicBezTo>
                      <a:cubicBezTo>
                        <a:pt x="0" y="173"/>
                        <a:pt x="0" y="155"/>
                        <a:pt x="0" y="134"/>
                      </a:cubicBezTo>
                      <a:cubicBezTo>
                        <a:pt x="16" y="134"/>
                        <a:pt x="32" y="134"/>
                        <a:pt x="52" y="134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>
                    <a:solidFill>
                      <a:srgbClr val="1597C5"/>
                    </a:solidFill>
                  </a:endParaRPr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DC694309-67A8-4B93-9C33-9FF7CBCAF237}"/>
                    </a:ext>
                  </a:extLst>
                </p:cNvPr>
                <p:cNvGrpSpPr/>
                <p:nvPr/>
              </p:nvGrpSpPr>
              <p:grpSpPr>
                <a:xfrm>
                  <a:off x="4945063" y="5646738"/>
                  <a:ext cx="165100" cy="155575"/>
                  <a:chOff x="4945063" y="5646738"/>
                  <a:chExt cx="165100" cy="155575"/>
                </a:xfrm>
                <a:grpFill/>
              </p:grpSpPr>
              <p:sp>
                <p:nvSpPr>
                  <p:cNvPr id="164" name="Freeform 7">
                    <a:extLst>
                      <a:ext uri="{FF2B5EF4-FFF2-40B4-BE49-F238E27FC236}">
                        <a16:creationId xmlns:a16="http://schemas.microsoft.com/office/drawing/2014/main" id="{45F0DF7D-BEE0-4216-9C88-45CC4A3B8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8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89 w 193"/>
                      <a:gd name="T3" fmla="*/ 70 h 194"/>
                      <a:gd name="T4" fmla="*/ 108 w 193"/>
                      <a:gd name="T5" fmla="*/ 8 h 194"/>
                      <a:gd name="T6" fmla="*/ 66 w 193"/>
                      <a:gd name="T7" fmla="*/ 25 h 194"/>
                      <a:gd name="T8" fmla="*/ 0 w 193"/>
                      <a:gd name="T9" fmla="*/ 14 h 194"/>
                      <a:gd name="T10" fmla="*/ 0 w 193"/>
                      <a:gd name="T11" fmla="*/ 194 h 194"/>
                      <a:gd name="T12" fmla="*/ 65 w 193"/>
                      <a:gd name="T13" fmla="*/ 194 h 194"/>
                      <a:gd name="T14" fmla="*/ 65 w 193"/>
                      <a:gd name="T15" fmla="*/ 170 h 194"/>
                      <a:gd name="T16" fmla="*/ 65 w 193"/>
                      <a:gd name="T17" fmla="*/ 88 h 194"/>
                      <a:gd name="T18" fmla="*/ 90 w 193"/>
                      <a:gd name="T19" fmla="*/ 56 h 194"/>
                      <a:gd name="T20" fmla="*/ 122 w 193"/>
                      <a:gd name="T21" fmla="*/ 69 h 194"/>
                      <a:gd name="T22" fmla="*/ 126 w 193"/>
                      <a:gd name="T23" fmla="*/ 94 h 194"/>
                      <a:gd name="T24" fmla="*/ 127 w 193"/>
                      <a:gd name="T25" fmla="*/ 194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90" y="152"/>
                          <a:pt x="193" y="111"/>
                          <a:pt x="189" y="70"/>
                        </a:cubicBezTo>
                        <a:cubicBezTo>
                          <a:pt x="185" y="25"/>
                          <a:pt x="150" y="0"/>
                          <a:pt x="108" y="8"/>
                        </a:cubicBezTo>
                        <a:cubicBezTo>
                          <a:pt x="94" y="11"/>
                          <a:pt x="80" y="19"/>
                          <a:pt x="66" y="25"/>
                        </a:cubicBezTo>
                        <a:cubicBezTo>
                          <a:pt x="62" y="9"/>
                          <a:pt x="33" y="4"/>
                          <a:pt x="0" y="14"/>
                        </a:cubicBezTo>
                        <a:cubicBezTo>
                          <a:pt x="0" y="74"/>
                          <a:pt x="0" y="133"/>
                          <a:pt x="0" y="194"/>
                        </a:cubicBezTo>
                        <a:cubicBezTo>
                          <a:pt x="22" y="194"/>
                          <a:pt x="42" y="194"/>
                          <a:pt x="65" y="194"/>
                        </a:cubicBezTo>
                        <a:cubicBezTo>
                          <a:pt x="65" y="186"/>
                          <a:pt x="65" y="178"/>
                          <a:pt x="65" y="170"/>
                        </a:cubicBezTo>
                        <a:cubicBezTo>
                          <a:pt x="65" y="143"/>
                          <a:pt x="64" y="115"/>
                          <a:pt x="65" y="88"/>
                        </a:cubicBezTo>
                        <a:cubicBezTo>
                          <a:pt x="65" y="72"/>
                          <a:pt x="74" y="60"/>
                          <a:pt x="90" y="56"/>
                        </a:cubicBezTo>
                        <a:cubicBezTo>
                          <a:pt x="103" y="52"/>
                          <a:pt x="116" y="56"/>
                          <a:pt x="122" y="69"/>
                        </a:cubicBezTo>
                        <a:cubicBezTo>
                          <a:pt x="125" y="76"/>
                          <a:pt x="126" y="86"/>
                          <a:pt x="126" y="94"/>
                        </a:cubicBezTo>
                        <a:cubicBezTo>
                          <a:pt x="127" y="127"/>
                          <a:pt x="127" y="160"/>
                          <a:pt x="127" y="194"/>
                        </a:cubicBezTo>
                        <a:cubicBezTo>
                          <a:pt x="149" y="194"/>
                          <a:pt x="168" y="194"/>
                          <a:pt x="190" y="1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65" name="Freeform 8">
                    <a:extLst>
                      <a:ext uri="{FF2B5EF4-FFF2-40B4-BE49-F238E27FC236}">
                        <a16:creationId xmlns:a16="http://schemas.microsoft.com/office/drawing/2014/main" id="{EDBD335D-B15E-4BC6-A009-CB8677C18B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0 w 61"/>
                      <a:gd name="T3" fmla="*/ 183 h 183"/>
                      <a:gd name="T4" fmla="*/ 61 w 61"/>
                      <a:gd name="T5" fmla="*/ 183 h 183"/>
                      <a:gd name="T6" fmla="*/ 61 w 61"/>
                      <a:gd name="T7" fmla="*/ 0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0" y="61"/>
                          <a:pt x="0" y="122"/>
                          <a:pt x="0" y="183"/>
                        </a:cubicBezTo>
                        <a:cubicBezTo>
                          <a:pt x="22" y="183"/>
                          <a:pt x="42" y="183"/>
                          <a:pt x="61" y="183"/>
                        </a:cubicBezTo>
                        <a:cubicBezTo>
                          <a:pt x="61" y="121"/>
                          <a:pt x="61" y="61"/>
                          <a:pt x="61" y="0"/>
                        </a:cubicBezTo>
                        <a:cubicBezTo>
                          <a:pt x="40" y="0"/>
                          <a:pt x="2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66" name="Freeform 9">
                    <a:extLst>
                      <a:ext uri="{FF2B5EF4-FFF2-40B4-BE49-F238E27FC236}">
                        <a16:creationId xmlns:a16="http://schemas.microsoft.com/office/drawing/2014/main" id="{207F9D83-A9FA-4324-98E4-F595B591D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69 w 69"/>
                      <a:gd name="T3" fmla="*/ 34 h 68"/>
                      <a:gd name="T4" fmla="*/ 35 w 69"/>
                      <a:gd name="T5" fmla="*/ 0 h 68"/>
                      <a:gd name="T6" fmla="*/ 0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54" y="68"/>
                          <a:pt x="69" y="53"/>
                          <a:pt x="69" y="34"/>
                        </a:cubicBezTo>
                        <a:cubicBezTo>
                          <a:pt x="69" y="14"/>
                          <a:pt x="54" y="0"/>
                          <a:pt x="35" y="0"/>
                        </a:cubicBezTo>
                        <a:cubicBezTo>
                          <a:pt x="16" y="0"/>
                          <a:pt x="0" y="16"/>
                          <a:pt x="0" y="34"/>
                        </a:cubicBezTo>
                        <a:cubicBezTo>
                          <a:pt x="1" y="52"/>
                          <a:pt x="17" y="68"/>
                          <a:pt x="35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67" name="Freeform 10">
                    <a:extLst>
                      <a:ext uri="{FF2B5EF4-FFF2-40B4-BE49-F238E27FC236}">
                        <a16:creationId xmlns:a16="http://schemas.microsoft.com/office/drawing/2014/main" id="{2C7752CE-1A06-4C10-879B-E2FD7A0ECA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8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27 w 193"/>
                      <a:gd name="T3" fmla="*/ 194 h 194"/>
                      <a:gd name="T4" fmla="*/ 126 w 193"/>
                      <a:gd name="T5" fmla="*/ 94 h 194"/>
                      <a:gd name="T6" fmla="*/ 122 w 193"/>
                      <a:gd name="T7" fmla="*/ 69 h 194"/>
                      <a:gd name="T8" fmla="*/ 90 w 193"/>
                      <a:gd name="T9" fmla="*/ 56 h 194"/>
                      <a:gd name="T10" fmla="*/ 65 w 193"/>
                      <a:gd name="T11" fmla="*/ 88 h 194"/>
                      <a:gd name="T12" fmla="*/ 65 w 193"/>
                      <a:gd name="T13" fmla="*/ 170 h 194"/>
                      <a:gd name="T14" fmla="*/ 65 w 193"/>
                      <a:gd name="T15" fmla="*/ 194 h 194"/>
                      <a:gd name="T16" fmla="*/ 0 w 193"/>
                      <a:gd name="T17" fmla="*/ 194 h 194"/>
                      <a:gd name="T18" fmla="*/ 0 w 193"/>
                      <a:gd name="T19" fmla="*/ 14 h 194"/>
                      <a:gd name="T20" fmla="*/ 66 w 193"/>
                      <a:gd name="T21" fmla="*/ 25 h 194"/>
                      <a:gd name="T22" fmla="*/ 108 w 193"/>
                      <a:gd name="T23" fmla="*/ 8 h 194"/>
                      <a:gd name="T24" fmla="*/ 189 w 193"/>
                      <a:gd name="T25" fmla="*/ 70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68" y="194"/>
                          <a:pt x="149" y="194"/>
                          <a:pt x="127" y="194"/>
                        </a:cubicBezTo>
                        <a:cubicBezTo>
                          <a:pt x="127" y="160"/>
                          <a:pt x="127" y="127"/>
                          <a:pt x="126" y="94"/>
                        </a:cubicBezTo>
                        <a:cubicBezTo>
                          <a:pt x="126" y="86"/>
                          <a:pt x="125" y="76"/>
                          <a:pt x="122" y="69"/>
                        </a:cubicBezTo>
                        <a:cubicBezTo>
                          <a:pt x="116" y="56"/>
                          <a:pt x="103" y="52"/>
                          <a:pt x="90" y="56"/>
                        </a:cubicBezTo>
                        <a:cubicBezTo>
                          <a:pt x="74" y="60"/>
                          <a:pt x="65" y="72"/>
                          <a:pt x="65" y="88"/>
                        </a:cubicBezTo>
                        <a:cubicBezTo>
                          <a:pt x="64" y="115"/>
                          <a:pt x="65" y="143"/>
                          <a:pt x="65" y="170"/>
                        </a:cubicBezTo>
                        <a:cubicBezTo>
                          <a:pt x="65" y="178"/>
                          <a:pt x="65" y="186"/>
                          <a:pt x="65" y="194"/>
                        </a:cubicBezTo>
                        <a:cubicBezTo>
                          <a:pt x="42" y="194"/>
                          <a:pt x="22" y="194"/>
                          <a:pt x="0" y="194"/>
                        </a:cubicBezTo>
                        <a:cubicBezTo>
                          <a:pt x="0" y="133"/>
                          <a:pt x="0" y="74"/>
                          <a:pt x="0" y="14"/>
                        </a:cubicBezTo>
                        <a:cubicBezTo>
                          <a:pt x="33" y="4"/>
                          <a:pt x="62" y="9"/>
                          <a:pt x="66" y="25"/>
                        </a:cubicBezTo>
                        <a:cubicBezTo>
                          <a:pt x="80" y="19"/>
                          <a:pt x="94" y="11"/>
                          <a:pt x="108" y="8"/>
                        </a:cubicBezTo>
                        <a:cubicBezTo>
                          <a:pt x="150" y="0"/>
                          <a:pt x="185" y="25"/>
                          <a:pt x="189" y="70"/>
                        </a:cubicBezTo>
                        <a:cubicBezTo>
                          <a:pt x="193" y="111"/>
                          <a:pt x="190" y="152"/>
                          <a:pt x="190" y="194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68" name="Freeform 11">
                    <a:extLst>
                      <a:ext uri="{FF2B5EF4-FFF2-40B4-BE49-F238E27FC236}">
                        <a16:creationId xmlns:a16="http://schemas.microsoft.com/office/drawing/2014/main" id="{5BE29DAF-6D9B-44D5-A835-AB0DD4A73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61 w 61"/>
                      <a:gd name="T3" fmla="*/ 0 h 183"/>
                      <a:gd name="T4" fmla="*/ 61 w 61"/>
                      <a:gd name="T5" fmla="*/ 183 h 183"/>
                      <a:gd name="T6" fmla="*/ 0 w 61"/>
                      <a:gd name="T7" fmla="*/ 183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21" y="0"/>
                          <a:pt x="40" y="0"/>
                          <a:pt x="61" y="0"/>
                        </a:cubicBezTo>
                        <a:cubicBezTo>
                          <a:pt x="61" y="61"/>
                          <a:pt x="61" y="121"/>
                          <a:pt x="61" y="183"/>
                        </a:cubicBezTo>
                        <a:cubicBezTo>
                          <a:pt x="42" y="183"/>
                          <a:pt x="22" y="183"/>
                          <a:pt x="0" y="183"/>
                        </a:cubicBezTo>
                        <a:cubicBezTo>
                          <a:pt x="0" y="122"/>
                          <a:pt x="0" y="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>
                      <a:solidFill>
                        <a:srgbClr val="1597C5"/>
                      </a:solidFill>
                    </a:endParaRPr>
                  </a:p>
                </p:txBody>
              </p:sp>
              <p:sp>
                <p:nvSpPr>
                  <p:cNvPr id="169" name="Freeform 12">
                    <a:extLst>
                      <a:ext uri="{FF2B5EF4-FFF2-40B4-BE49-F238E27FC236}">
                        <a16:creationId xmlns:a16="http://schemas.microsoft.com/office/drawing/2014/main" id="{E8C630C7-AD92-4073-98D6-8EE791F9B5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0 w 69"/>
                      <a:gd name="T3" fmla="*/ 34 h 68"/>
                      <a:gd name="T4" fmla="*/ 35 w 69"/>
                      <a:gd name="T5" fmla="*/ 0 h 68"/>
                      <a:gd name="T6" fmla="*/ 69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17" y="68"/>
                          <a:pt x="1" y="52"/>
                          <a:pt x="0" y="34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cubicBezTo>
                          <a:pt x="54" y="0"/>
                          <a:pt x="69" y="14"/>
                          <a:pt x="69" y="34"/>
                        </a:cubicBezTo>
                        <a:cubicBezTo>
                          <a:pt x="69" y="53"/>
                          <a:pt x="54" y="68"/>
                          <a:pt x="35" y="68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B7C977C6-47AB-47C6-BC9E-441C0C133243}"/>
                </a:ext>
              </a:extLst>
            </p:cNvPr>
            <p:cNvGrpSpPr/>
            <p:nvPr/>
          </p:nvGrpSpPr>
          <p:grpSpPr>
            <a:xfrm>
              <a:off x="8839200" y="1761414"/>
              <a:ext cx="2469619" cy="3805533"/>
              <a:chOff x="3667673" y="2167814"/>
              <a:chExt cx="2469619" cy="3805533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B3B849C8-18FC-4736-BD85-2A38E4D0AD16}"/>
                  </a:ext>
                </a:extLst>
              </p:cNvPr>
              <p:cNvGrpSpPr/>
              <p:nvPr/>
            </p:nvGrpSpPr>
            <p:grpSpPr>
              <a:xfrm>
                <a:off x="3667673" y="2167814"/>
                <a:ext cx="2469619" cy="3421376"/>
                <a:chOff x="3772776" y="2167814"/>
                <a:chExt cx="2469619" cy="3421376"/>
              </a:xfrm>
            </p:grpSpPr>
            <p:sp>
              <p:nvSpPr>
                <p:cNvPr id="185" name="Rectangle: Rounded Corners 184">
                  <a:extLst>
                    <a:ext uri="{FF2B5EF4-FFF2-40B4-BE49-F238E27FC236}">
                      <a16:creationId xmlns:a16="http://schemas.microsoft.com/office/drawing/2014/main" id="{99664809-FE78-409B-93DF-0D3497CEF5FF}"/>
                    </a:ext>
                  </a:extLst>
                </p:cNvPr>
                <p:cNvSpPr/>
                <p:nvPr/>
              </p:nvSpPr>
              <p:spPr>
                <a:xfrm>
                  <a:off x="3772776" y="2167814"/>
                  <a:ext cx="2448000" cy="2449348"/>
                </a:xfrm>
                <a:prstGeom prst="roundRect">
                  <a:avLst>
                    <a:gd name="adj" fmla="val 14464"/>
                  </a:avLst>
                </a:prstGeom>
                <a:blipFill dpi="0" rotWithShape="1">
                  <a:blip r:embed="rId4"/>
                  <a:srcRect/>
                  <a:stretch>
                    <a:fillRect l="-5146" t="-25694" r="-11030" b="-40392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/>
                </a:p>
              </p:txBody>
            </p:sp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68BD84EF-C4CE-4A62-B7F8-DAF6EEDAEC8B}"/>
                    </a:ext>
                  </a:extLst>
                </p:cNvPr>
                <p:cNvSpPr txBox="1"/>
                <p:nvPr/>
              </p:nvSpPr>
              <p:spPr>
                <a:xfrm>
                  <a:off x="4027806" y="4757450"/>
                  <a:ext cx="2050097" cy="315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400" b="1" spc="5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EVA SAMUAL</a:t>
                  </a:r>
                </a:p>
              </p:txBody>
            </p:sp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8FFC689A-4917-4724-88E7-122523474A6F}"/>
                    </a:ext>
                  </a:extLst>
                </p:cNvPr>
                <p:cNvSpPr txBox="1"/>
                <p:nvPr/>
              </p:nvSpPr>
              <p:spPr>
                <a:xfrm>
                  <a:off x="3802681" y="5065970"/>
                  <a:ext cx="243971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Lorem ipsum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dolor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sit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amet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,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adipiscing</a:t>
                  </a:r>
                  <a:r>
                    <a:rPr lang="en-IN" sz="14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elit</a:t>
                  </a:r>
                  <a:endParaRPr lang="en-IN" sz="1400" dirty="0">
                    <a:solidFill>
                      <a:srgbClr val="1597C5"/>
                    </a:solidFill>
                    <a:latin typeface="Nunito" panose="00000500000000000000" pitchFamily="2" charset="0"/>
                  </a:endParaRP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744A030B-62CC-4370-B889-92A635D7BD26}"/>
                  </a:ext>
                </a:extLst>
              </p:cNvPr>
              <p:cNvGrpSpPr/>
              <p:nvPr/>
            </p:nvGrpSpPr>
            <p:grpSpPr>
              <a:xfrm>
                <a:off x="4507444" y="5731806"/>
                <a:ext cx="763057" cy="241541"/>
                <a:chOff x="4448176" y="5632451"/>
                <a:chExt cx="661988" cy="20954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76" name="Freeform 5">
                  <a:extLst>
                    <a:ext uri="{FF2B5EF4-FFF2-40B4-BE49-F238E27FC236}">
                      <a16:creationId xmlns:a16="http://schemas.microsoft.com/office/drawing/2014/main" id="{1FCD7D34-1A91-4749-8744-A902BFBAD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5663" y="5657850"/>
                  <a:ext cx="185738" cy="184150"/>
                </a:xfrm>
                <a:custGeom>
                  <a:avLst/>
                  <a:gdLst>
                    <a:gd name="T0" fmla="*/ 328 w 328"/>
                    <a:gd name="T1" fmla="*/ 56 h 325"/>
                    <a:gd name="T2" fmla="*/ 290 w 328"/>
                    <a:gd name="T3" fmla="*/ 131 h 325"/>
                    <a:gd name="T4" fmla="*/ 1 w 328"/>
                    <a:gd name="T5" fmla="*/ 264 h 325"/>
                    <a:gd name="T6" fmla="*/ 46 w 328"/>
                    <a:gd name="T7" fmla="*/ 255 h 325"/>
                    <a:gd name="T8" fmla="*/ 89 w 328"/>
                    <a:gd name="T9" fmla="*/ 233 h 325"/>
                    <a:gd name="T10" fmla="*/ 29 w 328"/>
                    <a:gd name="T11" fmla="*/ 187 h 325"/>
                    <a:gd name="T12" fmla="*/ 56 w 328"/>
                    <a:gd name="T13" fmla="*/ 181 h 325"/>
                    <a:gd name="T14" fmla="*/ 6 w 328"/>
                    <a:gd name="T15" fmla="*/ 116 h 325"/>
                    <a:gd name="T16" fmla="*/ 34 w 328"/>
                    <a:gd name="T17" fmla="*/ 123 h 325"/>
                    <a:gd name="T18" fmla="*/ 12 w 328"/>
                    <a:gd name="T19" fmla="*/ 31 h 325"/>
                    <a:gd name="T20" fmla="*/ 155 w 328"/>
                    <a:gd name="T21" fmla="*/ 100 h 325"/>
                    <a:gd name="T22" fmla="*/ 155 w 328"/>
                    <a:gd name="T23" fmla="*/ 81 h 325"/>
                    <a:gd name="T24" fmla="*/ 252 w 328"/>
                    <a:gd name="T25" fmla="*/ 22 h 325"/>
                    <a:gd name="T26" fmla="*/ 314 w 328"/>
                    <a:gd name="T27" fmla="*/ 24 h 325"/>
                    <a:gd name="T28" fmla="*/ 316 w 328"/>
                    <a:gd name="T29" fmla="*/ 29 h 325"/>
                    <a:gd name="T30" fmla="*/ 295 w 328"/>
                    <a:gd name="T31" fmla="*/ 58 h 325"/>
                    <a:gd name="T32" fmla="*/ 323 w 328"/>
                    <a:gd name="T33" fmla="*/ 52 h 325"/>
                    <a:gd name="T34" fmla="*/ 328 w 328"/>
                    <a:gd name="T35" fmla="*/ 56 h 3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28" h="325">
                      <a:moveTo>
                        <a:pt x="328" y="56"/>
                      </a:moveTo>
                      <a:cubicBezTo>
                        <a:pt x="295" y="72"/>
                        <a:pt x="297" y="103"/>
                        <a:pt x="290" y="131"/>
                      </a:cubicBezTo>
                      <a:cubicBezTo>
                        <a:pt x="253" y="280"/>
                        <a:pt x="110" y="325"/>
                        <a:pt x="1" y="264"/>
                      </a:cubicBezTo>
                      <a:cubicBezTo>
                        <a:pt x="16" y="261"/>
                        <a:pt x="32" y="260"/>
                        <a:pt x="46" y="255"/>
                      </a:cubicBezTo>
                      <a:cubicBezTo>
                        <a:pt x="61" y="250"/>
                        <a:pt x="75" y="242"/>
                        <a:pt x="89" y="233"/>
                      </a:cubicBezTo>
                      <a:cubicBezTo>
                        <a:pt x="62" y="227"/>
                        <a:pt x="42" y="213"/>
                        <a:pt x="29" y="187"/>
                      </a:cubicBezTo>
                      <a:cubicBezTo>
                        <a:pt x="38" y="186"/>
                        <a:pt x="45" y="184"/>
                        <a:pt x="56" y="181"/>
                      </a:cubicBezTo>
                      <a:cubicBezTo>
                        <a:pt x="27" y="166"/>
                        <a:pt x="5" y="150"/>
                        <a:pt x="6" y="116"/>
                      </a:cubicBezTo>
                      <a:cubicBezTo>
                        <a:pt x="14" y="118"/>
                        <a:pt x="21" y="119"/>
                        <a:pt x="34" y="123"/>
                      </a:cubicBezTo>
                      <a:cubicBezTo>
                        <a:pt x="4" y="94"/>
                        <a:pt x="0" y="65"/>
                        <a:pt x="12" y="31"/>
                      </a:cubicBezTo>
                      <a:cubicBezTo>
                        <a:pt x="82" y="85"/>
                        <a:pt x="115" y="101"/>
                        <a:pt x="155" y="100"/>
                      </a:cubicBezTo>
                      <a:cubicBezTo>
                        <a:pt x="155" y="94"/>
                        <a:pt x="154" y="87"/>
                        <a:pt x="155" y="81"/>
                      </a:cubicBezTo>
                      <a:cubicBezTo>
                        <a:pt x="158" y="33"/>
                        <a:pt x="209" y="0"/>
                        <a:pt x="252" y="22"/>
                      </a:cubicBezTo>
                      <a:cubicBezTo>
                        <a:pt x="274" y="34"/>
                        <a:pt x="292" y="39"/>
                        <a:pt x="314" y="24"/>
                      </a:cubicBezTo>
                      <a:cubicBezTo>
                        <a:pt x="315" y="25"/>
                        <a:pt x="315" y="27"/>
                        <a:pt x="316" y="29"/>
                      </a:cubicBezTo>
                      <a:cubicBezTo>
                        <a:pt x="309" y="38"/>
                        <a:pt x="303" y="47"/>
                        <a:pt x="295" y="58"/>
                      </a:cubicBezTo>
                      <a:cubicBezTo>
                        <a:pt x="306" y="56"/>
                        <a:pt x="314" y="54"/>
                        <a:pt x="323" y="52"/>
                      </a:cubicBezTo>
                      <a:cubicBezTo>
                        <a:pt x="325" y="53"/>
                        <a:pt x="326" y="55"/>
                        <a:pt x="328" y="56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>
                    <a:solidFill>
                      <a:srgbClr val="1597C5"/>
                    </a:solidFill>
                  </a:endParaRPr>
                </a:p>
              </p:txBody>
            </p:sp>
            <p:sp>
              <p:nvSpPr>
                <p:cNvPr id="177" name="Freeform 6">
                  <a:extLst>
                    <a:ext uri="{FF2B5EF4-FFF2-40B4-BE49-F238E27FC236}">
                      <a16:creationId xmlns:a16="http://schemas.microsoft.com/office/drawing/2014/main" id="{1112F751-F4C2-4E8E-B9B2-2A77042DCB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8176" y="5632451"/>
                  <a:ext cx="104775" cy="200024"/>
                </a:xfrm>
                <a:custGeom>
                  <a:avLst/>
                  <a:gdLst>
                    <a:gd name="T0" fmla="*/ 52 w 184"/>
                    <a:gd name="T1" fmla="*/ 134 h 350"/>
                    <a:gd name="T2" fmla="*/ 52 w 184"/>
                    <a:gd name="T3" fmla="*/ 89 h 350"/>
                    <a:gd name="T4" fmla="*/ 120 w 184"/>
                    <a:gd name="T5" fmla="*/ 9 h 350"/>
                    <a:gd name="T6" fmla="*/ 128 w 184"/>
                    <a:gd name="T7" fmla="*/ 8 h 350"/>
                    <a:gd name="T8" fmla="*/ 177 w 184"/>
                    <a:gd name="T9" fmla="*/ 58 h 350"/>
                    <a:gd name="T10" fmla="*/ 121 w 184"/>
                    <a:gd name="T11" fmla="*/ 78 h 350"/>
                    <a:gd name="T12" fmla="*/ 114 w 184"/>
                    <a:gd name="T13" fmla="*/ 133 h 350"/>
                    <a:gd name="T14" fmla="*/ 175 w 184"/>
                    <a:gd name="T15" fmla="*/ 133 h 350"/>
                    <a:gd name="T16" fmla="*/ 168 w 184"/>
                    <a:gd name="T17" fmla="*/ 186 h 350"/>
                    <a:gd name="T18" fmla="*/ 155 w 184"/>
                    <a:gd name="T19" fmla="*/ 194 h 350"/>
                    <a:gd name="T20" fmla="*/ 115 w 184"/>
                    <a:gd name="T21" fmla="*/ 194 h 350"/>
                    <a:gd name="T22" fmla="*/ 115 w 184"/>
                    <a:gd name="T23" fmla="*/ 350 h 350"/>
                    <a:gd name="T24" fmla="*/ 52 w 184"/>
                    <a:gd name="T25" fmla="*/ 350 h 350"/>
                    <a:gd name="T26" fmla="*/ 52 w 184"/>
                    <a:gd name="T27" fmla="*/ 194 h 350"/>
                    <a:gd name="T28" fmla="*/ 0 w 184"/>
                    <a:gd name="T29" fmla="*/ 194 h 350"/>
                    <a:gd name="T30" fmla="*/ 0 w 184"/>
                    <a:gd name="T31" fmla="*/ 134 h 350"/>
                    <a:gd name="T32" fmla="*/ 52 w 184"/>
                    <a:gd name="T33" fmla="*/ 134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4" h="350">
                      <a:moveTo>
                        <a:pt x="52" y="134"/>
                      </a:moveTo>
                      <a:cubicBezTo>
                        <a:pt x="52" y="116"/>
                        <a:pt x="52" y="102"/>
                        <a:pt x="52" y="89"/>
                      </a:cubicBezTo>
                      <a:cubicBezTo>
                        <a:pt x="52" y="40"/>
                        <a:pt x="74" y="16"/>
                        <a:pt x="120" y="9"/>
                      </a:cubicBezTo>
                      <a:cubicBezTo>
                        <a:pt x="123" y="8"/>
                        <a:pt x="126" y="8"/>
                        <a:pt x="128" y="8"/>
                      </a:cubicBezTo>
                      <a:cubicBezTo>
                        <a:pt x="184" y="9"/>
                        <a:pt x="180" y="0"/>
                        <a:pt x="177" y="58"/>
                      </a:cubicBezTo>
                      <a:cubicBezTo>
                        <a:pt x="157" y="65"/>
                        <a:pt x="133" y="66"/>
                        <a:pt x="121" y="78"/>
                      </a:cubicBezTo>
                      <a:cubicBezTo>
                        <a:pt x="111" y="89"/>
                        <a:pt x="116" y="113"/>
                        <a:pt x="114" y="133"/>
                      </a:cubicBezTo>
                      <a:cubicBezTo>
                        <a:pt x="136" y="133"/>
                        <a:pt x="154" y="133"/>
                        <a:pt x="175" y="133"/>
                      </a:cubicBezTo>
                      <a:cubicBezTo>
                        <a:pt x="173" y="152"/>
                        <a:pt x="172" y="169"/>
                        <a:pt x="168" y="186"/>
                      </a:cubicBezTo>
                      <a:cubicBezTo>
                        <a:pt x="168" y="189"/>
                        <a:pt x="160" y="193"/>
                        <a:pt x="155" y="194"/>
                      </a:cubicBezTo>
                      <a:cubicBezTo>
                        <a:pt x="143" y="195"/>
                        <a:pt x="130" y="194"/>
                        <a:pt x="115" y="194"/>
                      </a:cubicBezTo>
                      <a:cubicBezTo>
                        <a:pt x="115" y="247"/>
                        <a:pt x="115" y="298"/>
                        <a:pt x="115" y="350"/>
                      </a:cubicBezTo>
                      <a:cubicBezTo>
                        <a:pt x="93" y="350"/>
                        <a:pt x="74" y="350"/>
                        <a:pt x="52" y="350"/>
                      </a:cubicBezTo>
                      <a:cubicBezTo>
                        <a:pt x="52" y="298"/>
                        <a:pt x="52" y="247"/>
                        <a:pt x="52" y="194"/>
                      </a:cubicBezTo>
                      <a:cubicBezTo>
                        <a:pt x="33" y="194"/>
                        <a:pt x="17" y="194"/>
                        <a:pt x="0" y="194"/>
                      </a:cubicBezTo>
                      <a:cubicBezTo>
                        <a:pt x="0" y="173"/>
                        <a:pt x="0" y="155"/>
                        <a:pt x="0" y="134"/>
                      </a:cubicBezTo>
                      <a:cubicBezTo>
                        <a:pt x="16" y="134"/>
                        <a:pt x="32" y="134"/>
                        <a:pt x="52" y="134"/>
                      </a:cubicBezTo>
                      <a:close/>
                    </a:path>
                  </a:pathLst>
                </a:custGeom>
                <a:solidFill>
                  <a:srgbClr val="1DA5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>
                    <a:solidFill>
                      <a:srgbClr val="1597C5"/>
                    </a:solidFill>
                  </a:endParaRPr>
                </a:p>
              </p:txBody>
            </p: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AC428669-7A65-40B2-970B-039741B11065}"/>
                    </a:ext>
                  </a:extLst>
                </p:cNvPr>
                <p:cNvGrpSpPr/>
                <p:nvPr/>
              </p:nvGrpSpPr>
              <p:grpSpPr>
                <a:xfrm>
                  <a:off x="4945063" y="5646738"/>
                  <a:ext cx="165101" cy="155575"/>
                  <a:chOff x="4945063" y="5646738"/>
                  <a:chExt cx="165101" cy="155575"/>
                </a:xfrm>
                <a:grpFill/>
              </p:grpSpPr>
              <p:sp>
                <p:nvSpPr>
                  <p:cNvPr id="179" name="Freeform 7">
                    <a:extLst>
                      <a:ext uri="{FF2B5EF4-FFF2-40B4-BE49-F238E27FC236}">
                        <a16:creationId xmlns:a16="http://schemas.microsoft.com/office/drawing/2014/main" id="{4334670B-FD0E-4DA2-B093-C5D52D985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8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89 w 193"/>
                      <a:gd name="T3" fmla="*/ 70 h 194"/>
                      <a:gd name="T4" fmla="*/ 108 w 193"/>
                      <a:gd name="T5" fmla="*/ 8 h 194"/>
                      <a:gd name="T6" fmla="*/ 66 w 193"/>
                      <a:gd name="T7" fmla="*/ 25 h 194"/>
                      <a:gd name="T8" fmla="*/ 0 w 193"/>
                      <a:gd name="T9" fmla="*/ 14 h 194"/>
                      <a:gd name="T10" fmla="*/ 0 w 193"/>
                      <a:gd name="T11" fmla="*/ 194 h 194"/>
                      <a:gd name="T12" fmla="*/ 65 w 193"/>
                      <a:gd name="T13" fmla="*/ 194 h 194"/>
                      <a:gd name="T14" fmla="*/ 65 w 193"/>
                      <a:gd name="T15" fmla="*/ 170 h 194"/>
                      <a:gd name="T16" fmla="*/ 65 w 193"/>
                      <a:gd name="T17" fmla="*/ 88 h 194"/>
                      <a:gd name="T18" fmla="*/ 90 w 193"/>
                      <a:gd name="T19" fmla="*/ 56 h 194"/>
                      <a:gd name="T20" fmla="*/ 122 w 193"/>
                      <a:gd name="T21" fmla="*/ 69 h 194"/>
                      <a:gd name="T22" fmla="*/ 126 w 193"/>
                      <a:gd name="T23" fmla="*/ 94 h 194"/>
                      <a:gd name="T24" fmla="*/ 127 w 193"/>
                      <a:gd name="T25" fmla="*/ 194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90" y="152"/>
                          <a:pt x="193" y="111"/>
                          <a:pt x="189" y="70"/>
                        </a:cubicBezTo>
                        <a:cubicBezTo>
                          <a:pt x="185" y="25"/>
                          <a:pt x="150" y="0"/>
                          <a:pt x="108" y="8"/>
                        </a:cubicBezTo>
                        <a:cubicBezTo>
                          <a:pt x="94" y="11"/>
                          <a:pt x="80" y="19"/>
                          <a:pt x="66" y="25"/>
                        </a:cubicBezTo>
                        <a:cubicBezTo>
                          <a:pt x="62" y="9"/>
                          <a:pt x="33" y="4"/>
                          <a:pt x="0" y="14"/>
                        </a:cubicBezTo>
                        <a:cubicBezTo>
                          <a:pt x="0" y="74"/>
                          <a:pt x="0" y="133"/>
                          <a:pt x="0" y="194"/>
                        </a:cubicBezTo>
                        <a:cubicBezTo>
                          <a:pt x="22" y="194"/>
                          <a:pt x="42" y="194"/>
                          <a:pt x="65" y="194"/>
                        </a:cubicBezTo>
                        <a:cubicBezTo>
                          <a:pt x="65" y="186"/>
                          <a:pt x="65" y="178"/>
                          <a:pt x="65" y="170"/>
                        </a:cubicBezTo>
                        <a:cubicBezTo>
                          <a:pt x="65" y="143"/>
                          <a:pt x="64" y="115"/>
                          <a:pt x="65" y="88"/>
                        </a:cubicBezTo>
                        <a:cubicBezTo>
                          <a:pt x="65" y="72"/>
                          <a:pt x="74" y="60"/>
                          <a:pt x="90" y="56"/>
                        </a:cubicBezTo>
                        <a:cubicBezTo>
                          <a:pt x="103" y="52"/>
                          <a:pt x="116" y="56"/>
                          <a:pt x="122" y="69"/>
                        </a:cubicBezTo>
                        <a:cubicBezTo>
                          <a:pt x="125" y="76"/>
                          <a:pt x="126" y="86"/>
                          <a:pt x="126" y="94"/>
                        </a:cubicBezTo>
                        <a:cubicBezTo>
                          <a:pt x="127" y="127"/>
                          <a:pt x="127" y="160"/>
                          <a:pt x="127" y="194"/>
                        </a:cubicBezTo>
                        <a:cubicBezTo>
                          <a:pt x="149" y="194"/>
                          <a:pt x="168" y="194"/>
                          <a:pt x="190" y="19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80" name="Freeform 8">
                    <a:extLst>
                      <a:ext uri="{FF2B5EF4-FFF2-40B4-BE49-F238E27FC236}">
                        <a16:creationId xmlns:a16="http://schemas.microsoft.com/office/drawing/2014/main" id="{F90A72F7-1331-4FE9-9F2E-121834661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0 w 61"/>
                      <a:gd name="T3" fmla="*/ 183 h 183"/>
                      <a:gd name="T4" fmla="*/ 61 w 61"/>
                      <a:gd name="T5" fmla="*/ 183 h 183"/>
                      <a:gd name="T6" fmla="*/ 61 w 61"/>
                      <a:gd name="T7" fmla="*/ 0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0" y="61"/>
                          <a:pt x="0" y="122"/>
                          <a:pt x="0" y="183"/>
                        </a:cubicBezTo>
                        <a:cubicBezTo>
                          <a:pt x="22" y="183"/>
                          <a:pt x="42" y="183"/>
                          <a:pt x="61" y="183"/>
                        </a:cubicBezTo>
                        <a:cubicBezTo>
                          <a:pt x="61" y="121"/>
                          <a:pt x="61" y="61"/>
                          <a:pt x="61" y="0"/>
                        </a:cubicBezTo>
                        <a:cubicBezTo>
                          <a:pt x="40" y="0"/>
                          <a:pt x="21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81" name="Freeform 9">
                    <a:extLst>
                      <a:ext uri="{FF2B5EF4-FFF2-40B4-BE49-F238E27FC236}">
                        <a16:creationId xmlns:a16="http://schemas.microsoft.com/office/drawing/2014/main" id="{66D1459A-0773-415E-A99D-1D82D07DBF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69 w 69"/>
                      <a:gd name="T3" fmla="*/ 34 h 68"/>
                      <a:gd name="T4" fmla="*/ 35 w 69"/>
                      <a:gd name="T5" fmla="*/ 0 h 68"/>
                      <a:gd name="T6" fmla="*/ 0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54" y="68"/>
                          <a:pt x="69" y="53"/>
                          <a:pt x="69" y="34"/>
                        </a:cubicBezTo>
                        <a:cubicBezTo>
                          <a:pt x="69" y="14"/>
                          <a:pt x="54" y="0"/>
                          <a:pt x="35" y="0"/>
                        </a:cubicBezTo>
                        <a:cubicBezTo>
                          <a:pt x="16" y="0"/>
                          <a:pt x="0" y="16"/>
                          <a:pt x="0" y="34"/>
                        </a:cubicBezTo>
                        <a:cubicBezTo>
                          <a:pt x="1" y="52"/>
                          <a:pt x="17" y="68"/>
                          <a:pt x="35" y="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82" name="Freeform 10">
                    <a:extLst>
                      <a:ext uri="{FF2B5EF4-FFF2-40B4-BE49-F238E27FC236}">
                        <a16:creationId xmlns:a16="http://schemas.microsoft.com/office/drawing/2014/main" id="{25564277-B9B8-48A5-9211-4CB5DD3FC5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0625" y="5691188"/>
                    <a:ext cx="109539" cy="111125"/>
                  </a:xfrm>
                  <a:custGeom>
                    <a:avLst/>
                    <a:gdLst>
                      <a:gd name="T0" fmla="*/ 190 w 193"/>
                      <a:gd name="T1" fmla="*/ 194 h 194"/>
                      <a:gd name="T2" fmla="*/ 127 w 193"/>
                      <a:gd name="T3" fmla="*/ 194 h 194"/>
                      <a:gd name="T4" fmla="*/ 126 w 193"/>
                      <a:gd name="T5" fmla="*/ 94 h 194"/>
                      <a:gd name="T6" fmla="*/ 122 w 193"/>
                      <a:gd name="T7" fmla="*/ 69 h 194"/>
                      <a:gd name="T8" fmla="*/ 90 w 193"/>
                      <a:gd name="T9" fmla="*/ 56 h 194"/>
                      <a:gd name="T10" fmla="*/ 65 w 193"/>
                      <a:gd name="T11" fmla="*/ 88 h 194"/>
                      <a:gd name="T12" fmla="*/ 65 w 193"/>
                      <a:gd name="T13" fmla="*/ 170 h 194"/>
                      <a:gd name="T14" fmla="*/ 65 w 193"/>
                      <a:gd name="T15" fmla="*/ 194 h 194"/>
                      <a:gd name="T16" fmla="*/ 0 w 193"/>
                      <a:gd name="T17" fmla="*/ 194 h 194"/>
                      <a:gd name="T18" fmla="*/ 0 w 193"/>
                      <a:gd name="T19" fmla="*/ 14 h 194"/>
                      <a:gd name="T20" fmla="*/ 66 w 193"/>
                      <a:gd name="T21" fmla="*/ 25 h 194"/>
                      <a:gd name="T22" fmla="*/ 108 w 193"/>
                      <a:gd name="T23" fmla="*/ 8 h 194"/>
                      <a:gd name="T24" fmla="*/ 189 w 193"/>
                      <a:gd name="T25" fmla="*/ 70 h 194"/>
                      <a:gd name="T26" fmla="*/ 190 w 193"/>
                      <a:gd name="T27" fmla="*/ 194 h 1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93" h="194">
                        <a:moveTo>
                          <a:pt x="190" y="194"/>
                        </a:moveTo>
                        <a:cubicBezTo>
                          <a:pt x="168" y="194"/>
                          <a:pt x="149" y="194"/>
                          <a:pt x="127" y="194"/>
                        </a:cubicBezTo>
                        <a:cubicBezTo>
                          <a:pt x="127" y="160"/>
                          <a:pt x="127" y="127"/>
                          <a:pt x="126" y="94"/>
                        </a:cubicBezTo>
                        <a:cubicBezTo>
                          <a:pt x="126" y="86"/>
                          <a:pt x="125" y="76"/>
                          <a:pt x="122" y="69"/>
                        </a:cubicBezTo>
                        <a:cubicBezTo>
                          <a:pt x="116" y="56"/>
                          <a:pt x="103" y="52"/>
                          <a:pt x="90" y="56"/>
                        </a:cubicBezTo>
                        <a:cubicBezTo>
                          <a:pt x="74" y="60"/>
                          <a:pt x="65" y="72"/>
                          <a:pt x="65" y="88"/>
                        </a:cubicBezTo>
                        <a:cubicBezTo>
                          <a:pt x="64" y="115"/>
                          <a:pt x="65" y="143"/>
                          <a:pt x="65" y="170"/>
                        </a:cubicBezTo>
                        <a:cubicBezTo>
                          <a:pt x="65" y="178"/>
                          <a:pt x="65" y="186"/>
                          <a:pt x="65" y="194"/>
                        </a:cubicBezTo>
                        <a:cubicBezTo>
                          <a:pt x="42" y="194"/>
                          <a:pt x="22" y="194"/>
                          <a:pt x="0" y="194"/>
                        </a:cubicBezTo>
                        <a:cubicBezTo>
                          <a:pt x="0" y="133"/>
                          <a:pt x="0" y="74"/>
                          <a:pt x="0" y="14"/>
                        </a:cubicBezTo>
                        <a:cubicBezTo>
                          <a:pt x="33" y="4"/>
                          <a:pt x="62" y="9"/>
                          <a:pt x="66" y="25"/>
                        </a:cubicBezTo>
                        <a:cubicBezTo>
                          <a:pt x="80" y="19"/>
                          <a:pt x="94" y="11"/>
                          <a:pt x="108" y="8"/>
                        </a:cubicBezTo>
                        <a:cubicBezTo>
                          <a:pt x="150" y="0"/>
                          <a:pt x="185" y="25"/>
                          <a:pt x="189" y="70"/>
                        </a:cubicBezTo>
                        <a:cubicBezTo>
                          <a:pt x="193" y="111"/>
                          <a:pt x="190" y="152"/>
                          <a:pt x="190" y="194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83" name="Freeform 11">
                    <a:extLst>
                      <a:ext uri="{FF2B5EF4-FFF2-40B4-BE49-F238E27FC236}">
                        <a16:creationId xmlns:a16="http://schemas.microsoft.com/office/drawing/2014/main" id="{1D020991-AD92-49BF-B1DE-A7325A7537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8238" y="5697538"/>
                    <a:ext cx="34925" cy="104775"/>
                  </a:xfrm>
                  <a:custGeom>
                    <a:avLst/>
                    <a:gdLst>
                      <a:gd name="T0" fmla="*/ 0 w 61"/>
                      <a:gd name="T1" fmla="*/ 0 h 183"/>
                      <a:gd name="T2" fmla="*/ 61 w 61"/>
                      <a:gd name="T3" fmla="*/ 0 h 183"/>
                      <a:gd name="T4" fmla="*/ 61 w 61"/>
                      <a:gd name="T5" fmla="*/ 183 h 183"/>
                      <a:gd name="T6" fmla="*/ 0 w 61"/>
                      <a:gd name="T7" fmla="*/ 183 h 183"/>
                      <a:gd name="T8" fmla="*/ 0 w 61"/>
                      <a:gd name="T9" fmla="*/ 0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1" h="183">
                        <a:moveTo>
                          <a:pt x="0" y="0"/>
                        </a:moveTo>
                        <a:cubicBezTo>
                          <a:pt x="21" y="0"/>
                          <a:pt x="40" y="0"/>
                          <a:pt x="61" y="0"/>
                        </a:cubicBezTo>
                        <a:cubicBezTo>
                          <a:pt x="61" y="61"/>
                          <a:pt x="61" y="121"/>
                          <a:pt x="61" y="183"/>
                        </a:cubicBezTo>
                        <a:cubicBezTo>
                          <a:pt x="42" y="183"/>
                          <a:pt x="22" y="183"/>
                          <a:pt x="0" y="183"/>
                        </a:cubicBezTo>
                        <a:cubicBezTo>
                          <a:pt x="0" y="122"/>
                          <a:pt x="0" y="6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>
                      <a:solidFill>
                        <a:srgbClr val="1597C5"/>
                      </a:solidFill>
                    </a:endParaRPr>
                  </a:p>
                </p:txBody>
              </p:sp>
              <p:sp>
                <p:nvSpPr>
                  <p:cNvPr id="184" name="Freeform 12">
                    <a:extLst>
                      <a:ext uri="{FF2B5EF4-FFF2-40B4-BE49-F238E27FC236}">
                        <a16:creationId xmlns:a16="http://schemas.microsoft.com/office/drawing/2014/main" id="{6D5F03CC-09C7-4027-A356-A8E9252CA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945063" y="5646738"/>
                    <a:ext cx="39688" cy="38100"/>
                  </a:xfrm>
                  <a:custGeom>
                    <a:avLst/>
                    <a:gdLst>
                      <a:gd name="T0" fmla="*/ 35 w 69"/>
                      <a:gd name="T1" fmla="*/ 68 h 68"/>
                      <a:gd name="T2" fmla="*/ 0 w 69"/>
                      <a:gd name="T3" fmla="*/ 34 h 68"/>
                      <a:gd name="T4" fmla="*/ 35 w 69"/>
                      <a:gd name="T5" fmla="*/ 0 h 68"/>
                      <a:gd name="T6" fmla="*/ 69 w 69"/>
                      <a:gd name="T7" fmla="*/ 34 h 68"/>
                      <a:gd name="T8" fmla="*/ 35 w 69"/>
                      <a:gd name="T9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68">
                        <a:moveTo>
                          <a:pt x="35" y="68"/>
                        </a:moveTo>
                        <a:cubicBezTo>
                          <a:pt x="17" y="68"/>
                          <a:pt x="1" y="52"/>
                          <a:pt x="0" y="34"/>
                        </a:cubicBezTo>
                        <a:cubicBezTo>
                          <a:pt x="0" y="16"/>
                          <a:pt x="16" y="0"/>
                          <a:pt x="35" y="0"/>
                        </a:cubicBezTo>
                        <a:cubicBezTo>
                          <a:pt x="54" y="0"/>
                          <a:pt x="69" y="14"/>
                          <a:pt x="69" y="34"/>
                        </a:cubicBezTo>
                        <a:cubicBezTo>
                          <a:pt x="69" y="53"/>
                          <a:pt x="54" y="68"/>
                          <a:pt x="35" y="68"/>
                        </a:cubicBezTo>
                        <a:close/>
                      </a:path>
                    </a:pathLst>
                  </a:custGeom>
                  <a:solidFill>
                    <a:srgbClr val="1DA5C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</p:grpSp>
        </p:grp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73BCB9FE-8465-4B9B-BF1D-B4C784EED9FA}"/>
              </a:ext>
            </a:extLst>
          </p:cNvPr>
          <p:cNvGrpSpPr/>
          <p:nvPr/>
        </p:nvGrpSpPr>
        <p:grpSpPr>
          <a:xfrm>
            <a:off x="9060795" y="369600"/>
            <a:ext cx="2647295" cy="461665"/>
            <a:chOff x="7894147" y="306538"/>
            <a:chExt cx="2647295" cy="461665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F6018E32-917A-4BA9-BDFD-60D37DA6C50C}"/>
                </a:ext>
              </a:extLst>
            </p:cNvPr>
            <p:cNvSpPr txBox="1"/>
            <p:nvPr/>
          </p:nvSpPr>
          <p:spPr>
            <a:xfrm>
              <a:off x="8224782" y="306538"/>
              <a:ext cx="2316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OUR TEAM</a:t>
              </a:r>
            </a:p>
          </p:txBody>
        </p:sp>
        <p:sp>
          <p:nvSpPr>
            <p:cNvPr id="190" name="Arrow: Chevron 189">
              <a:extLst>
                <a:ext uri="{FF2B5EF4-FFF2-40B4-BE49-F238E27FC236}">
                  <a16:creationId xmlns:a16="http://schemas.microsoft.com/office/drawing/2014/main" id="{DD8582DA-5B98-45E9-AE85-0F0E6BC9F8D3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15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6DD9E-956E-49F8-8A5D-ADF0F7209412}"/>
              </a:ext>
            </a:extLst>
          </p:cNvPr>
          <p:cNvSpPr/>
          <p:nvPr/>
        </p:nvSpPr>
        <p:spPr>
          <a:xfrm>
            <a:off x="7525407" y="0"/>
            <a:ext cx="466659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202" r="-356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8A652D-8FFD-4B6A-BC0D-20F9713BA63E}"/>
              </a:ext>
            </a:extLst>
          </p:cNvPr>
          <p:cNvSpPr/>
          <p:nvPr/>
        </p:nvSpPr>
        <p:spPr>
          <a:xfrm>
            <a:off x="7514898" y="0"/>
            <a:ext cx="4677102" cy="6858000"/>
          </a:xfrm>
          <a:prstGeom prst="rect">
            <a:avLst/>
          </a:prstGeom>
          <a:gradFill>
            <a:gsLst>
              <a:gs pos="0">
                <a:srgbClr val="00FFCC">
                  <a:alpha val="42000"/>
                  <a:lumMod val="91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0C2450-0EB9-486F-919F-5BDF898D5DEF}"/>
              </a:ext>
            </a:extLst>
          </p:cNvPr>
          <p:cNvGrpSpPr/>
          <p:nvPr/>
        </p:nvGrpSpPr>
        <p:grpSpPr>
          <a:xfrm>
            <a:off x="7882761" y="2933686"/>
            <a:ext cx="4214648" cy="1414759"/>
            <a:chOff x="7882761" y="3511755"/>
            <a:chExt cx="4214648" cy="14147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E297E8-38B6-4565-822D-4D48C78362FA}"/>
                </a:ext>
              </a:extLst>
            </p:cNvPr>
            <p:cNvSpPr txBox="1"/>
            <p:nvPr/>
          </p:nvSpPr>
          <p:spPr>
            <a:xfrm>
              <a:off x="7882761" y="4095517"/>
              <a:ext cx="4214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ut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labore</a:t>
              </a:r>
              <a:endParaRPr lang="en-IN" sz="16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1122A1-C5BC-4739-BEDA-7C37E7457AB3}"/>
                </a:ext>
              </a:extLst>
            </p:cNvPr>
            <p:cNvSpPr txBox="1"/>
            <p:nvPr/>
          </p:nvSpPr>
          <p:spPr>
            <a:xfrm>
              <a:off x="8166099" y="3511755"/>
              <a:ext cx="376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</a:t>
              </a:r>
              <a:r>
                <a:rPr lang="en-IN" sz="3200" b="1" spc="500" dirty="0">
                  <a:solidFill>
                    <a:srgbClr val="FFFF00"/>
                  </a:solidFill>
                  <a:latin typeface="Nunito" panose="00000500000000000000" pitchFamily="2" charset="0"/>
                </a:rPr>
                <a:t>IPSUM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AB1005-CD55-4F12-981C-FC666A8175D7}"/>
              </a:ext>
            </a:extLst>
          </p:cNvPr>
          <p:cNvGrpSpPr/>
          <p:nvPr/>
        </p:nvGrpSpPr>
        <p:grpSpPr>
          <a:xfrm>
            <a:off x="473843" y="369600"/>
            <a:ext cx="3528946" cy="461665"/>
            <a:chOff x="7894147" y="306538"/>
            <a:chExt cx="3528946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BDB64C-A61E-431A-8E1A-362982F5315E}"/>
                </a:ext>
              </a:extLst>
            </p:cNvPr>
            <p:cNvSpPr txBox="1"/>
            <p:nvPr/>
          </p:nvSpPr>
          <p:spPr>
            <a:xfrm>
              <a:off x="8224782" y="306538"/>
              <a:ext cx="31983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OUR SERVICES</a:t>
              </a: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949F22EF-E7A4-498A-8A3F-A231904EB418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FEAF7E-9078-48BE-B6AB-9BF8C3ECB533}"/>
              </a:ext>
            </a:extLst>
          </p:cNvPr>
          <p:cNvGrpSpPr/>
          <p:nvPr/>
        </p:nvGrpSpPr>
        <p:grpSpPr>
          <a:xfrm>
            <a:off x="9028341" y="0"/>
            <a:ext cx="3163659" cy="2606566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17A41FB-38CE-43F2-95FB-ACBDCD593B8D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4A6E17E-BC8E-4881-906F-324B127B992D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D449F4-A584-451E-A278-39BA71C37BB1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88B7B4D-1304-4AC0-A548-DD7620A8B8D6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A0A3A5F-85BE-42BA-9235-2B7048E81C3F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57C8457-0C8C-47CC-ADA3-486169494CF1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9D00364-15FC-48F3-94ED-152700B4CD50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C63C560-D9B1-4809-973D-932856DF6F15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9FE89D4F-57BE-41CC-A3C2-11DB38C212E5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56C7AAB-866D-4EFC-B7F0-B8D532CB7592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2027A57-4511-49A9-B063-A37AEF25CFF8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0DA0E6F-3F6F-4AEA-A4F6-36D20B44B40D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0C58F0-9D39-4E25-B921-C042B7540B01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8C5F67C-92D2-4564-B528-BECA6B414D0B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65C569B-54E6-4E5F-80C1-883A8DE4E826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14CE635-ABD8-4323-9330-F61F21AFE947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AFE2781-853E-4776-B3FC-3EB5216E52E9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F58AC4-33CF-4B9C-B3F2-54BBAA36CEE5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45F9DF1-E1B5-429E-9E64-7F0E2A22F99B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2C2D14-C871-4A37-BB3B-B010C94C56BA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C04AC5-069F-4B82-808C-1FFD2DB8FB1B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9721A1A3-B89B-45B1-A03C-62391C4F94B7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2C215F0-E0A6-4F30-8536-F20453380C23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367137A-5195-439F-A31D-52D12137FDC3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7249BD-799D-453A-AC34-D1A0A17E4993}"/>
              </a:ext>
            </a:extLst>
          </p:cNvPr>
          <p:cNvGrpSpPr/>
          <p:nvPr/>
        </p:nvGrpSpPr>
        <p:grpSpPr>
          <a:xfrm>
            <a:off x="867021" y="1642447"/>
            <a:ext cx="5912154" cy="4318926"/>
            <a:chOff x="740895" y="1608767"/>
            <a:chExt cx="5670507" cy="414239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BC0503A-30E7-4E41-BA83-7EF40EDF6D12}"/>
                </a:ext>
              </a:extLst>
            </p:cNvPr>
            <p:cNvGrpSpPr/>
            <p:nvPr/>
          </p:nvGrpSpPr>
          <p:grpSpPr>
            <a:xfrm>
              <a:off x="740895" y="2320941"/>
              <a:ext cx="2422809" cy="1071547"/>
              <a:chOff x="761916" y="2409384"/>
              <a:chExt cx="2422809" cy="107154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ECBED9-B4DE-42ED-A7B1-11938D7151E0}"/>
                  </a:ext>
                </a:extLst>
              </p:cNvPr>
              <p:cNvSpPr txBox="1"/>
              <p:nvPr/>
            </p:nvSpPr>
            <p:spPr>
              <a:xfrm>
                <a:off x="88088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59338FF-B418-449C-8607-EA4E680FCEA5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13FA43-2363-4FA6-A9E5-6CD042750EE0}"/>
                </a:ext>
              </a:extLst>
            </p:cNvPr>
            <p:cNvGrpSpPr/>
            <p:nvPr/>
          </p:nvGrpSpPr>
          <p:grpSpPr>
            <a:xfrm>
              <a:off x="4009613" y="2320941"/>
              <a:ext cx="2383037" cy="1071547"/>
              <a:chOff x="761916" y="2409384"/>
              <a:chExt cx="2383037" cy="107154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1717728-7CDD-46FB-87C0-A40FD140261F}"/>
                  </a:ext>
                </a:extLst>
              </p:cNvPr>
              <p:cNvSpPr txBox="1"/>
              <p:nvPr/>
            </p:nvSpPr>
            <p:spPr>
              <a:xfrm>
                <a:off x="83884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499560-A0E5-4C22-94F3-9301B78BCAEA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414373-AFCD-442B-86C4-BFA133DF84CA}"/>
                </a:ext>
              </a:extLst>
            </p:cNvPr>
            <p:cNvGrpSpPr/>
            <p:nvPr/>
          </p:nvGrpSpPr>
          <p:grpSpPr>
            <a:xfrm>
              <a:off x="740895" y="4679619"/>
              <a:ext cx="2412299" cy="1071547"/>
              <a:chOff x="761916" y="2409384"/>
              <a:chExt cx="2412299" cy="107154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31116B-FADE-4A08-A0AB-50CC6A1BD0B5}"/>
                  </a:ext>
                </a:extLst>
              </p:cNvPr>
              <p:cNvSpPr txBox="1"/>
              <p:nvPr/>
            </p:nvSpPr>
            <p:spPr>
              <a:xfrm>
                <a:off x="87037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4EF988-770C-4048-9D7C-13DB2E0D6186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9674F7-6738-4BC3-81F7-167C4DCDCF56}"/>
                </a:ext>
              </a:extLst>
            </p:cNvPr>
            <p:cNvGrpSpPr/>
            <p:nvPr/>
          </p:nvGrpSpPr>
          <p:grpSpPr>
            <a:xfrm>
              <a:off x="4009613" y="4679619"/>
              <a:ext cx="2401789" cy="1071547"/>
              <a:chOff x="761916" y="2409384"/>
              <a:chExt cx="2401789" cy="107154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F31058-D9F5-43B7-8953-49B1D49D39C9}"/>
                  </a:ext>
                </a:extLst>
              </p:cNvPr>
              <p:cNvSpPr txBox="1"/>
              <p:nvPr/>
            </p:nvSpPr>
            <p:spPr>
              <a:xfrm>
                <a:off x="85986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0DB45C-2F40-4250-A6D4-1DEFD7C62EC6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pic>
          <p:nvPicPr>
            <p:cNvPr id="54" name="Graphic 53" descr="Target Audience">
              <a:extLst>
                <a:ext uri="{FF2B5EF4-FFF2-40B4-BE49-F238E27FC236}">
                  <a16:creationId xmlns:a16="http://schemas.microsoft.com/office/drawing/2014/main" id="{B6FAEE66-B7EC-4985-B10E-EDB806265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18746" y="1608767"/>
              <a:ext cx="721903" cy="721903"/>
            </a:xfrm>
            <a:prstGeom prst="rect">
              <a:avLst/>
            </a:prstGeom>
          </p:spPr>
        </p:pic>
        <p:pic>
          <p:nvPicPr>
            <p:cNvPr id="56" name="Graphic 55" descr="User network">
              <a:extLst>
                <a:ext uri="{FF2B5EF4-FFF2-40B4-BE49-F238E27FC236}">
                  <a16:creationId xmlns:a16="http://schemas.microsoft.com/office/drawing/2014/main" id="{938A60E8-F4E0-4536-AF2E-7EE843A3C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53131" y="3892367"/>
              <a:ext cx="721903" cy="721903"/>
            </a:xfrm>
            <a:prstGeom prst="rect">
              <a:avLst/>
            </a:prstGeom>
          </p:spPr>
        </p:pic>
        <p:pic>
          <p:nvPicPr>
            <p:cNvPr id="58" name="Graphic 57" descr="Flowchart">
              <a:extLst>
                <a:ext uri="{FF2B5EF4-FFF2-40B4-BE49-F238E27FC236}">
                  <a16:creationId xmlns:a16="http://schemas.microsoft.com/office/drawing/2014/main" id="{F8703404-AE66-43AD-A0EB-80852BEE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56237" y="3944785"/>
              <a:ext cx="693361" cy="693361"/>
            </a:xfrm>
            <a:prstGeom prst="rect">
              <a:avLst/>
            </a:prstGeom>
          </p:spPr>
        </p:pic>
        <p:pic>
          <p:nvPicPr>
            <p:cNvPr id="60" name="Graphic 59" descr="Ribbon">
              <a:extLst>
                <a:ext uri="{FF2B5EF4-FFF2-40B4-BE49-F238E27FC236}">
                  <a16:creationId xmlns:a16="http://schemas.microsoft.com/office/drawing/2014/main" id="{E3E2E2F5-2D3C-4CEC-877F-6D9D10E24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19575" y="1629848"/>
              <a:ext cx="614798" cy="614798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51E687CD-0CB3-4677-B010-941C8173E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59" y="0"/>
            <a:ext cx="718148" cy="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71D822-7B58-4506-A860-8F6904050142}"/>
              </a:ext>
            </a:extLst>
          </p:cNvPr>
          <p:cNvSpPr/>
          <p:nvPr/>
        </p:nvSpPr>
        <p:spPr>
          <a:xfrm>
            <a:off x="0" y="0"/>
            <a:ext cx="6810703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7" t="-393" r="-29023" b="-3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19C01-D050-46C4-94BE-FF0A8C12194E}"/>
              </a:ext>
            </a:extLst>
          </p:cNvPr>
          <p:cNvSpPr/>
          <p:nvPr/>
        </p:nvSpPr>
        <p:spPr>
          <a:xfrm>
            <a:off x="4834759" y="1759607"/>
            <a:ext cx="6758151" cy="4325883"/>
          </a:xfrm>
          <a:prstGeom prst="rect">
            <a:avLst/>
          </a:prstGeom>
          <a:gradFill>
            <a:gsLst>
              <a:gs pos="0">
                <a:srgbClr val="38C7CD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E3FA28-EC62-4DD9-9EFC-850F68125011}"/>
              </a:ext>
            </a:extLst>
          </p:cNvPr>
          <p:cNvGrpSpPr/>
          <p:nvPr/>
        </p:nvGrpSpPr>
        <p:grpSpPr>
          <a:xfrm>
            <a:off x="5206125" y="2169498"/>
            <a:ext cx="6106218" cy="3425190"/>
            <a:chOff x="5237655" y="1633470"/>
            <a:chExt cx="6106218" cy="34251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F2AE78-D588-4744-8BE4-64C2CFD725E9}"/>
                </a:ext>
              </a:extLst>
            </p:cNvPr>
            <p:cNvSpPr txBox="1"/>
            <p:nvPr/>
          </p:nvSpPr>
          <p:spPr>
            <a:xfrm>
              <a:off x="5237655" y="1633470"/>
              <a:ext cx="37128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F28898-C7C9-4151-A527-CC06CBE008AA}"/>
                </a:ext>
              </a:extLst>
            </p:cNvPr>
            <p:cNvSpPr txBox="1"/>
            <p:nvPr/>
          </p:nvSpPr>
          <p:spPr>
            <a:xfrm>
              <a:off x="5263055" y="2268470"/>
              <a:ext cx="53467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ut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labore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et dolore magna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aliqua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. 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.</a:t>
              </a:r>
            </a:p>
          </p:txBody>
        </p:sp>
        <p:pic>
          <p:nvPicPr>
            <p:cNvPr id="11" name="Graphic 10" descr="Business Growth RTL">
              <a:extLst>
                <a:ext uri="{FF2B5EF4-FFF2-40B4-BE49-F238E27FC236}">
                  <a16:creationId xmlns:a16="http://schemas.microsoft.com/office/drawing/2014/main" id="{52507B69-2427-48E6-AD4E-A046B0B26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0179" y="3547533"/>
              <a:ext cx="631333" cy="631333"/>
            </a:xfrm>
            <a:prstGeom prst="rect">
              <a:avLst/>
            </a:prstGeom>
          </p:spPr>
        </p:pic>
        <p:pic>
          <p:nvPicPr>
            <p:cNvPr id="13" name="Graphic 12" descr="Marketing">
              <a:extLst>
                <a:ext uri="{FF2B5EF4-FFF2-40B4-BE49-F238E27FC236}">
                  <a16:creationId xmlns:a16="http://schemas.microsoft.com/office/drawing/2014/main" id="{EB27F3FB-37DE-4AD8-851D-865F9FF4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99907" y="3545133"/>
              <a:ext cx="631333" cy="631333"/>
            </a:xfrm>
            <a:prstGeom prst="rect">
              <a:avLst/>
            </a:prstGeom>
          </p:spPr>
        </p:pic>
        <p:pic>
          <p:nvPicPr>
            <p:cNvPr id="15" name="Graphic 14" descr="Shredder">
              <a:extLst>
                <a:ext uri="{FF2B5EF4-FFF2-40B4-BE49-F238E27FC236}">
                  <a16:creationId xmlns:a16="http://schemas.microsoft.com/office/drawing/2014/main" id="{913E339F-2FBC-4916-A085-B5E7678A4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67323" y="3551200"/>
              <a:ext cx="631333" cy="63133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5C126C-A3C9-4070-9A86-B3711486A4B9}"/>
                </a:ext>
              </a:extLst>
            </p:cNvPr>
            <p:cNvSpPr txBox="1"/>
            <p:nvPr/>
          </p:nvSpPr>
          <p:spPr>
            <a:xfrm>
              <a:off x="5655024" y="4230704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0F465B-99C6-4B62-8955-B11EFE9BA34E}"/>
                </a:ext>
              </a:extLst>
            </p:cNvPr>
            <p:cNvSpPr txBox="1"/>
            <p:nvPr/>
          </p:nvSpPr>
          <p:spPr>
            <a:xfrm>
              <a:off x="5270013" y="4535440"/>
              <a:ext cx="1880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endParaRPr lang="en-IN" sz="14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0D7B49-4560-4CA7-BF95-98DAF461236F}"/>
                </a:ext>
              </a:extLst>
            </p:cNvPr>
            <p:cNvSpPr txBox="1"/>
            <p:nvPr/>
          </p:nvSpPr>
          <p:spPr>
            <a:xfrm>
              <a:off x="7788622" y="4230704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D80C7E-F823-472B-A347-8ADCBE43FECE}"/>
                </a:ext>
              </a:extLst>
            </p:cNvPr>
            <p:cNvSpPr txBox="1"/>
            <p:nvPr/>
          </p:nvSpPr>
          <p:spPr>
            <a:xfrm>
              <a:off x="7403611" y="4535440"/>
              <a:ext cx="1880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endParaRPr lang="en-IN" sz="14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E88ED8-3327-43E3-8B62-A83892E85496}"/>
                </a:ext>
              </a:extLst>
            </p:cNvPr>
            <p:cNvSpPr txBox="1"/>
            <p:nvPr/>
          </p:nvSpPr>
          <p:spPr>
            <a:xfrm>
              <a:off x="9848651" y="4230704"/>
              <a:ext cx="12153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7F72CA-04B3-4E91-AEB8-3735B134A303}"/>
                </a:ext>
              </a:extLst>
            </p:cNvPr>
            <p:cNvSpPr txBox="1"/>
            <p:nvPr/>
          </p:nvSpPr>
          <p:spPr>
            <a:xfrm>
              <a:off x="9463640" y="4535440"/>
              <a:ext cx="1880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endParaRPr lang="en-IN" sz="14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B2CD13-F0B6-4218-9382-59EFECC451E0}"/>
              </a:ext>
            </a:extLst>
          </p:cNvPr>
          <p:cNvGrpSpPr/>
          <p:nvPr/>
        </p:nvGrpSpPr>
        <p:grpSpPr>
          <a:xfrm>
            <a:off x="7957209" y="369600"/>
            <a:ext cx="3819090" cy="461665"/>
            <a:chOff x="7894147" y="306538"/>
            <a:chExt cx="3819090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9AAE90-404A-41FC-8F4F-1ECA9E29F125}"/>
                </a:ext>
              </a:extLst>
            </p:cNvPr>
            <p:cNvSpPr txBox="1"/>
            <p:nvPr/>
          </p:nvSpPr>
          <p:spPr>
            <a:xfrm>
              <a:off x="8224782" y="306538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OPPURTUNITIES</a:t>
              </a: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0A0B2184-9B62-4CA1-8A6A-D3790ED8FB86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FC476C-C624-42A8-AAE9-57B26E906EE8}"/>
              </a:ext>
            </a:extLst>
          </p:cNvPr>
          <p:cNvGrpSpPr/>
          <p:nvPr/>
        </p:nvGrpSpPr>
        <p:grpSpPr>
          <a:xfrm>
            <a:off x="10449186" y="1868489"/>
            <a:ext cx="1036147" cy="853690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57CD1DE-492C-4CE1-AEB9-ED7D02ECCBFD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CDFB95A-5E6A-4D71-B021-D4213624E12C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F20A069-33E7-4B06-A43D-AAFF647D3EB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EBABBBD-4D09-434B-9F3D-F67B687A8E80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A75F117-73CD-466D-B888-7091629FC53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8F025EF-93A2-41C2-B80A-18F6D835D1BB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5205FA-7357-4CDF-AFCB-EB9BCCD2FA97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E0A8D8-DFA1-487D-8EF7-87287302C1E9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ECE3B79-CF9F-40E5-A3CC-59DC633283AC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5171998-F3D1-4EF8-B085-AF92361B0124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A5D56C3-40F3-4624-89E7-071E5D6D5A7D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4B96B39-D79B-49D0-B6F6-5B9E85554D5F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ED2C994-2F5A-4B24-A511-F3538E47B71A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B535C41-77D1-43A3-A934-538385E56EC7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4DC2167-EC3C-4CDE-9E85-70DADC54C0E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EBB8012-2C4F-4F8A-89EB-85EA8D39F4C3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6F2B4B7-9FAF-4323-BCD6-32119D692F6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FE48351-485D-4EAE-95F1-C3B49461EE7A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FA275D0-2288-4CCC-B19D-7D8591EF47EA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48F785C-6A42-40C8-A6C8-3D168F7E4D43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9262BC7-0AC9-4096-AC31-C030C9EFDE54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EB9B29-B1BD-4CFE-8D13-A2CDAFA43FA7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593780F4-EEBF-451D-A572-CADEAFA7E791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553D893-5CA8-41A0-A82B-531F676D6635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7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B17037-B816-46C6-AF92-10FB63B995A9}"/>
              </a:ext>
            </a:extLst>
          </p:cNvPr>
          <p:cNvGrpSpPr/>
          <p:nvPr/>
        </p:nvGrpSpPr>
        <p:grpSpPr>
          <a:xfrm>
            <a:off x="7358120" y="369600"/>
            <a:ext cx="4253504" cy="461665"/>
            <a:chOff x="7894147" y="306538"/>
            <a:chExt cx="425350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AC71FD-2156-4352-9E2B-41053EC45A5E}"/>
                </a:ext>
              </a:extLst>
            </p:cNvPr>
            <p:cNvSpPr txBox="1"/>
            <p:nvPr/>
          </p:nvSpPr>
          <p:spPr>
            <a:xfrm>
              <a:off x="8224782" y="306538"/>
              <a:ext cx="3922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MONTHLY REPORT</a:t>
              </a: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029229F-955C-4699-9DEA-1BC078A1470D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CD7096-70BC-46BC-9BD7-CD6500240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762172"/>
              </p:ext>
            </p:extLst>
          </p:nvPr>
        </p:nvGraphicFramePr>
        <p:xfrm>
          <a:off x="77078" y="761891"/>
          <a:ext cx="6124028" cy="5345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1F9163E7-4189-4AA8-9B64-27053D89CEA4}"/>
              </a:ext>
            </a:extLst>
          </p:cNvPr>
          <p:cNvGrpSpPr/>
          <p:nvPr/>
        </p:nvGrpSpPr>
        <p:grpSpPr>
          <a:xfrm>
            <a:off x="6526924" y="1891865"/>
            <a:ext cx="5364635" cy="3584027"/>
            <a:chOff x="6537434" y="1881755"/>
            <a:chExt cx="5528442" cy="36934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08FD66-1BB1-4569-9364-2B5B8C258E38}"/>
                </a:ext>
              </a:extLst>
            </p:cNvPr>
            <p:cNvSpPr txBox="1"/>
            <p:nvPr/>
          </p:nvSpPr>
          <p:spPr>
            <a:xfrm>
              <a:off x="6666649" y="2306755"/>
              <a:ext cx="2303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LOREM IPSUM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5E2786-56A1-4B73-9231-A94BC645BC07}"/>
                </a:ext>
              </a:extLst>
            </p:cNvPr>
            <p:cNvSpPr txBox="1"/>
            <p:nvPr/>
          </p:nvSpPr>
          <p:spPr>
            <a:xfrm>
              <a:off x="6679241" y="2653824"/>
              <a:ext cx="2484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endParaRPr lang="en-IN" sz="1400" dirty="0">
                <a:solidFill>
                  <a:srgbClr val="24ADC9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E052EF-7AA1-45D7-B169-799088C205B0}"/>
                </a:ext>
              </a:extLst>
            </p:cNvPr>
            <p:cNvSpPr txBox="1"/>
            <p:nvPr/>
          </p:nvSpPr>
          <p:spPr>
            <a:xfrm>
              <a:off x="9462401" y="2306755"/>
              <a:ext cx="2303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LOREM IPSUM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21EE4A-B2C1-4746-A68E-CD5827CF0161}"/>
                </a:ext>
              </a:extLst>
            </p:cNvPr>
            <p:cNvSpPr txBox="1"/>
            <p:nvPr/>
          </p:nvSpPr>
          <p:spPr>
            <a:xfrm>
              <a:off x="9474993" y="2653824"/>
              <a:ext cx="2484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endParaRPr lang="en-IN" sz="1400" dirty="0">
                <a:solidFill>
                  <a:srgbClr val="24ADC9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54CB3C-3D1F-4371-9570-D8B4C8BD28D2}"/>
                </a:ext>
              </a:extLst>
            </p:cNvPr>
            <p:cNvSpPr txBox="1"/>
            <p:nvPr/>
          </p:nvSpPr>
          <p:spPr>
            <a:xfrm>
              <a:off x="6666649" y="3988410"/>
              <a:ext cx="2303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LOREM IPSUM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0516CD-3CFA-434E-A24B-99A1F0E31D67}"/>
                </a:ext>
              </a:extLst>
            </p:cNvPr>
            <p:cNvSpPr txBox="1"/>
            <p:nvPr/>
          </p:nvSpPr>
          <p:spPr>
            <a:xfrm>
              <a:off x="6679241" y="4335479"/>
              <a:ext cx="2484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endParaRPr lang="en-IN" sz="1400" dirty="0">
                <a:solidFill>
                  <a:srgbClr val="24ADC9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0E0D1-87C3-4D82-B0CC-52138C241E28}"/>
                </a:ext>
              </a:extLst>
            </p:cNvPr>
            <p:cNvSpPr txBox="1"/>
            <p:nvPr/>
          </p:nvSpPr>
          <p:spPr>
            <a:xfrm>
              <a:off x="9462401" y="3988410"/>
              <a:ext cx="2303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6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LOREM IPSUM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66B3A9-3F40-48C0-87B3-A36AAA9D3303}"/>
                </a:ext>
              </a:extLst>
            </p:cNvPr>
            <p:cNvSpPr txBox="1"/>
            <p:nvPr/>
          </p:nvSpPr>
          <p:spPr>
            <a:xfrm>
              <a:off x="9474993" y="4335479"/>
              <a:ext cx="2484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endParaRPr lang="en-IN" sz="1400" dirty="0">
                <a:solidFill>
                  <a:srgbClr val="24ADC9"/>
                </a:solidFill>
                <a:latin typeface="Nunito" panose="000005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2198118-0F30-4EB7-9156-B89D21AAAC17}"/>
                </a:ext>
              </a:extLst>
            </p:cNvPr>
            <p:cNvCxnSpPr>
              <a:cxnSpLocks/>
            </p:cNvCxnSpPr>
            <p:nvPr/>
          </p:nvCxnSpPr>
          <p:spPr>
            <a:xfrm>
              <a:off x="9270122" y="1881755"/>
              <a:ext cx="0" cy="3693464"/>
            </a:xfrm>
            <a:prstGeom prst="line">
              <a:avLst/>
            </a:prstGeom>
            <a:ln>
              <a:solidFill>
                <a:srgbClr val="1A9F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7A2D22B-1FD3-4E34-BDCE-95F354BF2A34}"/>
                </a:ext>
              </a:extLst>
            </p:cNvPr>
            <p:cNvCxnSpPr/>
            <p:nvPr/>
          </p:nvCxnSpPr>
          <p:spPr>
            <a:xfrm>
              <a:off x="6537434" y="3668109"/>
              <a:ext cx="5528442" cy="0"/>
            </a:xfrm>
            <a:prstGeom prst="line">
              <a:avLst/>
            </a:prstGeom>
            <a:ln>
              <a:solidFill>
                <a:srgbClr val="1A9F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FBE413-F30B-47D4-8CAB-6068FD2186DB}"/>
              </a:ext>
            </a:extLst>
          </p:cNvPr>
          <p:cNvGrpSpPr/>
          <p:nvPr/>
        </p:nvGrpSpPr>
        <p:grpSpPr>
          <a:xfrm>
            <a:off x="10297820" y="6120982"/>
            <a:ext cx="1789078" cy="1474036"/>
            <a:chOff x="6010275" y="1724025"/>
            <a:chExt cx="982663" cy="809625"/>
          </a:xfrm>
          <a:solidFill>
            <a:srgbClr val="24ADC9">
              <a:alpha val="48000"/>
            </a:srgb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688968-18F7-48CC-A8FF-19ED06035340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762CC4E-2DAE-48CC-A0A2-63AF22B4C833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AB455BF-01DC-445F-813D-B4B6B87072B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C99BC21-BA41-4132-9662-0E51CAE90A44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671BD246-7ADA-4B00-9B1E-E5C5F90AA432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AE3F256-7FA7-4B7D-A28F-80E27AFBA257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738F8F-7729-4960-B531-7EDB025DD934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ED0CCB2-32C6-410D-B643-3401BD0B3B74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9A71120-4FC3-4D0B-812A-A584C41D8341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1919C4C-F4E1-4F96-88CC-DADB06C5BB62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24E8751-93FA-421F-B8AA-4F80F08C7E2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66C213C-2CD7-46D3-8B2F-9FF7469AE9CD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976A8A-8A26-4BE7-8AA7-31F7477CA63A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77ABB1E-F208-41A8-BACB-827F1DA8B9B8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221B784-8A24-4F28-93A7-7DFCCB5E14C8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76A42D2-A513-4880-B902-4DBEF995AF3B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B4E87BF-72E5-4D82-9C38-6B85A82CE4B3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79CF5DE-3DE1-4CB6-8B34-1D546D853798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A9170E-A649-4EED-96B8-9B7B2FBE524E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FCF2F57-A13F-4FEF-B4F0-415B4908709D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B84A33D-4A11-41FF-B277-EECAD9589D11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FD4A925-69DA-4C13-96F5-932E5B1CFF88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2DDB651-F2C3-4908-807F-558E4E10BF59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11B93B1-F56A-4797-A17C-EBA6502286F9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15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6E287D-00C7-4AAC-8F2E-B97384FC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4" y="830317"/>
            <a:ext cx="5623490" cy="53872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D0A019E-9B42-4558-AF39-7789996C32F7}"/>
              </a:ext>
            </a:extLst>
          </p:cNvPr>
          <p:cNvGrpSpPr/>
          <p:nvPr/>
        </p:nvGrpSpPr>
        <p:grpSpPr>
          <a:xfrm>
            <a:off x="7358120" y="369600"/>
            <a:ext cx="4253504" cy="461665"/>
            <a:chOff x="7894147" y="306538"/>
            <a:chExt cx="4253504" cy="4616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68A2F9-B9A2-44D8-92AE-176C2C28AC85}"/>
                </a:ext>
              </a:extLst>
            </p:cNvPr>
            <p:cNvSpPr txBox="1"/>
            <p:nvPr/>
          </p:nvSpPr>
          <p:spPr>
            <a:xfrm>
              <a:off x="8224782" y="306538"/>
              <a:ext cx="3922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MONTHLY REPORT</a:t>
              </a: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F9EF9C1E-903D-4DEF-A2E0-63F1270DEDE3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E8357D-7A91-4BA9-8C9C-BF15E687E2A8}"/>
              </a:ext>
            </a:extLst>
          </p:cNvPr>
          <p:cNvGrpSpPr/>
          <p:nvPr/>
        </p:nvGrpSpPr>
        <p:grpSpPr>
          <a:xfrm>
            <a:off x="6992883" y="1801635"/>
            <a:ext cx="4736661" cy="3759514"/>
            <a:chOff x="7097987" y="2085414"/>
            <a:chExt cx="4736661" cy="375951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9D54B4-DDBF-4A22-8400-41E46D8E2468}"/>
                </a:ext>
              </a:extLst>
            </p:cNvPr>
            <p:cNvGrpSpPr/>
            <p:nvPr/>
          </p:nvGrpSpPr>
          <p:grpSpPr>
            <a:xfrm>
              <a:off x="7097987" y="2085414"/>
              <a:ext cx="3359806" cy="1552303"/>
              <a:chOff x="7003394" y="3231043"/>
              <a:chExt cx="3359806" cy="155230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7E4E59-DBCC-4745-91E5-101B51BCBFED}"/>
                  </a:ext>
                </a:extLst>
              </p:cNvPr>
              <p:cNvSpPr txBox="1"/>
              <p:nvPr/>
            </p:nvSpPr>
            <p:spPr>
              <a:xfrm>
                <a:off x="7003394" y="3231043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87507F-C576-4050-BF7F-26F2F4E3FF7D}"/>
                  </a:ext>
                </a:extLst>
              </p:cNvPr>
              <p:cNvSpPr txBox="1"/>
              <p:nvPr/>
            </p:nvSpPr>
            <p:spPr>
              <a:xfrm>
                <a:off x="7028794" y="3613795"/>
                <a:ext cx="333440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sed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do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eiusmod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tempor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incididunt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ut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labore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et dolore magna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aliqua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. 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.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1F3C76-BAA6-43A6-A3EA-09E0B7B52649}"/>
                </a:ext>
              </a:extLst>
            </p:cNvPr>
            <p:cNvSpPr txBox="1"/>
            <p:nvPr/>
          </p:nvSpPr>
          <p:spPr>
            <a:xfrm>
              <a:off x="7123386" y="4212884"/>
              <a:ext cx="46376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ut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labore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et dolore magna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aliqua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. 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287419-FAB0-4384-ADAD-D10E35C163F8}"/>
                </a:ext>
              </a:extLst>
            </p:cNvPr>
            <p:cNvSpPr txBox="1"/>
            <p:nvPr/>
          </p:nvSpPr>
          <p:spPr>
            <a:xfrm>
              <a:off x="7123386" y="5106264"/>
              <a:ext cx="46376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,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ut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labore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et dolore magna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aliqua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. Lorem ipsum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400" dirty="0" err="1">
                  <a:solidFill>
                    <a:srgbClr val="24ADC9"/>
                  </a:solidFill>
                  <a:latin typeface="Nunito" panose="00000500000000000000" pitchFamily="2" charset="0"/>
                </a:rPr>
                <a:t>ame</a:t>
              </a:r>
              <a:r>
                <a:rPr lang="en-IN" sz="1400" dirty="0">
                  <a:solidFill>
                    <a:srgbClr val="24ADC9"/>
                  </a:solidFill>
                  <a:latin typeface="Nunito" panose="00000500000000000000" pitchFamily="2" charset="0"/>
                </a:rPr>
                <a:t>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3DF21E-9993-48A9-BAE4-8329BAE69E1E}"/>
                </a:ext>
              </a:extLst>
            </p:cNvPr>
            <p:cNvCxnSpPr/>
            <p:nvPr/>
          </p:nvCxnSpPr>
          <p:spPr>
            <a:xfrm>
              <a:off x="7231117" y="3909848"/>
              <a:ext cx="4603531" cy="0"/>
            </a:xfrm>
            <a:prstGeom prst="line">
              <a:avLst/>
            </a:prstGeom>
            <a:ln>
              <a:solidFill>
                <a:srgbClr val="1A9FC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61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D88F69-ED18-4CC1-A410-01F9FF642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481182"/>
              </p:ext>
            </p:extLst>
          </p:nvPr>
        </p:nvGraphicFramePr>
        <p:xfrm>
          <a:off x="6200666" y="1689667"/>
          <a:ext cx="5991333" cy="399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AFCFC95-6395-445A-B9D5-49D5F4D1C543}"/>
              </a:ext>
            </a:extLst>
          </p:cNvPr>
          <p:cNvSpPr/>
          <p:nvPr/>
        </p:nvSpPr>
        <p:spPr>
          <a:xfrm>
            <a:off x="10509" y="0"/>
            <a:ext cx="4666593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4202" r="-356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80430F-1AF1-4109-8673-149C7808E322}"/>
              </a:ext>
            </a:extLst>
          </p:cNvPr>
          <p:cNvSpPr/>
          <p:nvPr/>
        </p:nvSpPr>
        <p:spPr>
          <a:xfrm>
            <a:off x="0" y="0"/>
            <a:ext cx="4677102" cy="6858000"/>
          </a:xfrm>
          <a:prstGeom prst="rect">
            <a:avLst/>
          </a:prstGeom>
          <a:gradFill>
            <a:gsLst>
              <a:gs pos="0">
                <a:srgbClr val="00FFCC">
                  <a:alpha val="42000"/>
                  <a:lumMod val="91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28F027-D7A0-4C3A-A090-4B37656C9695}"/>
              </a:ext>
            </a:extLst>
          </p:cNvPr>
          <p:cNvGrpSpPr/>
          <p:nvPr/>
        </p:nvGrpSpPr>
        <p:grpSpPr>
          <a:xfrm>
            <a:off x="367863" y="2933686"/>
            <a:ext cx="4214648" cy="1414759"/>
            <a:chOff x="7882761" y="3511755"/>
            <a:chExt cx="4214648" cy="14147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F48B7C-24EA-43BB-90E0-9A80110DF4B7}"/>
                </a:ext>
              </a:extLst>
            </p:cNvPr>
            <p:cNvSpPr txBox="1"/>
            <p:nvPr/>
          </p:nvSpPr>
          <p:spPr>
            <a:xfrm>
              <a:off x="7882761" y="4095517"/>
              <a:ext cx="4214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ipsum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dolor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sit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amet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consectetur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adipiscing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elit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sed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do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eiusmod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tempor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incididunt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ut</a:t>
              </a:r>
              <a:r>
                <a:rPr lang="en-IN" sz="1600" dirty="0">
                  <a:solidFill>
                    <a:schemeClr val="bg1"/>
                  </a:solidFill>
                  <a:latin typeface="Nunito" panose="00000500000000000000" pitchFamily="2" charset="0"/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  <a:latin typeface="Nunito" panose="00000500000000000000" pitchFamily="2" charset="0"/>
                </a:rPr>
                <a:t>labore</a:t>
              </a:r>
              <a:endParaRPr lang="en-IN" sz="1600" dirty="0">
                <a:solidFill>
                  <a:schemeClr val="bg1"/>
                </a:solidFill>
                <a:latin typeface="Nunito" panose="000005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FC0174-7241-42F2-B281-D073C2107B30}"/>
                </a:ext>
              </a:extLst>
            </p:cNvPr>
            <p:cNvSpPr txBox="1"/>
            <p:nvPr/>
          </p:nvSpPr>
          <p:spPr>
            <a:xfrm>
              <a:off x="8166099" y="3511755"/>
              <a:ext cx="376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spc="500" dirty="0">
                  <a:solidFill>
                    <a:schemeClr val="bg1"/>
                  </a:solidFill>
                  <a:latin typeface="Nunito" panose="00000500000000000000" pitchFamily="2" charset="0"/>
                </a:rPr>
                <a:t>LOREM </a:t>
              </a:r>
              <a:r>
                <a:rPr lang="en-IN" sz="3200" b="1" spc="500" dirty="0">
                  <a:solidFill>
                    <a:srgbClr val="FFFF00"/>
                  </a:solidFill>
                  <a:latin typeface="Nunito" panose="00000500000000000000" pitchFamily="2" charset="0"/>
                </a:rPr>
                <a:t>IPSUM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BD339C-0AAE-4B6A-983C-5EF8CEF25208}"/>
              </a:ext>
            </a:extLst>
          </p:cNvPr>
          <p:cNvGrpSpPr/>
          <p:nvPr/>
        </p:nvGrpSpPr>
        <p:grpSpPr>
          <a:xfrm>
            <a:off x="2804837" y="5707116"/>
            <a:ext cx="1798693" cy="1481959"/>
            <a:chOff x="6010275" y="1724025"/>
            <a:chExt cx="982663" cy="809625"/>
          </a:xfrm>
          <a:solidFill>
            <a:schemeClr val="bg1">
              <a:alpha val="48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5D4F0B-65FF-4B84-B6FD-33B9968D9B8D}"/>
                </a:ext>
              </a:extLst>
            </p:cNvPr>
            <p:cNvGrpSpPr/>
            <p:nvPr/>
          </p:nvGrpSpPr>
          <p:grpSpPr>
            <a:xfrm>
              <a:off x="6010275" y="17240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E548005-DBE1-483D-93EC-E371656E3A75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FF40DC1-9B4B-4103-9BBA-2C990FB3468B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3B3AC4C-E640-47C5-9F26-5BE5BA4AF750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E01F6F5-20B9-4570-94F1-A2EDF8F7A8C1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4F185FE-2233-4473-A9B1-5993842A7CB8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AF3E53-60FD-410A-A297-61C86F7AF702}"/>
                </a:ext>
              </a:extLst>
            </p:cNvPr>
            <p:cNvGrpSpPr/>
            <p:nvPr/>
          </p:nvGrpSpPr>
          <p:grpSpPr>
            <a:xfrm>
              <a:off x="6010275" y="19399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B8E996B-280C-42E0-8B5B-470CAD7CEBC3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6466E86-D129-4ECB-842F-8CBD1939F773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72B35A3-58F7-474C-AE75-4B02793DD0A4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FDDECE0-CA10-489C-A7F5-27756346B4F5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C6CDFBA-D07C-4469-854B-CB5B6CA0E693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B53EC3F-DACD-494E-88FC-E3CB9B15BD28}"/>
                </a:ext>
              </a:extLst>
            </p:cNvPr>
            <p:cNvGrpSpPr/>
            <p:nvPr/>
          </p:nvGrpSpPr>
          <p:grpSpPr>
            <a:xfrm>
              <a:off x="6010275" y="21558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DE71DB6-DE50-4BCB-BEE0-1ADCF32C6C08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A95D612-E8F6-4C60-9C9B-253303D440FD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4F833D2-0145-4C25-AE19-D74079409853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00A6B4D-9E0D-450B-A5FC-4BB904D144E2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1DCC92B1-A23F-4C9F-8795-B2661BD27DFA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BB11CB4-17B8-403F-9440-42E538928D85}"/>
                </a:ext>
              </a:extLst>
            </p:cNvPr>
            <p:cNvGrpSpPr/>
            <p:nvPr/>
          </p:nvGrpSpPr>
          <p:grpSpPr>
            <a:xfrm>
              <a:off x="6010275" y="2371725"/>
              <a:ext cx="982663" cy="161925"/>
              <a:chOff x="6010275" y="1724025"/>
              <a:chExt cx="982663" cy="161925"/>
            </a:xfrm>
            <a:grpFill/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C621089-5CB1-45EB-92C6-C6628DE69D39}"/>
                  </a:ext>
                </a:extLst>
              </p:cNvPr>
              <p:cNvSpPr/>
              <p:nvPr/>
            </p:nvSpPr>
            <p:spPr>
              <a:xfrm>
                <a:off x="6010275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222525F-8F51-40E7-B01B-9565701F2422}"/>
                  </a:ext>
                </a:extLst>
              </p:cNvPr>
              <p:cNvSpPr/>
              <p:nvPr/>
            </p:nvSpPr>
            <p:spPr>
              <a:xfrm>
                <a:off x="6215459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4DA148-1CCF-4E76-ADB4-5694FCE90E6B}"/>
                  </a:ext>
                </a:extLst>
              </p:cNvPr>
              <p:cNvSpPr/>
              <p:nvPr/>
            </p:nvSpPr>
            <p:spPr>
              <a:xfrm>
                <a:off x="642064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CDDD16D-FF28-4BEE-8F3E-7E3C71053DE9}"/>
                  </a:ext>
                </a:extLst>
              </p:cNvPr>
              <p:cNvSpPr/>
              <p:nvPr/>
            </p:nvSpPr>
            <p:spPr>
              <a:xfrm>
                <a:off x="6625827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72B463-A89F-426D-AC47-A680D5193673}"/>
                  </a:ext>
                </a:extLst>
              </p:cNvPr>
              <p:cNvSpPr/>
              <p:nvPr/>
            </p:nvSpPr>
            <p:spPr>
              <a:xfrm>
                <a:off x="6831013" y="1724025"/>
                <a:ext cx="161925" cy="161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E2595C5-21AB-4E1E-B84D-350CC9033C5F}"/>
              </a:ext>
            </a:extLst>
          </p:cNvPr>
          <p:cNvGrpSpPr/>
          <p:nvPr/>
        </p:nvGrpSpPr>
        <p:grpSpPr>
          <a:xfrm>
            <a:off x="8083334" y="369600"/>
            <a:ext cx="3945727" cy="461665"/>
            <a:chOff x="7894147" y="306538"/>
            <a:chExt cx="3945727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0AC160-588A-4566-A75E-7E9C88AD9860}"/>
                </a:ext>
              </a:extLst>
            </p:cNvPr>
            <p:cNvSpPr txBox="1"/>
            <p:nvPr/>
          </p:nvSpPr>
          <p:spPr>
            <a:xfrm>
              <a:off x="8224782" y="306538"/>
              <a:ext cx="3615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MARKET REPORT</a:t>
              </a:r>
            </a:p>
          </p:txBody>
        </p: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D34B2979-9933-4389-9AB2-2DA1F2DA1125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85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410551-6BA4-48F6-B66A-711ED87A36C6}"/>
              </a:ext>
            </a:extLst>
          </p:cNvPr>
          <p:cNvSpPr/>
          <p:nvPr/>
        </p:nvSpPr>
        <p:spPr>
          <a:xfrm>
            <a:off x="7598980" y="5528"/>
            <a:ext cx="5454869" cy="6858000"/>
          </a:xfrm>
          <a:prstGeom prst="rect">
            <a:avLst/>
          </a:prstGeom>
          <a:blipFill>
            <a:blip r:embed="rId2"/>
            <a:stretch>
              <a:fillRect l="-1537" t="-393" r="-29023" b="-3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08DD4A-0DBB-4521-8D5D-8BAC834D9FFA}"/>
              </a:ext>
            </a:extLst>
          </p:cNvPr>
          <p:cNvSpPr/>
          <p:nvPr/>
        </p:nvSpPr>
        <p:spPr>
          <a:xfrm>
            <a:off x="7609490" y="0"/>
            <a:ext cx="5454869" cy="6858000"/>
          </a:xfrm>
          <a:prstGeom prst="rect">
            <a:avLst/>
          </a:prstGeom>
          <a:gradFill>
            <a:gsLst>
              <a:gs pos="0">
                <a:srgbClr val="00FFCC">
                  <a:lumMod val="91000"/>
                  <a:alpha val="43000"/>
                </a:srgb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352DC3-4E5C-4FFE-9FA6-201EC84CCC2F}"/>
              </a:ext>
            </a:extLst>
          </p:cNvPr>
          <p:cNvSpPr/>
          <p:nvPr/>
        </p:nvSpPr>
        <p:spPr>
          <a:xfrm>
            <a:off x="6096000" y="1282262"/>
            <a:ext cx="4771697" cy="4771697"/>
          </a:xfrm>
          <a:prstGeom prst="rect">
            <a:avLst/>
          </a:prstGeom>
          <a:blipFill>
            <a:blip r:embed="rId2"/>
            <a:stretch>
              <a:fillRect l="-6907" t="-2978" r="-34365" b="-29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13523C-D4E2-4CA4-801C-F364EE245C24}"/>
              </a:ext>
            </a:extLst>
          </p:cNvPr>
          <p:cNvGrpSpPr/>
          <p:nvPr/>
        </p:nvGrpSpPr>
        <p:grpSpPr>
          <a:xfrm>
            <a:off x="478139" y="1738256"/>
            <a:ext cx="5184725" cy="1938011"/>
            <a:chOff x="593753" y="1784659"/>
            <a:chExt cx="5184725" cy="19380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7475B7-51DD-475B-BD0E-3F8C43E8C5E5}"/>
                </a:ext>
              </a:extLst>
            </p:cNvPr>
            <p:cNvGrpSpPr/>
            <p:nvPr/>
          </p:nvGrpSpPr>
          <p:grpSpPr>
            <a:xfrm>
              <a:off x="593753" y="2595177"/>
              <a:ext cx="2526056" cy="1117211"/>
              <a:chOff x="761916" y="2409384"/>
              <a:chExt cx="2422809" cy="107154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5590185-897A-4591-B3C0-8C5040B3986C}"/>
                  </a:ext>
                </a:extLst>
              </p:cNvPr>
              <p:cNvSpPr txBox="1"/>
              <p:nvPr/>
            </p:nvSpPr>
            <p:spPr>
              <a:xfrm>
                <a:off x="88088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033A55-2D35-4655-A479-936F51D1957B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82B439-2698-4986-A9CF-53ED59722E66}"/>
                </a:ext>
              </a:extLst>
            </p:cNvPr>
            <p:cNvGrpSpPr/>
            <p:nvPr/>
          </p:nvGrpSpPr>
          <p:grpSpPr>
            <a:xfrm>
              <a:off x="1404752" y="1784659"/>
              <a:ext cx="4373726" cy="1938011"/>
              <a:chOff x="1404752" y="1784659"/>
              <a:chExt cx="4373726" cy="193801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6654ED1-FA44-4324-B68D-70F3D2090FA3}"/>
                  </a:ext>
                </a:extLst>
              </p:cNvPr>
              <p:cNvGrpSpPr/>
              <p:nvPr/>
            </p:nvGrpSpPr>
            <p:grpSpPr>
              <a:xfrm>
                <a:off x="3263380" y="2605459"/>
                <a:ext cx="2515098" cy="1117211"/>
                <a:chOff x="761916" y="2409384"/>
                <a:chExt cx="2412299" cy="107154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B28D2B3-10BE-41FF-9B76-6BF84043F075}"/>
                    </a:ext>
                  </a:extLst>
                </p:cNvPr>
                <p:cNvSpPr txBox="1"/>
                <p:nvPr/>
              </p:nvSpPr>
              <p:spPr>
                <a:xfrm>
                  <a:off x="870379" y="2409384"/>
                  <a:ext cx="23038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600" b="1" spc="5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LOREM IPSUM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444FC58-EFA7-4631-A1B9-8D56847669CD}"/>
                    </a:ext>
                  </a:extLst>
                </p:cNvPr>
                <p:cNvSpPr txBox="1"/>
                <p:nvPr/>
              </p:nvSpPr>
              <p:spPr>
                <a:xfrm>
                  <a:off x="761916" y="2742267"/>
                  <a:ext cx="238303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Lorem ipsum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dolor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sit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amet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,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adipiscing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elit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adipiscing</a:t>
                  </a:r>
                  <a:endPara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endParaRPr>
                </a:p>
              </p:txBody>
            </p:sp>
          </p:grpSp>
          <p:pic>
            <p:nvPicPr>
              <p:cNvPr id="12" name="Graphic 11" descr="Target Audience">
                <a:extLst>
                  <a:ext uri="{FF2B5EF4-FFF2-40B4-BE49-F238E27FC236}">
                    <a16:creationId xmlns:a16="http://schemas.microsoft.com/office/drawing/2014/main" id="{482AA30B-A67F-4606-B5E2-9ADBB275AB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04752" y="1852654"/>
                <a:ext cx="752667" cy="752667"/>
              </a:xfrm>
              <a:prstGeom prst="rect">
                <a:avLst/>
              </a:prstGeom>
            </p:spPr>
          </p:pic>
          <p:pic>
            <p:nvPicPr>
              <p:cNvPr id="13" name="Graphic 12" descr="User network">
                <a:extLst>
                  <a:ext uri="{FF2B5EF4-FFF2-40B4-BE49-F238E27FC236}">
                    <a16:creationId xmlns:a16="http://schemas.microsoft.com/office/drawing/2014/main" id="{331B59F9-BC63-4E96-A18D-AFC67A2CBF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10229" y="1784659"/>
                <a:ext cx="752667" cy="752667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CD2C249-BB3D-4746-A65F-195A373BB26A}"/>
              </a:ext>
            </a:extLst>
          </p:cNvPr>
          <p:cNvGrpSpPr/>
          <p:nvPr/>
        </p:nvGrpSpPr>
        <p:grpSpPr>
          <a:xfrm>
            <a:off x="478139" y="3777262"/>
            <a:ext cx="5184725" cy="1938011"/>
            <a:chOff x="593753" y="1784659"/>
            <a:chExt cx="5184725" cy="193801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A7CD368-5965-451B-9F40-A3377B3D2927}"/>
                </a:ext>
              </a:extLst>
            </p:cNvPr>
            <p:cNvGrpSpPr/>
            <p:nvPr/>
          </p:nvGrpSpPr>
          <p:grpSpPr>
            <a:xfrm>
              <a:off x="593753" y="2595177"/>
              <a:ext cx="2526056" cy="1117211"/>
              <a:chOff x="761916" y="2409384"/>
              <a:chExt cx="2422809" cy="107154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C0C297-569C-49A5-95CA-55CCB470E3C2}"/>
                  </a:ext>
                </a:extLst>
              </p:cNvPr>
              <p:cNvSpPr txBox="1"/>
              <p:nvPr/>
            </p:nvSpPr>
            <p:spPr>
              <a:xfrm>
                <a:off x="880889" y="2409384"/>
                <a:ext cx="23038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600" b="1" spc="500" dirty="0">
                    <a:solidFill>
                      <a:srgbClr val="1597C5"/>
                    </a:solidFill>
                    <a:latin typeface="Nunito" panose="00000500000000000000" pitchFamily="2" charset="0"/>
                  </a:rPr>
                  <a:t>LOREM IPSUM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8CD8B8-45EF-4019-9DEE-981543E2313C}"/>
                  </a:ext>
                </a:extLst>
              </p:cNvPr>
              <p:cNvSpPr txBox="1"/>
              <p:nvPr/>
            </p:nvSpPr>
            <p:spPr>
              <a:xfrm>
                <a:off x="761916" y="2742267"/>
                <a:ext cx="238303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Lorem ipsum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dolor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sit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amet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,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elit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consectetur</a:t>
                </a:r>
                <a:r>
                  <a: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rPr>
                  <a:t> </a:t>
                </a:r>
                <a:r>
                  <a:rPr lang="en-IN" sz="1400" dirty="0" err="1">
                    <a:solidFill>
                      <a:srgbClr val="24ADC9"/>
                    </a:solidFill>
                    <a:latin typeface="Nunito" panose="00000500000000000000" pitchFamily="2" charset="0"/>
                  </a:rPr>
                  <a:t>adipiscing</a:t>
                </a:r>
                <a:endParaRPr lang="en-IN" sz="1400" dirty="0">
                  <a:solidFill>
                    <a:srgbClr val="24ADC9"/>
                  </a:solidFill>
                  <a:latin typeface="Nunito" panose="00000500000000000000" pitchFamily="2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903696B-EAD9-44E4-9412-F0D202049834}"/>
                </a:ext>
              </a:extLst>
            </p:cNvPr>
            <p:cNvGrpSpPr/>
            <p:nvPr/>
          </p:nvGrpSpPr>
          <p:grpSpPr>
            <a:xfrm>
              <a:off x="1404752" y="1784659"/>
              <a:ext cx="4373726" cy="1938011"/>
              <a:chOff x="1404752" y="1784659"/>
              <a:chExt cx="4373726" cy="1938011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E0E0523-6E76-4FE2-9EA7-9CD64EFA7FE7}"/>
                  </a:ext>
                </a:extLst>
              </p:cNvPr>
              <p:cNvGrpSpPr/>
              <p:nvPr/>
            </p:nvGrpSpPr>
            <p:grpSpPr>
              <a:xfrm>
                <a:off x="3263380" y="2605459"/>
                <a:ext cx="2515098" cy="1117211"/>
                <a:chOff x="761916" y="2409384"/>
                <a:chExt cx="2412299" cy="1071547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CCAA937-F579-44F2-8C5E-F6F61DBB9956}"/>
                    </a:ext>
                  </a:extLst>
                </p:cNvPr>
                <p:cNvSpPr txBox="1"/>
                <p:nvPr/>
              </p:nvSpPr>
              <p:spPr>
                <a:xfrm>
                  <a:off x="870379" y="2409384"/>
                  <a:ext cx="230383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N" sz="1600" b="1" spc="500" dirty="0">
                      <a:solidFill>
                        <a:srgbClr val="1597C5"/>
                      </a:solidFill>
                      <a:latin typeface="Nunito" panose="00000500000000000000" pitchFamily="2" charset="0"/>
                    </a:rPr>
                    <a:t>LOREM IPSUM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34A5D1E-301B-425B-AC3B-C76792914CF2}"/>
                    </a:ext>
                  </a:extLst>
                </p:cNvPr>
                <p:cNvSpPr txBox="1"/>
                <p:nvPr/>
              </p:nvSpPr>
              <p:spPr>
                <a:xfrm>
                  <a:off x="761916" y="2742267"/>
                  <a:ext cx="2383037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Lorem ipsum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dolor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sit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amet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,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adipiscing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elit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consectetur</a:t>
                  </a:r>
                  <a:r>
                    <a:rPr lang="en-IN" sz="1400" dirty="0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 </a:t>
                  </a:r>
                  <a:r>
                    <a:rPr lang="en-IN" sz="1400" dirty="0" err="1">
                      <a:solidFill>
                        <a:srgbClr val="24ADC9"/>
                      </a:solidFill>
                      <a:latin typeface="Nunito" panose="00000500000000000000" pitchFamily="2" charset="0"/>
                    </a:rPr>
                    <a:t>adipiscing</a:t>
                  </a:r>
                  <a:endParaRPr lang="en-IN" sz="1400" dirty="0">
                    <a:solidFill>
                      <a:srgbClr val="24ADC9"/>
                    </a:solidFill>
                    <a:latin typeface="Nunito" panose="00000500000000000000" pitchFamily="2" charset="0"/>
                  </a:endParaRPr>
                </a:p>
              </p:txBody>
            </p:sp>
          </p:grpSp>
          <p:pic>
            <p:nvPicPr>
              <p:cNvPr id="31" name="Graphic 30" descr="Target Audience">
                <a:extLst>
                  <a:ext uri="{FF2B5EF4-FFF2-40B4-BE49-F238E27FC236}">
                    <a16:creationId xmlns:a16="http://schemas.microsoft.com/office/drawing/2014/main" id="{FD01CC6C-E7EF-4EC8-97BC-E0D59AF7E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404752" y="1852654"/>
                <a:ext cx="752667" cy="752667"/>
              </a:xfrm>
              <a:prstGeom prst="rect">
                <a:avLst/>
              </a:prstGeom>
            </p:spPr>
          </p:pic>
          <p:pic>
            <p:nvPicPr>
              <p:cNvPr id="32" name="Graphic 31" descr="User network">
                <a:extLst>
                  <a:ext uri="{FF2B5EF4-FFF2-40B4-BE49-F238E27FC236}">
                    <a16:creationId xmlns:a16="http://schemas.microsoft.com/office/drawing/2014/main" id="{E0C8C0C4-6432-403A-85A2-2D61532A1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110229" y="1784659"/>
                <a:ext cx="752667" cy="752667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01F3433-5E9F-49D5-86CC-23362FFB7432}"/>
              </a:ext>
            </a:extLst>
          </p:cNvPr>
          <p:cNvGrpSpPr/>
          <p:nvPr/>
        </p:nvGrpSpPr>
        <p:grpSpPr>
          <a:xfrm>
            <a:off x="473843" y="369600"/>
            <a:ext cx="2868509" cy="461665"/>
            <a:chOff x="7894147" y="306538"/>
            <a:chExt cx="2868509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6CEA7D-817E-412D-8AC6-DBC6FE82EB04}"/>
                </a:ext>
              </a:extLst>
            </p:cNvPr>
            <p:cNvSpPr txBox="1"/>
            <p:nvPr/>
          </p:nvSpPr>
          <p:spPr>
            <a:xfrm>
              <a:off x="8224782" y="306538"/>
              <a:ext cx="2537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spc="500" dirty="0">
                  <a:solidFill>
                    <a:srgbClr val="1597C5"/>
                  </a:solidFill>
                  <a:latin typeface="Nunito" panose="00000500000000000000" pitchFamily="2" charset="0"/>
                </a:rPr>
                <a:t>TITLE HERE</a:t>
              </a:r>
            </a:p>
          </p:txBody>
        </p:sp>
        <p:sp>
          <p:nvSpPr>
            <p:cNvPr id="39" name="Arrow: Chevron 38">
              <a:extLst>
                <a:ext uri="{FF2B5EF4-FFF2-40B4-BE49-F238E27FC236}">
                  <a16:creationId xmlns:a16="http://schemas.microsoft.com/office/drawing/2014/main" id="{611E48E6-1754-4615-8D69-8485E6915D19}"/>
                </a:ext>
              </a:extLst>
            </p:cNvPr>
            <p:cNvSpPr/>
            <p:nvPr/>
          </p:nvSpPr>
          <p:spPr>
            <a:xfrm rot="10800000">
              <a:off x="7894147" y="309177"/>
              <a:ext cx="360855" cy="360855"/>
            </a:xfrm>
            <a:prstGeom prst="chevron">
              <a:avLst/>
            </a:prstGeom>
            <a:solidFill>
              <a:srgbClr val="1DA5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2AE7AE5-EF90-4D3B-91F1-C7AF6BBACF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959" y="0"/>
            <a:ext cx="718148" cy="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500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vishnuvs vishnuvs</dc:creator>
  <cp:lastModifiedBy>vishnuvs vishnuvs</cp:lastModifiedBy>
  <cp:revision>35</cp:revision>
  <dcterms:created xsi:type="dcterms:W3CDTF">2020-06-18T13:56:28Z</dcterms:created>
  <dcterms:modified xsi:type="dcterms:W3CDTF">2020-06-19T10:17:14Z</dcterms:modified>
</cp:coreProperties>
</file>