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BA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556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370-4EBA-B84B-D62F2BDC9F4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rgbClr val="17BAB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370-4EBA-B84B-D62F2BDC9F4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370-4EBA-B84B-D62F2BDC9F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50796560"/>
        <c:axId val="1755608640"/>
      </c:lineChart>
      <c:catAx>
        <c:axId val="1750796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5608640"/>
        <c:crosses val="autoZero"/>
        <c:auto val="1"/>
        <c:lblAlgn val="ctr"/>
        <c:lblOffset val="100"/>
        <c:noMultiLvlLbl val="0"/>
      </c:catAx>
      <c:valAx>
        <c:axId val="1755608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0796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0FF8AF-95A1-45D3-9554-2F369BFAFF3A}" type="doc">
      <dgm:prSet loTypeId="urn:microsoft.com/office/officeart/2005/8/layout/radial6" loCatId="cycle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IN"/>
        </a:p>
      </dgm:t>
    </dgm:pt>
    <dgm:pt modelId="{40CA6BE7-B0C1-454B-A8F0-75503D56EB60}">
      <dgm:prSet phldrT="[Text]"/>
      <dgm:spPr>
        <a:ln w="76200">
          <a:solidFill>
            <a:srgbClr val="17BAB1"/>
          </a:solidFill>
        </a:ln>
      </dgm:spPr>
      <dgm:t>
        <a:bodyPr/>
        <a:lstStyle/>
        <a:p>
          <a:r>
            <a:rPr lang="en-US" dirty="0"/>
            <a:t> </a:t>
          </a:r>
          <a:endParaRPr lang="en-IN" dirty="0"/>
        </a:p>
      </dgm:t>
    </dgm:pt>
    <dgm:pt modelId="{B18ABD55-490E-43EF-A8B4-53609CE405C6}" type="parTrans" cxnId="{1A91EC69-4AAD-4AFA-8B00-04E89444A2CC}">
      <dgm:prSet/>
      <dgm:spPr/>
      <dgm:t>
        <a:bodyPr/>
        <a:lstStyle/>
        <a:p>
          <a:endParaRPr lang="en-IN"/>
        </a:p>
      </dgm:t>
    </dgm:pt>
    <dgm:pt modelId="{99DB1D46-4799-4D4E-B92F-6DB9CE8DEA4B}" type="sibTrans" cxnId="{1A91EC69-4AAD-4AFA-8B00-04E89444A2CC}">
      <dgm:prSet/>
      <dgm:spPr/>
      <dgm:t>
        <a:bodyPr/>
        <a:lstStyle/>
        <a:p>
          <a:endParaRPr lang="en-IN"/>
        </a:p>
      </dgm:t>
    </dgm:pt>
    <dgm:pt modelId="{83D2AEEB-B217-43F4-97A7-FECBC2DE0602}">
      <dgm:prSet phldrT="[Text]"/>
      <dgm:spPr>
        <a:ln w="76200">
          <a:solidFill>
            <a:srgbClr val="17BAB1"/>
          </a:solidFill>
        </a:ln>
      </dgm:spPr>
      <dgm:t>
        <a:bodyPr/>
        <a:lstStyle/>
        <a:p>
          <a:r>
            <a:rPr lang="en-US" dirty="0"/>
            <a:t> </a:t>
          </a:r>
          <a:endParaRPr lang="en-IN" dirty="0"/>
        </a:p>
      </dgm:t>
    </dgm:pt>
    <dgm:pt modelId="{91A2E285-764D-4DA8-9BFE-12996676A44C}" type="parTrans" cxnId="{7404DBED-1329-4B6B-925C-DAFF4A5FE833}">
      <dgm:prSet/>
      <dgm:spPr/>
      <dgm:t>
        <a:bodyPr/>
        <a:lstStyle/>
        <a:p>
          <a:endParaRPr lang="en-IN"/>
        </a:p>
      </dgm:t>
    </dgm:pt>
    <dgm:pt modelId="{4CD401E8-8ECA-446E-B88C-6325EFB2EEF5}" type="sibTrans" cxnId="{7404DBED-1329-4B6B-925C-DAFF4A5FE833}">
      <dgm:prSet/>
      <dgm:spPr>
        <a:solidFill>
          <a:schemeClr val="bg1"/>
        </a:solidFill>
      </dgm:spPr>
      <dgm:t>
        <a:bodyPr/>
        <a:lstStyle/>
        <a:p>
          <a:endParaRPr lang="en-IN"/>
        </a:p>
      </dgm:t>
    </dgm:pt>
    <dgm:pt modelId="{F3EC8AE3-3721-4EB4-B0A0-5E17B849FC4B}">
      <dgm:prSet phldrT="[Text]"/>
      <dgm:spPr>
        <a:ln w="76200">
          <a:solidFill>
            <a:srgbClr val="17BAB1"/>
          </a:solidFill>
        </a:ln>
      </dgm:spPr>
      <dgm:t>
        <a:bodyPr/>
        <a:lstStyle/>
        <a:p>
          <a:r>
            <a:rPr lang="en-US" dirty="0"/>
            <a:t> </a:t>
          </a:r>
          <a:endParaRPr lang="en-IN" dirty="0"/>
        </a:p>
      </dgm:t>
    </dgm:pt>
    <dgm:pt modelId="{9DDA1D4F-C58D-42D7-A670-70680F9B9028}" type="parTrans" cxnId="{0B9201CC-9B37-4782-B699-8B8CE9B50BC2}">
      <dgm:prSet/>
      <dgm:spPr/>
      <dgm:t>
        <a:bodyPr/>
        <a:lstStyle/>
        <a:p>
          <a:endParaRPr lang="en-IN"/>
        </a:p>
      </dgm:t>
    </dgm:pt>
    <dgm:pt modelId="{7B994C8E-C786-41B4-A454-DA0ABE6C9300}" type="sibTrans" cxnId="{0B9201CC-9B37-4782-B699-8B8CE9B50BC2}">
      <dgm:prSet/>
      <dgm:spPr>
        <a:solidFill>
          <a:schemeClr val="bg1"/>
        </a:solidFill>
      </dgm:spPr>
      <dgm:t>
        <a:bodyPr/>
        <a:lstStyle/>
        <a:p>
          <a:endParaRPr lang="en-IN"/>
        </a:p>
      </dgm:t>
    </dgm:pt>
    <dgm:pt modelId="{D4FE19E5-D618-441D-B426-DAB748A7B6D4}">
      <dgm:prSet phldrT="[Text]"/>
      <dgm:spPr>
        <a:ln w="76200">
          <a:solidFill>
            <a:srgbClr val="17BAB1"/>
          </a:solidFill>
        </a:ln>
      </dgm:spPr>
      <dgm:t>
        <a:bodyPr/>
        <a:lstStyle/>
        <a:p>
          <a:r>
            <a:rPr lang="en-US" dirty="0"/>
            <a:t> </a:t>
          </a:r>
          <a:endParaRPr lang="en-IN" dirty="0"/>
        </a:p>
      </dgm:t>
    </dgm:pt>
    <dgm:pt modelId="{80E304E5-7CC5-4AAA-9FAC-222DB017FAD6}" type="parTrans" cxnId="{67E93A65-A420-4BA0-A811-2A7402E7D5E3}">
      <dgm:prSet/>
      <dgm:spPr/>
      <dgm:t>
        <a:bodyPr/>
        <a:lstStyle/>
        <a:p>
          <a:endParaRPr lang="en-IN"/>
        </a:p>
      </dgm:t>
    </dgm:pt>
    <dgm:pt modelId="{43793FB5-BC7E-485C-A39C-278E02365E50}" type="sibTrans" cxnId="{67E93A65-A420-4BA0-A811-2A7402E7D5E3}">
      <dgm:prSet/>
      <dgm:spPr>
        <a:solidFill>
          <a:schemeClr val="bg1"/>
        </a:solidFill>
      </dgm:spPr>
      <dgm:t>
        <a:bodyPr/>
        <a:lstStyle/>
        <a:p>
          <a:endParaRPr lang="en-IN"/>
        </a:p>
      </dgm:t>
    </dgm:pt>
    <dgm:pt modelId="{DA7B5EAB-884F-4920-A42A-20E6DBB8C093}">
      <dgm:prSet phldrT="[Text]"/>
      <dgm:spPr>
        <a:ln w="76200">
          <a:solidFill>
            <a:srgbClr val="17BAB1"/>
          </a:solidFill>
        </a:ln>
      </dgm:spPr>
      <dgm:t>
        <a:bodyPr/>
        <a:lstStyle/>
        <a:p>
          <a:r>
            <a:rPr lang="en-US" dirty="0"/>
            <a:t> </a:t>
          </a:r>
          <a:endParaRPr lang="en-IN" dirty="0"/>
        </a:p>
      </dgm:t>
    </dgm:pt>
    <dgm:pt modelId="{D89802BF-0D50-4A3D-A347-278FF0197F29}" type="parTrans" cxnId="{3E7EDF11-E734-4718-9EF6-0DFADBB83DA1}">
      <dgm:prSet/>
      <dgm:spPr/>
      <dgm:t>
        <a:bodyPr/>
        <a:lstStyle/>
        <a:p>
          <a:endParaRPr lang="en-IN"/>
        </a:p>
      </dgm:t>
    </dgm:pt>
    <dgm:pt modelId="{D29F3633-271B-413C-AD18-7DB78870F6DD}" type="sibTrans" cxnId="{3E7EDF11-E734-4718-9EF6-0DFADBB83DA1}">
      <dgm:prSet/>
      <dgm:spPr>
        <a:solidFill>
          <a:schemeClr val="bg1"/>
        </a:solidFill>
      </dgm:spPr>
      <dgm:t>
        <a:bodyPr/>
        <a:lstStyle/>
        <a:p>
          <a:endParaRPr lang="en-IN"/>
        </a:p>
      </dgm:t>
    </dgm:pt>
    <dgm:pt modelId="{610838C4-B317-4A5B-BCC7-0B61C63015AF}" type="pres">
      <dgm:prSet presAssocID="{BA0FF8AF-95A1-45D3-9554-2F369BFAFF3A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2981544-6A76-4CDF-A77D-1F80EFAECEE6}" type="pres">
      <dgm:prSet presAssocID="{40CA6BE7-B0C1-454B-A8F0-75503D56EB60}" presName="centerShape" presStyleLbl="node0" presStyleIdx="0" presStyleCnt="1" custLinFactNeighborX="384" custLinFactNeighborY="-1152"/>
      <dgm:spPr/>
    </dgm:pt>
    <dgm:pt modelId="{ECC4BB70-A9CD-4C3C-A06C-BEBA89C02A3A}" type="pres">
      <dgm:prSet presAssocID="{83D2AEEB-B217-43F4-97A7-FECBC2DE0602}" presName="node" presStyleLbl="node1" presStyleIdx="0" presStyleCnt="4">
        <dgm:presLayoutVars>
          <dgm:bulletEnabled val="1"/>
        </dgm:presLayoutVars>
      </dgm:prSet>
      <dgm:spPr/>
    </dgm:pt>
    <dgm:pt modelId="{CDFE5B1A-AF4D-4CA1-9457-206521834048}" type="pres">
      <dgm:prSet presAssocID="{83D2AEEB-B217-43F4-97A7-FECBC2DE0602}" presName="dummy" presStyleCnt="0"/>
      <dgm:spPr/>
    </dgm:pt>
    <dgm:pt modelId="{79741561-5676-4839-93E7-D22B0F27E889}" type="pres">
      <dgm:prSet presAssocID="{4CD401E8-8ECA-446E-B88C-6325EFB2EEF5}" presName="sibTrans" presStyleLbl="sibTrans2D1" presStyleIdx="0" presStyleCnt="4"/>
      <dgm:spPr/>
    </dgm:pt>
    <dgm:pt modelId="{FE0B4A2E-C907-4275-BCF5-0E1E4C17AB0C}" type="pres">
      <dgm:prSet presAssocID="{F3EC8AE3-3721-4EB4-B0A0-5E17B849FC4B}" presName="node" presStyleLbl="node1" presStyleIdx="1" presStyleCnt="4">
        <dgm:presLayoutVars>
          <dgm:bulletEnabled val="1"/>
        </dgm:presLayoutVars>
      </dgm:prSet>
      <dgm:spPr/>
    </dgm:pt>
    <dgm:pt modelId="{B1176422-64DE-4421-99F2-0303E22262D8}" type="pres">
      <dgm:prSet presAssocID="{F3EC8AE3-3721-4EB4-B0A0-5E17B849FC4B}" presName="dummy" presStyleCnt="0"/>
      <dgm:spPr/>
    </dgm:pt>
    <dgm:pt modelId="{FC2C7941-3333-420F-B8A4-B1D301CB416C}" type="pres">
      <dgm:prSet presAssocID="{7B994C8E-C786-41B4-A454-DA0ABE6C9300}" presName="sibTrans" presStyleLbl="sibTrans2D1" presStyleIdx="1" presStyleCnt="4"/>
      <dgm:spPr/>
    </dgm:pt>
    <dgm:pt modelId="{6914640B-C5FD-4748-95C3-1A15C6C5D722}" type="pres">
      <dgm:prSet presAssocID="{D4FE19E5-D618-441D-B426-DAB748A7B6D4}" presName="node" presStyleLbl="node1" presStyleIdx="2" presStyleCnt="4">
        <dgm:presLayoutVars>
          <dgm:bulletEnabled val="1"/>
        </dgm:presLayoutVars>
      </dgm:prSet>
      <dgm:spPr/>
    </dgm:pt>
    <dgm:pt modelId="{D932D0EF-97E1-46F3-9A6F-80FD5FA30123}" type="pres">
      <dgm:prSet presAssocID="{D4FE19E5-D618-441D-B426-DAB748A7B6D4}" presName="dummy" presStyleCnt="0"/>
      <dgm:spPr/>
    </dgm:pt>
    <dgm:pt modelId="{12F94CB0-8540-4E19-AC99-07F223319504}" type="pres">
      <dgm:prSet presAssocID="{43793FB5-BC7E-485C-A39C-278E02365E50}" presName="sibTrans" presStyleLbl="sibTrans2D1" presStyleIdx="2" presStyleCnt="4"/>
      <dgm:spPr/>
    </dgm:pt>
    <dgm:pt modelId="{D19EF4A7-2451-4CE2-82BB-8D8079845F5A}" type="pres">
      <dgm:prSet presAssocID="{DA7B5EAB-884F-4920-A42A-20E6DBB8C093}" presName="node" presStyleLbl="node1" presStyleIdx="3" presStyleCnt="4">
        <dgm:presLayoutVars>
          <dgm:bulletEnabled val="1"/>
        </dgm:presLayoutVars>
      </dgm:prSet>
      <dgm:spPr/>
    </dgm:pt>
    <dgm:pt modelId="{F02FFC46-8263-4C47-87C0-1F63F63A2853}" type="pres">
      <dgm:prSet presAssocID="{DA7B5EAB-884F-4920-A42A-20E6DBB8C093}" presName="dummy" presStyleCnt="0"/>
      <dgm:spPr/>
    </dgm:pt>
    <dgm:pt modelId="{A2D41192-2DB7-4A4C-B092-7FD0257BE626}" type="pres">
      <dgm:prSet presAssocID="{D29F3633-271B-413C-AD18-7DB78870F6DD}" presName="sibTrans" presStyleLbl="sibTrans2D1" presStyleIdx="3" presStyleCnt="4"/>
      <dgm:spPr/>
    </dgm:pt>
  </dgm:ptLst>
  <dgm:cxnLst>
    <dgm:cxn modelId="{A6CFD90E-9256-43A3-9938-60C9DEB1830B}" type="presOf" srcId="{BA0FF8AF-95A1-45D3-9554-2F369BFAFF3A}" destId="{610838C4-B317-4A5B-BCC7-0B61C63015AF}" srcOrd="0" destOrd="0" presId="urn:microsoft.com/office/officeart/2005/8/layout/radial6"/>
    <dgm:cxn modelId="{3E7EDF11-E734-4718-9EF6-0DFADBB83DA1}" srcId="{40CA6BE7-B0C1-454B-A8F0-75503D56EB60}" destId="{DA7B5EAB-884F-4920-A42A-20E6DBB8C093}" srcOrd="3" destOrd="0" parTransId="{D89802BF-0D50-4A3D-A347-278FF0197F29}" sibTransId="{D29F3633-271B-413C-AD18-7DB78870F6DD}"/>
    <dgm:cxn modelId="{9371161C-FDA8-4839-85C4-8D6EEA0A1C76}" type="presOf" srcId="{4CD401E8-8ECA-446E-B88C-6325EFB2EEF5}" destId="{79741561-5676-4839-93E7-D22B0F27E889}" srcOrd="0" destOrd="0" presId="urn:microsoft.com/office/officeart/2005/8/layout/radial6"/>
    <dgm:cxn modelId="{FC4AEE64-0159-422C-86AE-BD26C40024EE}" type="presOf" srcId="{7B994C8E-C786-41B4-A454-DA0ABE6C9300}" destId="{FC2C7941-3333-420F-B8A4-B1D301CB416C}" srcOrd="0" destOrd="0" presId="urn:microsoft.com/office/officeart/2005/8/layout/radial6"/>
    <dgm:cxn modelId="{67E93A65-A420-4BA0-A811-2A7402E7D5E3}" srcId="{40CA6BE7-B0C1-454B-A8F0-75503D56EB60}" destId="{D4FE19E5-D618-441D-B426-DAB748A7B6D4}" srcOrd="2" destOrd="0" parTransId="{80E304E5-7CC5-4AAA-9FAC-222DB017FAD6}" sibTransId="{43793FB5-BC7E-485C-A39C-278E02365E50}"/>
    <dgm:cxn modelId="{1A91EC69-4AAD-4AFA-8B00-04E89444A2CC}" srcId="{BA0FF8AF-95A1-45D3-9554-2F369BFAFF3A}" destId="{40CA6BE7-B0C1-454B-A8F0-75503D56EB60}" srcOrd="0" destOrd="0" parTransId="{B18ABD55-490E-43EF-A8B4-53609CE405C6}" sibTransId="{99DB1D46-4799-4D4E-B92F-6DB9CE8DEA4B}"/>
    <dgm:cxn modelId="{09EF2255-02A5-41D8-B7C2-FE8E52464A39}" type="presOf" srcId="{DA7B5EAB-884F-4920-A42A-20E6DBB8C093}" destId="{D19EF4A7-2451-4CE2-82BB-8D8079845F5A}" srcOrd="0" destOrd="0" presId="urn:microsoft.com/office/officeart/2005/8/layout/radial6"/>
    <dgm:cxn modelId="{78DA4778-018B-4FA1-B091-56CE25EFB33C}" type="presOf" srcId="{D4FE19E5-D618-441D-B426-DAB748A7B6D4}" destId="{6914640B-C5FD-4748-95C3-1A15C6C5D722}" srcOrd="0" destOrd="0" presId="urn:microsoft.com/office/officeart/2005/8/layout/radial6"/>
    <dgm:cxn modelId="{7D8EB779-048C-4368-840C-DD27B002000D}" type="presOf" srcId="{D29F3633-271B-413C-AD18-7DB78870F6DD}" destId="{A2D41192-2DB7-4A4C-B092-7FD0257BE626}" srcOrd="0" destOrd="0" presId="urn:microsoft.com/office/officeart/2005/8/layout/radial6"/>
    <dgm:cxn modelId="{162A57AA-1DA2-4A1F-B0E0-82B640C3B135}" type="presOf" srcId="{83D2AEEB-B217-43F4-97A7-FECBC2DE0602}" destId="{ECC4BB70-A9CD-4C3C-A06C-BEBA89C02A3A}" srcOrd="0" destOrd="0" presId="urn:microsoft.com/office/officeart/2005/8/layout/radial6"/>
    <dgm:cxn modelId="{8E2613BF-0437-4A74-BF3F-99466643669C}" type="presOf" srcId="{43793FB5-BC7E-485C-A39C-278E02365E50}" destId="{12F94CB0-8540-4E19-AC99-07F223319504}" srcOrd="0" destOrd="0" presId="urn:microsoft.com/office/officeart/2005/8/layout/radial6"/>
    <dgm:cxn modelId="{0B9201CC-9B37-4782-B699-8B8CE9B50BC2}" srcId="{40CA6BE7-B0C1-454B-A8F0-75503D56EB60}" destId="{F3EC8AE3-3721-4EB4-B0A0-5E17B849FC4B}" srcOrd="1" destOrd="0" parTransId="{9DDA1D4F-C58D-42D7-A670-70680F9B9028}" sibTransId="{7B994C8E-C786-41B4-A454-DA0ABE6C9300}"/>
    <dgm:cxn modelId="{290140D1-7F79-4701-BCCC-7371CA3ABFEB}" type="presOf" srcId="{40CA6BE7-B0C1-454B-A8F0-75503D56EB60}" destId="{72981544-6A76-4CDF-A77D-1F80EFAECEE6}" srcOrd="0" destOrd="0" presId="urn:microsoft.com/office/officeart/2005/8/layout/radial6"/>
    <dgm:cxn modelId="{592A0FEB-F0B0-45AB-A540-C7B26FD4CE1C}" type="presOf" srcId="{F3EC8AE3-3721-4EB4-B0A0-5E17B849FC4B}" destId="{FE0B4A2E-C907-4275-BCF5-0E1E4C17AB0C}" srcOrd="0" destOrd="0" presId="urn:microsoft.com/office/officeart/2005/8/layout/radial6"/>
    <dgm:cxn modelId="{7404DBED-1329-4B6B-925C-DAFF4A5FE833}" srcId="{40CA6BE7-B0C1-454B-A8F0-75503D56EB60}" destId="{83D2AEEB-B217-43F4-97A7-FECBC2DE0602}" srcOrd="0" destOrd="0" parTransId="{91A2E285-764D-4DA8-9BFE-12996676A44C}" sibTransId="{4CD401E8-8ECA-446E-B88C-6325EFB2EEF5}"/>
    <dgm:cxn modelId="{9F492C81-DBC2-4D42-BF3C-B62ACB8C9620}" type="presParOf" srcId="{610838C4-B317-4A5B-BCC7-0B61C63015AF}" destId="{72981544-6A76-4CDF-A77D-1F80EFAECEE6}" srcOrd="0" destOrd="0" presId="urn:microsoft.com/office/officeart/2005/8/layout/radial6"/>
    <dgm:cxn modelId="{54427BD8-D94C-4D22-8F0E-AA9B6A04970C}" type="presParOf" srcId="{610838C4-B317-4A5B-BCC7-0B61C63015AF}" destId="{ECC4BB70-A9CD-4C3C-A06C-BEBA89C02A3A}" srcOrd="1" destOrd="0" presId="urn:microsoft.com/office/officeart/2005/8/layout/radial6"/>
    <dgm:cxn modelId="{30310062-63FD-459E-B67E-8D345696EA57}" type="presParOf" srcId="{610838C4-B317-4A5B-BCC7-0B61C63015AF}" destId="{CDFE5B1A-AF4D-4CA1-9457-206521834048}" srcOrd="2" destOrd="0" presId="urn:microsoft.com/office/officeart/2005/8/layout/radial6"/>
    <dgm:cxn modelId="{C8F99BAB-B15D-4080-95ED-FBE81C3871AF}" type="presParOf" srcId="{610838C4-B317-4A5B-BCC7-0B61C63015AF}" destId="{79741561-5676-4839-93E7-D22B0F27E889}" srcOrd="3" destOrd="0" presId="urn:microsoft.com/office/officeart/2005/8/layout/radial6"/>
    <dgm:cxn modelId="{48AC2DA9-2257-460D-AB02-1F275021C7FE}" type="presParOf" srcId="{610838C4-B317-4A5B-BCC7-0B61C63015AF}" destId="{FE0B4A2E-C907-4275-BCF5-0E1E4C17AB0C}" srcOrd="4" destOrd="0" presId="urn:microsoft.com/office/officeart/2005/8/layout/radial6"/>
    <dgm:cxn modelId="{BA010905-EABA-4361-8447-D9F3867CEBD2}" type="presParOf" srcId="{610838C4-B317-4A5B-BCC7-0B61C63015AF}" destId="{B1176422-64DE-4421-99F2-0303E22262D8}" srcOrd="5" destOrd="0" presId="urn:microsoft.com/office/officeart/2005/8/layout/radial6"/>
    <dgm:cxn modelId="{BE57E6B4-7BAB-4B33-A092-69E6919F6016}" type="presParOf" srcId="{610838C4-B317-4A5B-BCC7-0B61C63015AF}" destId="{FC2C7941-3333-420F-B8A4-B1D301CB416C}" srcOrd="6" destOrd="0" presId="urn:microsoft.com/office/officeart/2005/8/layout/radial6"/>
    <dgm:cxn modelId="{F7589C81-C883-4C73-804B-FDE73344F306}" type="presParOf" srcId="{610838C4-B317-4A5B-BCC7-0B61C63015AF}" destId="{6914640B-C5FD-4748-95C3-1A15C6C5D722}" srcOrd="7" destOrd="0" presId="urn:microsoft.com/office/officeart/2005/8/layout/radial6"/>
    <dgm:cxn modelId="{20DC1040-2B4C-49B6-896C-1E332C5D3376}" type="presParOf" srcId="{610838C4-B317-4A5B-BCC7-0B61C63015AF}" destId="{D932D0EF-97E1-46F3-9A6F-80FD5FA30123}" srcOrd="8" destOrd="0" presId="urn:microsoft.com/office/officeart/2005/8/layout/radial6"/>
    <dgm:cxn modelId="{5DC77B7F-840F-4EFE-A026-77F341F838D4}" type="presParOf" srcId="{610838C4-B317-4A5B-BCC7-0B61C63015AF}" destId="{12F94CB0-8540-4E19-AC99-07F223319504}" srcOrd="9" destOrd="0" presId="urn:microsoft.com/office/officeart/2005/8/layout/radial6"/>
    <dgm:cxn modelId="{813D0427-5F95-476E-9D13-EEB553804746}" type="presParOf" srcId="{610838C4-B317-4A5B-BCC7-0B61C63015AF}" destId="{D19EF4A7-2451-4CE2-82BB-8D8079845F5A}" srcOrd="10" destOrd="0" presId="urn:microsoft.com/office/officeart/2005/8/layout/radial6"/>
    <dgm:cxn modelId="{644DF6E4-0FE3-4480-9851-828A2A29C80C}" type="presParOf" srcId="{610838C4-B317-4A5B-BCC7-0B61C63015AF}" destId="{F02FFC46-8263-4C47-87C0-1F63F63A2853}" srcOrd="11" destOrd="0" presId="urn:microsoft.com/office/officeart/2005/8/layout/radial6"/>
    <dgm:cxn modelId="{3AC1D0BD-20A8-46C3-B747-9249891BC07E}" type="presParOf" srcId="{610838C4-B317-4A5B-BCC7-0B61C63015AF}" destId="{A2D41192-2DB7-4A4C-B092-7FD0257BE626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D41192-2DB7-4A4C-B092-7FD0257BE626}">
      <dsp:nvSpPr>
        <dsp:cNvPr id="0" name=""/>
        <dsp:cNvSpPr/>
      </dsp:nvSpPr>
      <dsp:spPr>
        <a:xfrm>
          <a:off x="1607511" y="507903"/>
          <a:ext cx="3382625" cy="3382625"/>
        </a:xfrm>
        <a:prstGeom prst="blockArc">
          <a:avLst>
            <a:gd name="adj1" fmla="val 10800000"/>
            <a:gd name="adj2" fmla="val 16200000"/>
            <a:gd name="adj3" fmla="val 4642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F94CB0-8540-4E19-AC99-07F223319504}">
      <dsp:nvSpPr>
        <dsp:cNvPr id="0" name=""/>
        <dsp:cNvSpPr/>
      </dsp:nvSpPr>
      <dsp:spPr>
        <a:xfrm>
          <a:off x="1607511" y="507903"/>
          <a:ext cx="3382625" cy="3382625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2C7941-3333-420F-B8A4-B1D301CB416C}">
      <dsp:nvSpPr>
        <dsp:cNvPr id="0" name=""/>
        <dsp:cNvSpPr/>
      </dsp:nvSpPr>
      <dsp:spPr>
        <a:xfrm>
          <a:off x="1607511" y="507903"/>
          <a:ext cx="3382625" cy="3382625"/>
        </a:xfrm>
        <a:prstGeom prst="blockArc">
          <a:avLst>
            <a:gd name="adj1" fmla="val 0"/>
            <a:gd name="adj2" fmla="val 5400000"/>
            <a:gd name="adj3" fmla="val 4642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741561-5676-4839-93E7-D22B0F27E889}">
      <dsp:nvSpPr>
        <dsp:cNvPr id="0" name=""/>
        <dsp:cNvSpPr/>
      </dsp:nvSpPr>
      <dsp:spPr>
        <a:xfrm>
          <a:off x="1607511" y="507903"/>
          <a:ext cx="3382625" cy="3382625"/>
        </a:xfrm>
        <a:prstGeom prst="blockArc">
          <a:avLst>
            <a:gd name="adj1" fmla="val 16200000"/>
            <a:gd name="adj2" fmla="val 0"/>
            <a:gd name="adj3" fmla="val 4642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981544-6A76-4CDF-A77D-1F80EFAECEE6}">
      <dsp:nvSpPr>
        <dsp:cNvPr id="0" name=""/>
        <dsp:cNvSpPr/>
      </dsp:nvSpPr>
      <dsp:spPr>
        <a:xfrm>
          <a:off x="2532712" y="1382353"/>
          <a:ext cx="1557599" cy="15575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17BAB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 </a:t>
          </a:r>
          <a:endParaRPr lang="en-IN" sz="6500" kern="1200" dirty="0"/>
        </a:p>
      </dsp:txBody>
      <dsp:txXfrm>
        <a:off x="2760817" y="1610458"/>
        <a:ext cx="1101389" cy="1101389"/>
      </dsp:txXfrm>
    </dsp:sp>
    <dsp:sp modelId="{ECC4BB70-A9CD-4C3C-A06C-BEBA89C02A3A}">
      <dsp:nvSpPr>
        <dsp:cNvPr id="0" name=""/>
        <dsp:cNvSpPr/>
      </dsp:nvSpPr>
      <dsp:spPr>
        <a:xfrm>
          <a:off x="2753664" y="1995"/>
          <a:ext cx="1090319" cy="109031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17BAB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 </a:t>
          </a:r>
          <a:endParaRPr lang="en-IN" sz="4600" kern="1200" dirty="0"/>
        </a:p>
      </dsp:txBody>
      <dsp:txXfrm>
        <a:off x="2913338" y="161669"/>
        <a:ext cx="770971" cy="770971"/>
      </dsp:txXfrm>
    </dsp:sp>
    <dsp:sp modelId="{FE0B4A2E-C907-4275-BCF5-0E1E4C17AB0C}">
      <dsp:nvSpPr>
        <dsp:cNvPr id="0" name=""/>
        <dsp:cNvSpPr/>
      </dsp:nvSpPr>
      <dsp:spPr>
        <a:xfrm>
          <a:off x="4405725" y="1654056"/>
          <a:ext cx="1090319" cy="109031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17BAB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 </a:t>
          </a:r>
          <a:endParaRPr lang="en-IN" sz="4600" kern="1200" dirty="0"/>
        </a:p>
      </dsp:txBody>
      <dsp:txXfrm>
        <a:off x="4565399" y="1813730"/>
        <a:ext cx="770971" cy="770971"/>
      </dsp:txXfrm>
    </dsp:sp>
    <dsp:sp modelId="{6914640B-C5FD-4748-95C3-1A15C6C5D722}">
      <dsp:nvSpPr>
        <dsp:cNvPr id="0" name=""/>
        <dsp:cNvSpPr/>
      </dsp:nvSpPr>
      <dsp:spPr>
        <a:xfrm>
          <a:off x="2753664" y="3306117"/>
          <a:ext cx="1090319" cy="109031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17BAB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 </a:t>
          </a:r>
          <a:endParaRPr lang="en-IN" sz="4600" kern="1200" dirty="0"/>
        </a:p>
      </dsp:txBody>
      <dsp:txXfrm>
        <a:off x="2913338" y="3465791"/>
        <a:ext cx="770971" cy="770971"/>
      </dsp:txXfrm>
    </dsp:sp>
    <dsp:sp modelId="{D19EF4A7-2451-4CE2-82BB-8D8079845F5A}">
      <dsp:nvSpPr>
        <dsp:cNvPr id="0" name=""/>
        <dsp:cNvSpPr/>
      </dsp:nvSpPr>
      <dsp:spPr>
        <a:xfrm>
          <a:off x="1101603" y="1654056"/>
          <a:ext cx="1090319" cy="109031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17BAB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/>
            <a:t> </a:t>
          </a:r>
          <a:endParaRPr lang="en-IN" sz="4600" kern="1200" dirty="0"/>
        </a:p>
      </dsp:txBody>
      <dsp:txXfrm>
        <a:off x="1261277" y="1813730"/>
        <a:ext cx="770971" cy="7709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C9BE82-412B-4DB9-9702-419A2E66B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DEF2-77B2-46B9-8D98-043E19486C81}" type="datetimeFigureOut">
              <a:rPr lang="en-IN" smtClean="0"/>
              <a:t>31-05-2020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50972-86A1-46B1-887D-8114E5A87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43317A-EB95-4B2D-8AE9-69DE30550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AD73-2B3A-48FD-B842-2659744A03CE}" type="slidenum">
              <a:rPr lang="en-IN" smtClean="0"/>
              <a:t>‹#›</a:t>
            </a:fld>
            <a:endParaRPr lang="en-I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6F8932-D9FB-4122-91F5-5C06F5054DE6}"/>
              </a:ext>
            </a:extLst>
          </p:cNvPr>
          <p:cNvSpPr/>
          <p:nvPr userDrawn="1"/>
        </p:nvSpPr>
        <p:spPr>
          <a:xfrm>
            <a:off x="6991350" y="0"/>
            <a:ext cx="5200650" cy="6858000"/>
          </a:xfrm>
          <a:prstGeom prst="rect">
            <a:avLst/>
          </a:prstGeom>
          <a:solidFill>
            <a:srgbClr val="17BA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00A9DC45-C05A-4C1D-939B-268B164542D2}"/>
              </a:ext>
            </a:extLst>
          </p:cNvPr>
          <p:cNvGrpSpPr/>
          <p:nvPr userDrawn="1"/>
        </p:nvGrpSpPr>
        <p:grpSpPr>
          <a:xfrm>
            <a:off x="257175" y="857250"/>
            <a:ext cx="6207135" cy="5819775"/>
            <a:chOff x="257175" y="762000"/>
            <a:chExt cx="6308725" cy="5915025"/>
          </a:xfrm>
        </p:grpSpPr>
        <p:sp>
          <p:nvSpPr>
            <p:cNvPr id="111" name="AutoShape 3">
              <a:extLst>
                <a:ext uri="{FF2B5EF4-FFF2-40B4-BE49-F238E27FC236}">
                  <a16:creationId xmlns:a16="http://schemas.microsoft.com/office/drawing/2014/main" id="{6B5D2D13-EB67-4CFF-AABF-6B5A2416476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57175" y="762000"/>
              <a:ext cx="6253163" cy="5915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12" name="Freeform 5">
              <a:extLst>
                <a:ext uri="{FF2B5EF4-FFF2-40B4-BE49-F238E27FC236}">
                  <a16:creationId xmlns:a16="http://schemas.microsoft.com/office/drawing/2014/main" id="{0BA29D40-44C1-423E-A51E-825567E3F157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8100" y="874713"/>
              <a:ext cx="962025" cy="963613"/>
            </a:xfrm>
            <a:custGeom>
              <a:avLst/>
              <a:gdLst>
                <a:gd name="T0" fmla="*/ 149 w 298"/>
                <a:gd name="T1" fmla="*/ 298 h 298"/>
                <a:gd name="T2" fmla="*/ 149 w 298"/>
                <a:gd name="T3" fmla="*/ 298 h 298"/>
                <a:gd name="T4" fmla="*/ 0 w 298"/>
                <a:gd name="T5" fmla="*/ 149 h 298"/>
                <a:gd name="T6" fmla="*/ 149 w 298"/>
                <a:gd name="T7" fmla="*/ 0 h 298"/>
                <a:gd name="T8" fmla="*/ 298 w 298"/>
                <a:gd name="T9" fmla="*/ 149 h 298"/>
                <a:gd name="T10" fmla="*/ 149 w 298"/>
                <a:gd name="T11" fmla="*/ 298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8" h="298">
                  <a:moveTo>
                    <a:pt x="149" y="298"/>
                  </a:moveTo>
                  <a:cubicBezTo>
                    <a:pt x="149" y="298"/>
                    <a:pt x="149" y="298"/>
                    <a:pt x="149" y="298"/>
                  </a:cubicBezTo>
                  <a:cubicBezTo>
                    <a:pt x="66" y="298"/>
                    <a:pt x="0" y="231"/>
                    <a:pt x="0" y="149"/>
                  </a:cubicBezTo>
                  <a:cubicBezTo>
                    <a:pt x="0" y="66"/>
                    <a:pt x="66" y="0"/>
                    <a:pt x="149" y="0"/>
                  </a:cubicBezTo>
                  <a:cubicBezTo>
                    <a:pt x="231" y="0"/>
                    <a:pt x="298" y="66"/>
                    <a:pt x="298" y="149"/>
                  </a:cubicBezTo>
                  <a:cubicBezTo>
                    <a:pt x="298" y="231"/>
                    <a:pt x="231" y="298"/>
                    <a:pt x="149" y="298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13" name="Rectangle 6">
              <a:extLst>
                <a:ext uri="{FF2B5EF4-FFF2-40B4-BE49-F238E27FC236}">
                  <a16:creationId xmlns:a16="http://schemas.microsoft.com/office/drawing/2014/main" id="{71589206-0B0A-47DE-B108-34E84D097C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0038" y="1249363"/>
              <a:ext cx="100013" cy="3206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14" name="Oval 7">
              <a:extLst>
                <a:ext uri="{FF2B5EF4-FFF2-40B4-BE49-F238E27FC236}">
                  <a16:creationId xmlns:a16="http://schemas.microsoft.com/office/drawing/2014/main" id="{F236EDD9-D04F-4C17-8363-BF4B75F0E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925" y="1089025"/>
              <a:ext cx="120650" cy="11588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15" name="Freeform 8">
              <a:extLst>
                <a:ext uri="{FF2B5EF4-FFF2-40B4-BE49-F238E27FC236}">
                  <a16:creationId xmlns:a16="http://schemas.microsoft.com/office/drawing/2014/main" id="{C5E7ECD1-5212-4EC1-A920-DB535E6280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3550" y="1236663"/>
              <a:ext cx="311150" cy="333375"/>
            </a:xfrm>
            <a:custGeom>
              <a:avLst/>
              <a:gdLst>
                <a:gd name="T0" fmla="*/ 29 w 96"/>
                <a:gd name="T1" fmla="*/ 51 h 103"/>
                <a:gd name="T2" fmla="*/ 48 w 96"/>
                <a:gd name="T3" fmla="*/ 29 h 103"/>
                <a:gd name="T4" fmla="*/ 65 w 96"/>
                <a:gd name="T5" fmla="*/ 51 h 103"/>
                <a:gd name="T6" fmla="*/ 65 w 96"/>
                <a:gd name="T7" fmla="*/ 103 h 103"/>
                <a:gd name="T8" fmla="*/ 96 w 96"/>
                <a:gd name="T9" fmla="*/ 103 h 103"/>
                <a:gd name="T10" fmla="*/ 96 w 96"/>
                <a:gd name="T11" fmla="*/ 40 h 103"/>
                <a:gd name="T12" fmla="*/ 59 w 96"/>
                <a:gd name="T13" fmla="*/ 0 h 103"/>
                <a:gd name="T14" fmla="*/ 29 w 96"/>
                <a:gd name="T15" fmla="*/ 17 h 103"/>
                <a:gd name="T16" fmla="*/ 29 w 96"/>
                <a:gd name="T17" fmla="*/ 4 h 103"/>
                <a:gd name="T18" fmla="*/ 0 w 96"/>
                <a:gd name="T19" fmla="*/ 4 h 103"/>
                <a:gd name="T20" fmla="*/ 0 w 96"/>
                <a:gd name="T21" fmla="*/ 103 h 103"/>
                <a:gd name="T22" fmla="*/ 29 w 96"/>
                <a:gd name="T23" fmla="*/ 103 h 103"/>
                <a:gd name="T24" fmla="*/ 29 w 96"/>
                <a:gd name="T25" fmla="*/ 51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6" h="103">
                  <a:moveTo>
                    <a:pt x="29" y="51"/>
                  </a:moveTo>
                  <a:cubicBezTo>
                    <a:pt x="29" y="37"/>
                    <a:pt x="36" y="29"/>
                    <a:pt x="48" y="29"/>
                  </a:cubicBezTo>
                  <a:cubicBezTo>
                    <a:pt x="60" y="29"/>
                    <a:pt x="65" y="37"/>
                    <a:pt x="65" y="51"/>
                  </a:cubicBezTo>
                  <a:cubicBezTo>
                    <a:pt x="65" y="65"/>
                    <a:pt x="65" y="103"/>
                    <a:pt x="65" y="103"/>
                  </a:cubicBezTo>
                  <a:cubicBezTo>
                    <a:pt x="96" y="103"/>
                    <a:pt x="96" y="103"/>
                    <a:pt x="96" y="103"/>
                  </a:cubicBezTo>
                  <a:cubicBezTo>
                    <a:pt x="96" y="103"/>
                    <a:pt x="96" y="67"/>
                    <a:pt x="96" y="40"/>
                  </a:cubicBezTo>
                  <a:cubicBezTo>
                    <a:pt x="96" y="13"/>
                    <a:pt x="81" y="0"/>
                    <a:pt x="59" y="0"/>
                  </a:cubicBezTo>
                  <a:cubicBezTo>
                    <a:pt x="38" y="0"/>
                    <a:pt x="29" y="17"/>
                    <a:pt x="29" y="17"/>
                  </a:cubicBezTo>
                  <a:cubicBezTo>
                    <a:pt x="29" y="4"/>
                    <a:pt x="29" y="4"/>
                    <a:pt x="29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29" y="103"/>
                    <a:pt x="29" y="103"/>
                    <a:pt x="29" y="103"/>
                  </a:cubicBezTo>
                  <a:cubicBezTo>
                    <a:pt x="29" y="103"/>
                    <a:pt x="29" y="66"/>
                    <a:pt x="29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16" name="Freeform 9">
              <a:extLst>
                <a:ext uri="{FF2B5EF4-FFF2-40B4-BE49-F238E27FC236}">
                  <a16:creationId xmlns:a16="http://schemas.microsoft.com/office/drawing/2014/main" id="{39539017-4BA5-46ED-859D-706AD6FB1E9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6663" y="3667125"/>
              <a:ext cx="280988" cy="279400"/>
            </a:xfrm>
            <a:custGeom>
              <a:avLst/>
              <a:gdLst>
                <a:gd name="T0" fmla="*/ 89 w 177"/>
                <a:gd name="T1" fmla="*/ 0 h 176"/>
                <a:gd name="T2" fmla="*/ 120 w 177"/>
                <a:gd name="T3" fmla="*/ 57 h 176"/>
                <a:gd name="T4" fmla="*/ 177 w 177"/>
                <a:gd name="T5" fmla="*/ 88 h 176"/>
                <a:gd name="T6" fmla="*/ 120 w 177"/>
                <a:gd name="T7" fmla="*/ 118 h 176"/>
                <a:gd name="T8" fmla="*/ 89 w 177"/>
                <a:gd name="T9" fmla="*/ 176 h 176"/>
                <a:gd name="T10" fmla="*/ 57 w 177"/>
                <a:gd name="T11" fmla="*/ 118 h 176"/>
                <a:gd name="T12" fmla="*/ 0 w 177"/>
                <a:gd name="T13" fmla="*/ 88 h 176"/>
                <a:gd name="T14" fmla="*/ 57 w 177"/>
                <a:gd name="T15" fmla="*/ 57 h 176"/>
                <a:gd name="T16" fmla="*/ 89 w 177"/>
                <a:gd name="T1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7" h="176">
                  <a:moveTo>
                    <a:pt x="89" y="0"/>
                  </a:moveTo>
                  <a:lnTo>
                    <a:pt x="120" y="57"/>
                  </a:lnTo>
                  <a:lnTo>
                    <a:pt x="177" y="88"/>
                  </a:lnTo>
                  <a:lnTo>
                    <a:pt x="120" y="118"/>
                  </a:lnTo>
                  <a:lnTo>
                    <a:pt x="89" y="176"/>
                  </a:lnTo>
                  <a:lnTo>
                    <a:pt x="57" y="118"/>
                  </a:lnTo>
                  <a:lnTo>
                    <a:pt x="0" y="88"/>
                  </a:lnTo>
                  <a:lnTo>
                    <a:pt x="57" y="57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17" name="Freeform 10">
              <a:extLst>
                <a:ext uri="{FF2B5EF4-FFF2-40B4-BE49-F238E27FC236}">
                  <a16:creationId xmlns:a16="http://schemas.microsoft.com/office/drawing/2014/main" id="{59131983-6949-43CA-A59C-AC1CF36EE3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2563" y="3217863"/>
              <a:ext cx="127000" cy="127000"/>
            </a:xfrm>
            <a:custGeom>
              <a:avLst/>
              <a:gdLst>
                <a:gd name="T0" fmla="*/ 41 w 80"/>
                <a:gd name="T1" fmla="*/ 0 h 80"/>
                <a:gd name="T2" fmla="*/ 55 w 80"/>
                <a:gd name="T3" fmla="*/ 27 h 80"/>
                <a:gd name="T4" fmla="*/ 80 w 80"/>
                <a:gd name="T5" fmla="*/ 41 h 80"/>
                <a:gd name="T6" fmla="*/ 55 w 80"/>
                <a:gd name="T7" fmla="*/ 55 h 80"/>
                <a:gd name="T8" fmla="*/ 41 w 80"/>
                <a:gd name="T9" fmla="*/ 80 h 80"/>
                <a:gd name="T10" fmla="*/ 27 w 80"/>
                <a:gd name="T11" fmla="*/ 55 h 80"/>
                <a:gd name="T12" fmla="*/ 0 w 80"/>
                <a:gd name="T13" fmla="*/ 41 h 80"/>
                <a:gd name="T14" fmla="*/ 27 w 80"/>
                <a:gd name="T15" fmla="*/ 27 h 80"/>
                <a:gd name="T16" fmla="*/ 41 w 80"/>
                <a:gd name="T1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0" h="80">
                  <a:moveTo>
                    <a:pt x="41" y="0"/>
                  </a:moveTo>
                  <a:lnTo>
                    <a:pt x="55" y="27"/>
                  </a:lnTo>
                  <a:lnTo>
                    <a:pt x="80" y="41"/>
                  </a:lnTo>
                  <a:lnTo>
                    <a:pt x="55" y="55"/>
                  </a:lnTo>
                  <a:lnTo>
                    <a:pt x="41" y="80"/>
                  </a:lnTo>
                  <a:lnTo>
                    <a:pt x="27" y="55"/>
                  </a:lnTo>
                  <a:lnTo>
                    <a:pt x="0" y="41"/>
                  </a:lnTo>
                  <a:lnTo>
                    <a:pt x="27" y="27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18" name="Freeform 11">
              <a:extLst>
                <a:ext uri="{FF2B5EF4-FFF2-40B4-BE49-F238E27FC236}">
                  <a16:creationId xmlns:a16="http://schemas.microsoft.com/office/drawing/2014/main" id="{904A88EF-F80C-43AD-AFCC-2380F9E18EC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813" y="3956050"/>
              <a:ext cx="520700" cy="546100"/>
            </a:xfrm>
            <a:custGeom>
              <a:avLst/>
              <a:gdLst>
                <a:gd name="T0" fmla="*/ 96 w 161"/>
                <a:gd name="T1" fmla="*/ 87 h 169"/>
                <a:gd name="T2" fmla="*/ 123 w 161"/>
                <a:gd name="T3" fmla="*/ 45 h 169"/>
                <a:gd name="T4" fmla="*/ 80 w 161"/>
                <a:gd name="T5" fmla="*/ 0 h 169"/>
                <a:gd name="T6" fmla="*/ 38 w 161"/>
                <a:gd name="T7" fmla="*/ 45 h 169"/>
                <a:gd name="T8" fmla="*/ 65 w 161"/>
                <a:gd name="T9" fmla="*/ 87 h 169"/>
                <a:gd name="T10" fmla="*/ 4 w 161"/>
                <a:gd name="T11" fmla="*/ 169 h 169"/>
                <a:gd name="T12" fmla="*/ 158 w 161"/>
                <a:gd name="T13" fmla="*/ 167 h 169"/>
                <a:gd name="T14" fmla="*/ 96 w 161"/>
                <a:gd name="T15" fmla="*/ 87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69">
                  <a:moveTo>
                    <a:pt x="96" y="87"/>
                  </a:moveTo>
                  <a:cubicBezTo>
                    <a:pt x="112" y="80"/>
                    <a:pt x="123" y="64"/>
                    <a:pt x="123" y="45"/>
                  </a:cubicBezTo>
                  <a:cubicBezTo>
                    <a:pt x="122" y="20"/>
                    <a:pt x="103" y="0"/>
                    <a:pt x="80" y="0"/>
                  </a:cubicBezTo>
                  <a:cubicBezTo>
                    <a:pt x="57" y="0"/>
                    <a:pt x="38" y="20"/>
                    <a:pt x="38" y="45"/>
                  </a:cubicBezTo>
                  <a:cubicBezTo>
                    <a:pt x="38" y="65"/>
                    <a:pt x="50" y="81"/>
                    <a:pt x="65" y="87"/>
                  </a:cubicBezTo>
                  <a:cubicBezTo>
                    <a:pt x="0" y="98"/>
                    <a:pt x="4" y="169"/>
                    <a:pt x="4" y="169"/>
                  </a:cubicBezTo>
                  <a:cubicBezTo>
                    <a:pt x="158" y="167"/>
                    <a:pt x="158" y="167"/>
                    <a:pt x="158" y="167"/>
                  </a:cubicBezTo>
                  <a:cubicBezTo>
                    <a:pt x="158" y="167"/>
                    <a:pt x="161" y="96"/>
                    <a:pt x="96" y="87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19" name="Freeform 12">
              <a:extLst>
                <a:ext uri="{FF2B5EF4-FFF2-40B4-BE49-F238E27FC236}">
                  <a16:creationId xmlns:a16="http://schemas.microsoft.com/office/drawing/2014/main" id="{6875ACD6-D4D3-49F4-8B7F-9FA6935EE3C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8600" y="5681663"/>
              <a:ext cx="315913" cy="271463"/>
            </a:xfrm>
            <a:custGeom>
              <a:avLst/>
              <a:gdLst>
                <a:gd name="T0" fmla="*/ 97 w 98"/>
                <a:gd name="T1" fmla="*/ 20 h 84"/>
                <a:gd name="T2" fmla="*/ 72 w 98"/>
                <a:gd name="T3" fmla="*/ 0 h 84"/>
                <a:gd name="T4" fmla="*/ 49 w 98"/>
                <a:gd name="T5" fmla="*/ 21 h 84"/>
                <a:gd name="T6" fmla="*/ 26 w 98"/>
                <a:gd name="T7" fmla="*/ 0 h 84"/>
                <a:gd name="T8" fmla="*/ 2 w 98"/>
                <a:gd name="T9" fmla="*/ 20 h 84"/>
                <a:gd name="T10" fmla="*/ 8 w 98"/>
                <a:gd name="T11" fmla="*/ 43 h 84"/>
                <a:gd name="T12" fmla="*/ 25 w 98"/>
                <a:gd name="T13" fmla="*/ 61 h 84"/>
                <a:gd name="T14" fmla="*/ 50 w 98"/>
                <a:gd name="T15" fmla="*/ 84 h 84"/>
                <a:gd name="T16" fmla="*/ 74 w 98"/>
                <a:gd name="T17" fmla="*/ 61 h 84"/>
                <a:gd name="T18" fmla="*/ 91 w 98"/>
                <a:gd name="T19" fmla="*/ 43 h 84"/>
                <a:gd name="T20" fmla="*/ 97 w 98"/>
                <a:gd name="T21" fmla="*/ 2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" h="84">
                  <a:moveTo>
                    <a:pt x="97" y="20"/>
                  </a:moveTo>
                  <a:cubicBezTo>
                    <a:pt x="94" y="8"/>
                    <a:pt x="83" y="0"/>
                    <a:pt x="72" y="0"/>
                  </a:cubicBezTo>
                  <a:cubicBezTo>
                    <a:pt x="61" y="1"/>
                    <a:pt x="51" y="10"/>
                    <a:pt x="49" y="21"/>
                  </a:cubicBezTo>
                  <a:cubicBezTo>
                    <a:pt x="48" y="10"/>
                    <a:pt x="37" y="1"/>
                    <a:pt x="26" y="0"/>
                  </a:cubicBezTo>
                  <a:cubicBezTo>
                    <a:pt x="15" y="0"/>
                    <a:pt x="4" y="9"/>
                    <a:pt x="2" y="20"/>
                  </a:cubicBezTo>
                  <a:cubicBezTo>
                    <a:pt x="0" y="28"/>
                    <a:pt x="3" y="36"/>
                    <a:pt x="8" y="43"/>
                  </a:cubicBezTo>
                  <a:cubicBezTo>
                    <a:pt x="12" y="50"/>
                    <a:pt x="19" y="56"/>
                    <a:pt x="25" y="61"/>
                  </a:cubicBezTo>
                  <a:cubicBezTo>
                    <a:pt x="33" y="69"/>
                    <a:pt x="41" y="76"/>
                    <a:pt x="50" y="84"/>
                  </a:cubicBezTo>
                  <a:cubicBezTo>
                    <a:pt x="58" y="76"/>
                    <a:pt x="66" y="69"/>
                    <a:pt x="74" y="61"/>
                  </a:cubicBezTo>
                  <a:cubicBezTo>
                    <a:pt x="80" y="55"/>
                    <a:pt x="86" y="50"/>
                    <a:pt x="91" y="43"/>
                  </a:cubicBezTo>
                  <a:cubicBezTo>
                    <a:pt x="95" y="36"/>
                    <a:pt x="98" y="28"/>
                    <a:pt x="97" y="20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20" name="Freeform 13">
              <a:extLst>
                <a:ext uri="{FF2B5EF4-FFF2-40B4-BE49-F238E27FC236}">
                  <a16:creationId xmlns:a16="http://schemas.microsoft.com/office/drawing/2014/main" id="{5EDDCB74-CD63-4B47-AA76-BC3DEF0CC891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5188" y="2452688"/>
              <a:ext cx="514350" cy="658813"/>
            </a:xfrm>
            <a:custGeom>
              <a:avLst/>
              <a:gdLst>
                <a:gd name="T0" fmla="*/ 0 w 159"/>
                <a:gd name="T1" fmla="*/ 101 h 204"/>
                <a:gd name="T2" fmla="*/ 16 w 159"/>
                <a:gd name="T3" fmla="*/ 97 h 204"/>
                <a:gd name="T4" fmla="*/ 43 w 159"/>
                <a:gd name="T5" fmla="*/ 40 h 204"/>
                <a:gd name="T6" fmla="*/ 36 w 159"/>
                <a:gd name="T7" fmla="*/ 7 h 204"/>
                <a:gd name="T8" fmla="*/ 67 w 159"/>
                <a:gd name="T9" fmla="*/ 44 h 204"/>
                <a:gd name="T10" fmla="*/ 73 w 159"/>
                <a:gd name="T11" fmla="*/ 76 h 204"/>
                <a:gd name="T12" fmla="*/ 133 w 159"/>
                <a:gd name="T13" fmla="*/ 70 h 204"/>
                <a:gd name="T14" fmla="*/ 156 w 159"/>
                <a:gd name="T15" fmla="*/ 155 h 204"/>
                <a:gd name="T16" fmla="*/ 139 w 159"/>
                <a:gd name="T17" fmla="*/ 191 h 204"/>
                <a:gd name="T18" fmla="*/ 134 w 159"/>
                <a:gd name="T19" fmla="*/ 193 h 204"/>
                <a:gd name="T20" fmla="*/ 49 w 159"/>
                <a:gd name="T21" fmla="*/ 199 h 204"/>
                <a:gd name="T22" fmla="*/ 20 w 159"/>
                <a:gd name="T23" fmla="*/ 204 h 204"/>
                <a:gd name="T24" fmla="*/ 0 w 159"/>
                <a:gd name="T25" fmla="*/ 101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9" h="204">
                  <a:moveTo>
                    <a:pt x="0" y="101"/>
                  </a:moveTo>
                  <a:cubicBezTo>
                    <a:pt x="16" y="97"/>
                    <a:pt x="16" y="97"/>
                    <a:pt x="16" y="97"/>
                  </a:cubicBezTo>
                  <a:cubicBezTo>
                    <a:pt x="43" y="40"/>
                    <a:pt x="43" y="40"/>
                    <a:pt x="43" y="40"/>
                  </a:cubicBezTo>
                  <a:cubicBezTo>
                    <a:pt x="36" y="7"/>
                    <a:pt x="36" y="7"/>
                    <a:pt x="36" y="7"/>
                  </a:cubicBezTo>
                  <a:cubicBezTo>
                    <a:pt x="36" y="7"/>
                    <a:pt x="61" y="0"/>
                    <a:pt x="67" y="44"/>
                  </a:cubicBezTo>
                  <a:cubicBezTo>
                    <a:pt x="72" y="88"/>
                    <a:pt x="73" y="76"/>
                    <a:pt x="73" y="76"/>
                  </a:cubicBezTo>
                  <a:cubicBezTo>
                    <a:pt x="73" y="76"/>
                    <a:pt x="128" y="66"/>
                    <a:pt x="133" y="70"/>
                  </a:cubicBezTo>
                  <a:cubicBezTo>
                    <a:pt x="137" y="72"/>
                    <a:pt x="149" y="126"/>
                    <a:pt x="156" y="155"/>
                  </a:cubicBezTo>
                  <a:cubicBezTo>
                    <a:pt x="159" y="170"/>
                    <a:pt x="152" y="185"/>
                    <a:pt x="139" y="191"/>
                  </a:cubicBezTo>
                  <a:cubicBezTo>
                    <a:pt x="138" y="192"/>
                    <a:pt x="136" y="193"/>
                    <a:pt x="134" y="193"/>
                  </a:cubicBezTo>
                  <a:cubicBezTo>
                    <a:pt x="120" y="196"/>
                    <a:pt x="49" y="199"/>
                    <a:pt x="49" y="199"/>
                  </a:cubicBezTo>
                  <a:cubicBezTo>
                    <a:pt x="20" y="204"/>
                    <a:pt x="20" y="204"/>
                    <a:pt x="20" y="204"/>
                  </a:cubicBezTo>
                  <a:lnTo>
                    <a:pt x="0" y="10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21" name="Freeform 14">
              <a:extLst>
                <a:ext uri="{FF2B5EF4-FFF2-40B4-BE49-F238E27FC236}">
                  <a16:creationId xmlns:a16="http://schemas.microsoft.com/office/drawing/2014/main" id="{97249012-9CCB-4460-963B-48A0E8A8C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6438" y="2762250"/>
              <a:ext cx="196850" cy="376238"/>
            </a:xfrm>
            <a:custGeom>
              <a:avLst/>
              <a:gdLst>
                <a:gd name="T0" fmla="*/ 0 w 124"/>
                <a:gd name="T1" fmla="*/ 11 h 237"/>
                <a:gd name="T2" fmla="*/ 65 w 124"/>
                <a:gd name="T3" fmla="*/ 237 h 237"/>
                <a:gd name="T4" fmla="*/ 124 w 124"/>
                <a:gd name="T5" fmla="*/ 224 h 237"/>
                <a:gd name="T6" fmla="*/ 79 w 124"/>
                <a:gd name="T7" fmla="*/ 0 h 237"/>
                <a:gd name="T8" fmla="*/ 0 w 124"/>
                <a:gd name="T9" fmla="*/ 11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4" h="237">
                  <a:moveTo>
                    <a:pt x="0" y="11"/>
                  </a:moveTo>
                  <a:lnTo>
                    <a:pt x="65" y="237"/>
                  </a:lnTo>
                  <a:lnTo>
                    <a:pt x="124" y="224"/>
                  </a:lnTo>
                  <a:lnTo>
                    <a:pt x="79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22" name="Oval 15">
              <a:extLst>
                <a:ext uri="{FF2B5EF4-FFF2-40B4-BE49-F238E27FC236}">
                  <a16:creationId xmlns:a16="http://schemas.microsoft.com/office/drawing/2014/main" id="{94DC40D3-633D-4754-B208-A5300C9149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175" y="6661150"/>
              <a:ext cx="6234113" cy="6350"/>
            </a:xfrm>
            <a:prstGeom prst="ellipse">
              <a:avLst/>
            </a:pr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23" name="Freeform 16">
              <a:extLst>
                <a:ext uri="{FF2B5EF4-FFF2-40B4-BE49-F238E27FC236}">
                  <a16:creationId xmlns:a16="http://schemas.microsoft.com/office/drawing/2014/main" id="{ED50781D-6CDB-4D5B-AA84-B2419E576EF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3738" y="1470025"/>
              <a:ext cx="1304925" cy="1304925"/>
            </a:xfrm>
            <a:custGeom>
              <a:avLst/>
              <a:gdLst>
                <a:gd name="T0" fmla="*/ 279 w 404"/>
                <a:gd name="T1" fmla="*/ 361 h 404"/>
                <a:gd name="T2" fmla="*/ 279 w 404"/>
                <a:gd name="T3" fmla="*/ 361 h 404"/>
                <a:gd name="T4" fmla="*/ 43 w 404"/>
                <a:gd name="T5" fmla="*/ 279 h 404"/>
                <a:gd name="T6" fmla="*/ 125 w 404"/>
                <a:gd name="T7" fmla="*/ 43 h 404"/>
                <a:gd name="T8" fmla="*/ 361 w 404"/>
                <a:gd name="T9" fmla="*/ 125 h 404"/>
                <a:gd name="T10" fmla="*/ 279 w 404"/>
                <a:gd name="T11" fmla="*/ 361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" h="404">
                  <a:moveTo>
                    <a:pt x="279" y="361"/>
                  </a:moveTo>
                  <a:cubicBezTo>
                    <a:pt x="279" y="361"/>
                    <a:pt x="279" y="361"/>
                    <a:pt x="279" y="361"/>
                  </a:cubicBezTo>
                  <a:cubicBezTo>
                    <a:pt x="191" y="404"/>
                    <a:pt x="86" y="367"/>
                    <a:pt x="43" y="279"/>
                  </a:cubicBezTo>
                  <a:cubicBezTo>
                    <a:pt x="0" y="192"/>
                    <a:pt x="37" y="86"/>
                    <a:pt x="125" y="43"/>
                  </a:cubicBezTo>
                  <a:cubicBezTo>
                    <a:pt x="212" y="0"/>
                    <a:pt x="318" y="37"/>
                    <a:pt x="361" y="125"/>
                  </a:cubicBezTo>
                  <a:cubicBezTo>
                    <a:pt x="404" y="213"/>
                    <a:pt x="367" y="318"/>
                    <a:pt x="279" y="361"/>
                  </a:cubicBezTo>
                  <a:close/>
                </a:path>
              </a:pathLst>
            </a:custGeom>
            <a:solidFill>
              <a:srgbClr val="17BA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24" name="Freeform 17">
              <a:extLst>
                <a:ext uri="{FF2B5EF4-FFF2-40B4-BE49-F238E27FC236}">
                  <a16:creationId xmlns:a16="http://schemas.microsoft.com/office/drawing/2014/main" id="{EDF4CAB2-58B3-49D8-8EA5-2CCC2B5BFC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0763" y="1744663"/>
              <a:ext cx="577850" cy="749300"/>
            </a:xfrm>
            <a:custGeom>
              <a:avLst/>
              <a:gdLst>
                <a:gd name="T0" fmla="*/ 57 w 179"/>
                <a:gd name="T1" fmla="*/ 157 h 232"/>
                <a:gd name="T2" fmla="*/ 61 w 179"/>
                <a:gd name="T3" fmla="*/ 151 h 232"/>
                <a:gd name="T4" fmla="*/ 59 w 179"/>
                <a:gd name="T5" fmla="*/ 141 h 232"/>
                <a:gd name="T6" fmla="*/ 55 w 179"/>
                <a:gd name="T7" fmla="*/ 136 h 232"/>
                <a:gd name="T8" fmla="*/ 37 w 179"/>
                <a:gd name="T9" fmla="*/ 118 h 232"/>
                <a:gd name="T10" fmla="*/ 65 w 179"/>
                <a:gd name="T11" fmla="*/ 40 h 232"/>
                <a:gd name="T12" fmla="*/ 131 w 179"/>
                <a:gd name="T13" fmla="*/ 60 h 232"/>
                <a:gd name="T14" fmla="*/ 125 w 179"/>
                <a:gd name="T15" fmla="*/ 134 h 232"/>
                <a:gd name="T16" fmla="*/ 97 w 179"/>
                <a:gd name="T17" fmla="*/ 122 h 232"/>
                <a:gd name="T18" fmla="*/ 88 w 179"/>
                <a:gd name="T19" fmla="*/ 79 h 232"/>
                <a:gd name="T20" fmla="*/ 66 w 179"/>
                <a:gd name="T21" fmla="*/ 70 h 232"/>
                <a:gd name="T22" fmla="*/ 58 w 179"/>
                <a:gd name="T23" fmla="*/ 108 h 232"/>
                <a:gd name="T24" fmla="*/ 70 w 179"/>
                <a:gd name="T25" fmla="*/ 123 h 232"/>
                <a:gd name="T26" fmla="*/ 85 w 179"/>
                <a:gd name="T27" fmla="*/ 189 h 232"/>
                <a:gd name="T28" fmla="*/ 105 w 179"/>
                <a:gd name="T29" fmla="*/ 231 h 232"/>
                <a:gd name="T30" fmla="*/ 107 w 179"/>
                <a:gd name="T31" fmla="*/ 230 h 232"/>
                <a:gd name="T32" fmla="*/ 110 w 179"/>
                <a:gd name="T33" fmla="*/ 185 h 232"/>
                <a:gd name="T34" fmla="*/ 103 w 179"/>
                <a:gd name="T35" fmla="*/ 151 h 232"/>
                <a:gd name="T36" fmla="*/ 136 w 179"/>
                <a:gd name="T37" fmla="*/ 152 h 232"/>
                <a:gd name="T38" fmla="*/ 158 w 179"/>
                <a:gd name="T39" fmla="*/ 49 h 232"/>
                <a:gd name="T40" fmla="*/ 59 w 179"/>
                <a:gd name="T41" fmla="*/ 20 h 232"/>
                <a:gd name="T42" fmla="*/ 15 w 179"/>
                <a:gd name="T43" fmla="*/ 126 h 232"/>
                <a:gd name="T44" fmla="*/ 57 w 179"/>
                <a:gd name="T45" fmla="*/ 157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79" h="232">
                  <a:moveTo>
                    <a:pt x="57" y="157"/>
                  </a:moveTo>
                  <a:cubicBezTo>
                    <a:pt x="60" y="156"/>
                    <a:pt x="62" y="154"/>
                    <a:pt x="61" y="151"/>
                  </a:cubicBezTo>
                  <a:cubicBezTo>
                    <a:pt x="61" y="149"/>
                    <a:pt x="60" y="144"/>
                    <a:pt x="59" y="141"/>
                  </a:cubicBezTo>
                  <a:cubicBezTo>
                    <a:pt x="59" y="138"/>
                    <a:pt x="58" y="138"/>
                    <a:pt x="55" y="136"/>
                  </a:cubicBezTo>
                  <a:cubicBezTo>
                    <a:pt x="48" y="133"/>
                    <a:pt x="42" y="128"/>
                    <a:pt x="37" y="118"/>
                  </a:cubicBezTo>
                  <a:cubicBezTo>
                    <a:pt x="24" y="91"/>
                    <a:pt x="33" y="56"/>
                    <a:pt x="65" y="40"/>
                  </a:cubicBezTo>
                  <a:cubicBezTo>
                    <a:pt x="95" y="26"/>
                    <a:pt x="119" y="36"/>
                    <a:pt x="131" y="60"/>
                  </a:cubicBezTo>
                  <a:cubicBezTo>
                    <a:pt x="146" y="91"/>
                    <a:pt x="145" y="124"/>
                    <a:pt x="125" y="134"/>
                  </a:cubicBezTo>
                  <a:cubicBezTo>
                    <a:pt x="113" y="140"/>
                    <a:pt x="100" y="135"/>
                    <a:pt x="97" y="122"/>
                  </a:cubicBezTo>
                  <a:cubicBezTo>
                    <a:pt x="94" y="107"/>
                    <a:pt x="93" y="89"/>
                    <a:pt x="88" y="79"/>
                  </a:cubicBezTo>
                  <a:cubicBezTo>
                    <a:pt x="84" y="70"/>
                    <a:pt x="75" y="65"/>
                    <a:pt x="66" y="70"/>
                  </a:cubicBezTo>
                  <a:cubicBezTo>
                    <a:pt x="54" y="75"/>
                    <a:pt x="50" y="92"/>
                    <a:pt x="58" y="108"/>
                  </a:cubicBezTo>
                  <a:cubicBezTo>
                    <a:pt x="63" y="118"/>
                    <a:pt x="70" y="123"/>
                    <a:pt x="70" y="123"/>
                  </a:cubicBezTo>
                  <a:cubicBezTo>
                    <a:pt x="70" y="123"/>
                    <a:pt x="83" y="179"/>
                    <a:pt x="85" y="189"/>
                  </a:cubicBezTo>
                  <a:cubicBezTo>
                    <a:pt x="89" y="209"/>
                    <a:pt x="103" y="229"/>
                    <a:pt x="105" y="231"/>
                  </a:cubicBezTo>
                  <a:cubicBezTo>
                    <a:pt x="105" y="232"/>
                    <a:pt x="107" y="231"/>
                    <a:pt x="107" y="230"/>
                  </a:cubicBezTo>
                  <a:cubicBezTo>
                    <a:pt x="108" y="228"/>
                    <a:pt x="113" y="204"/>
                    <a:pt x="110" y="185"/>
                  </a:cubicBezTo>
                  <a:cubicBezTo>
                    <a:pt x="109" y="180"/>
                    <a:pt x="103" y="151"/>
                    <a:pt x="103" y="151"/>
                  </a:cubicBezTo>
                  <a:cubicBezTo>
                    <a:pt x="110" y="157"/>
                    <a:pt x="124" y="158"/>
                    <a:pt x="136" y="152"/>
                  </a:cubicBezTo>
                  <a:cubicBezTo>
                    <a:pt x="171" y="135"/>
                    <a:pt x="179" y="92"/>
                    <a:pt x="158" y="49"/>
                  </a:cubicBezTo>
                  <a:cubicBezTo>
                    <a:pt x="143" y="17"/>
                    <a:pt x="101" y="0"/>
                    <a:pt x="59" y="20"/>
                  </a:cubicBezTo>
                  <a:cubicBezTo>
                    <a:pt x="8" y="46"/>
                    <a:pt x="0" y="95"/>
                    <a:pt x="15" y="126"/>
                  </a:cubicBezTo>
                  <a:cubicBezTo>
                    <a:pt x="24" y="145"/>
                    <a:pt x="39" y="158"/>
                    <a:pt x="57" y="1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25" name="Freeform 18">
              <a:extLst>
                <a:ext uri="{FF2B5EF4-FFF2-40B4-BE49-F238E27FC236}">
                  <a16:creationId xmlns:a16="http://schemas.microsoft.com/office/drawing/2014/main" id="{950FA0E7-E997-43B5-87F2-41EACEA1056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3725" y="3435350"/>
              <a:ext cx="892175" cy="892175"/>
            </a:xfrm>
            <a:custGeom>
              <a:avLst/>
              <a:gdLst>
                <a:gd name="T0" fmla="*/ 94 w 276"/>
                <a:gd name="T1" fmla="*/ 252 h 276"/>
                <a:gd name="T2" fmla="*/ 94 w 276"/>
                <a:gd name="T3" fmla="*/ 252 h 276"/>
                <a:gd name="T4" fmla="*/ 24 w 276"/>
                <a:gd name="T5" fmla="*/ 95 h 276"/>
                <a:gd name="T6" fmla="*/ 181 w 276"/>
                <a:gd name="T7" fmla="*/ 24 h 276"/>
                <a:gd name="T8" fmla="*/ 252 w 276"/>
                <a:gd name="T9" fmla="*/ 182 h 276"/>
                <a:gd name="T10" fmla="*/ 94 w 276"/>
                <a:gd name="T11" fmla="*/ 25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6" h="276">
                  <a:moveTo>
                    <a:pt x="94" y="252"/>
                  </a:moveTo>
                  <a:cubicBezTo>
                    <a:pt x="94" y="252"/>
                    <a:pt x="94" y="252"/>
                    <a:pt x="94" y="252"/>
                  </a:cubicBezTo>
                  <a:cubicBezTo>
                    <a:pt x="31" y="228"/>
                    <a:pt x="0" y="158"/>
                    <a:pt x="24" y="95"/>
                  </a:cubicBezTo>
                  <a:cubicBezTo>
                    <a:pt x="48" y="32"/>
                    <a:pt x="118" y="0"/>
                    <a:pt x="181" y="24"/>
                  </a:cubicBezTo>
                  <a:cubicBezTo>
                    <a:pt x="244" y="48"/>
                    <a:pt x="276" y="119"/>
                    <a:pt x="252" y="182"/>
                  </a:cubicBezTo>
                  <a:cubicBezTo>
                    <a:pt x="228" y="245"/>
                    <a:pt x="157" y="276"/>
                    <a:pt x="94" y="252"/>
                  </a:cubicBezTo>
                  <a:close/>
                </a:path>
              </a:pathLst>
            </a:custGeom>
            <a:solidFill>
              <a:srgbClr val="17BA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26" name="Freeform 19">
              <a:extLst>
                <a:ext uri="{FF2B5EF4-FFF2-40B4-BE49-F238E27FC236}">
                  <a16:creationId xmlns:a16="http://schemas.microsoft.com/office/drawing/2014/main" id="{45D718B9-A74E-4319-B07C-FB2E0FEDAE7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38825" y="3641725"/>
              <a:ext cx="522288" cy="474663"/>
            </a:xfrm>
            <a:custGeom>
              <a:avLst/>
              <a:gdLst>
                <a:gd name="T0" fmla="*/ 150 w 162"/>
                <a:gd name="T1" fmla="*/ 95 h 147"/>
                <a:gd name="T2" fmla="*/ 112 w 162"/>
                <a:gd name="T3" fmla="*/ 12 h 147"/>
                <a:gd name="T4" fmla="*/ 28 w 162"/>
                <a:gd name="T5" fmla="*/ 47 h 147"/>
                <a:gd name="T6" fmla="*/ 27 w 162"/>
                <a:gd name="T7" fmla="*/ 50 h 147"/>
                <a:gd name="T8" fmla="*/ 24 w 162"/>
                <a:gd name="T9" fmla="*/ 84 h 147"/>
                <a:gd name="T10" fmla="*/ 0 w 162"/>
                <a:gd name="T11" fmla="*/ 113 h 147"/>
                <a:gd name="T12" fmla="*/ 38 w 162"/>
                <a:gd name="T13" fmla="*/ 115 h 147"/>
                <a:gd name="T14" fmla="*/ 65 w 162"/>
                <a:gd name="T15" fmla="*/ 134 h 147"/>
                <a:gd name="T16" fmla="*/ 150 w 162"/>
                <a:gd name="T17" fmla="*/ 96 h 147"/>
                <a:gd name="T18" fmla="*/ 150 w 162"/>
                <a:gd name="T19" fmla="*/ 95 h 147"/>
                <a:gd name="T20" fmla="*/ 69 w 162"/>
                <a:gd name="T21" fmla="*/ 124 h 147"/>
                <a:gd name="T22" fmla="*/ 44 w 162"/>
                <a:gd name="T23" fmla="*/ 105 h 147"/>
                <a:gd name="T24" fmla="*/ 21 w 162"/>
                <a:gd name="T25" fmla="*/ 104 h 147"/>
                <a:gd name="T26" fmla="*/ 35 w 162"/>
                <a:gd name="T27" fmla="*/ 87 h 147"/>
                <a:gd name="T28" fmla="*/ 37 w 162"/>
                <a:gd name="T29" fmla="*/ 53 h 147"/>
                <a:gd name="T30" fmla="*/ 39 w 162"/>
                <a:gd name="T31" fmla="*/ 48 h 147"/>
                <a:gd name="T32" fmla="*/ 108 w 162"/>
                <a:gd name="T33" fmla="*/ 22 h 147"/>
                <a:gd name="T34" fmla="*/ 141 w 162"/>
                <a:gd name="T35" fmla="*/ 89 h 147"/>
                <a:gd name="T36" fmla="*/ 140 w 162"/>
                <a:gd name="T37" fmla="*/ 93 h 147"/>
                <a:gd name="T38" fmla="*/ 69 w 162"/>
                <a:gd name="T39" fmla="*/ 124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2" h="147">
                  <a:moveTo>
                    <a:pt x="150" y="95"/>
                  </a:moveTo>
                  <a:cubicBezTo>
                    <a:pt x="162" y="62"/>
                    <a:pt x="145" y="25"/>
                    <a:pt x="112" y="12"/>
                  </a:cubicBezTo>
                  <a:cubicBezTo>
                    <a:pt x="79" y="0"/>
                    <a:pt x="42" y="15"/>
                    <a:pt x="28" y="47"/>
                  </a:cubicBezTo>
                  <a:cubicBezTo>
                    <a:pt x="28" y="48"/>
                    <a:pt x="27" y="49"/>
                    <a:pt x="27" y="50"/>
                  </a:cubicBezTo>
                  <a:cubicBezTo>
                    <a:pt x="23" y="61"/>
                    <a:pt x="22" y="73"/>
                    <a:pt x="24" y="84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38" y="115"/>
                    <a:pt x="38" y="115"/>
                    <a:pt x="38" y="115"/>
                  </a:cubicBezTo>
                  <a:cubicBezTo>
                    <a:pt x="45" y="123"/>
                    <a:pt x="54" y="130"/>
                    <a:pt x="65" y="134"/>
                  </a:cubicBezTo>
                  <a:cubicBezTo>
                    <a:pt x="99" y="147"/>
                    <a:pt x="137" y="130"/>
                    <a:pt x="150" y="96"/>
                  </a:cubicBezTo>
                  <a:cubicBezTo>
                    <a:pt x="150" y="96"/>
                    <a:pt x="150" y="95"/>
                    <a:pt x="150" y="95"/>
                  </a:cubicBezTo>
                  <a:close/>
                  <a:moveTo>
                    <a:pt x="69" y="124"/>
                  </a:moveTo>
                  <a:cubicBezTo>
                    <a:pt x="58" y="120"/>
                    <a:pt x="50" y="113"/>
                    <a:pt x="44" y="105"/>
                  </a:cubicBezTo>
                  <a:cubicBezTo>
                    <a:pt x="21" y="104"/>
                    <a:pt x="21" y="104"/>
                    <a:pt x="21" y="104"/>
                  </a:cubicBezTo>
                  <a:cubicBezTo>
                    <a:pt x="35" y="87"/>
                    <a:pt x="35" y="87"/>
                    <a:pt x="35" y="87"/>
                  </a:cubicBezTo>
                  <a:cubicBezTo>
                    <a:pt x="32" y="76"/>
                    <a:pt x="32" y="65"/>
                    <a:pt x="37" y="53"/>
                  </a:cubicBezTo>
                  <a:cubicBezTo>
                    <a:pt x="37" y="52"/>
                    <a:pt x="38" y="50"/>
                    <a:pt x="39" y="48"/>
                  </a:cubicBezTo>
                  <a:cubicBezTo>
                    <a:pt x="51" y="23"/>
                    <a:pt x="81" y="12"/>
                    <a:pt x="108" y="22"/>
                  </a:cubicBezTo>
                  <a:cubicBezTo>
                    <a:pt x="135" y="32"/>
                    <a:pt x="149" y="62"/>
                    <a:pt x="141" y="89"/>
                  </a:cubicBezTo>
                  <a:cubicBezTo>
                    <a:pt x="141" y="90"/>
                    <a:pt x="140" y="91"/>
                    <a:pt x="140" y="93"/>
                  </a:cubicBezTo>
                  <a:cubicBezTo>
                    <a:pt x="129" y="121"/>
                    <a:pt x="97" y="135"/>
                    <a:pt x="69" y="1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27" name="Freeform 20">
              <a:extLst>
                <a:ext uri="{FF2B5EF4-FFF2-40B4-BE49-F238E27FC236}">
                  <a16:creationId xmlns:a16="http://schemas.microsoft.com/office/drawing/2014/main" id="{16F31484-FCF7-491B-971A-18A004C505D9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8850" y="3760788"/>
              <a:ext cx="168275" cy="236538"/>
            </a:xfrm>
            <a:custGeom>
              <a:avLst/>
              <a:gdLst>
                <a:gd name="T0" fmla="*/ 50 w 52"/>
                <a:gd name="T1" fmla="*/ 59 h 73"/>
                <a:gd name="T2" fmla="*/ 41 w 52"/>
                <a:gd name="T3" fmla="*/ 50 h 73"/>
                <a:gd name="T4" fmla="*/ 38 w 52"/>
                <a:gd name="T5" fmla="*/ 50 h 73"/>
                <a:gd name="T6" fmla="*/ 31 w 52"/>
                <a:gd name="T7" fmla="*/ 54 h 73"/>
                <a:gd name="T8" fmla="*/ 27 w 52"/>
                <a:gd name="T9" fmla="*/ 53 h 73"/>
                <a:gd name="T10" fmla="*/ 18 w 52"/>
                <a:gd name="T11" fmla="*/ 41 h 73"/>
                <a:gd name="T12" fmla="*/ 14 w 52"/>
                <a:gd name="T13" fmla="*/ 27 h 73"/>
                <a:gd name="T14" fmla="*/ 15 w 52"/>
                <a:gd name="T15" fmla="*/ 25 h 73"/>
                <a:gd name="T16" fmla="*/ 19 w 52"/>
                <a:gd name="T17" fmla="*/ 23 h 73"/>
                <a:gd name="T18" fmla="*/ 19 w 52"/>
                <a:gd name="T19" fmla="*/ 22 h 73"/>
                <a:gd name="T20" fmla="*/ 21 w 52"/>
                <a:gd name="T21" fmla="*/ 21 h 73"/>
                <a:gd name="T22" fmla="*/ 22 w 52"/>
                <a:gd name="T23" fmla="*/ 18 h 73"/>
                <a:gd name="T24" fmla="*/ 22 w 52"/>
                <a:gd name="T25" fmla="*/ 5 h 73"/>
                <a:gd name="T26" fmla="*/ 19 w 52"/>
                <a:gd name="T27" fmla="*/ 2 h 73"/>
                <a:gd name="T28" fmla="*/ 16 w 52"/>
                <a:gd name="T29" fmla="*/ 0 h 73"/>
                <a:gd name="T30" fmla="*/ 12 w 52"/>
                <a:gd name="T31" fmla="*/ 1 h 73"/>
                <a:gd name="T32" fmla="*/ 2 w 52"/>
                <a:gd name="T33" fmla="*/ 11 h 73"/>
                <a:gd name="T34" fmla="*/ 0 w 52"/>
                <a:gd name="T35" fmla="*/ 17 h 73"/>
                <a:gd name="T36" fmla="*/ 2 w 52"/>
                <a:gd name="T37" fmla="*/ 29 h 73"/>
                <a:gd name="T38" fmla="*/ 19 w 52"/>
                <a:gd name="T39" fmla="*/ 61 h 73"/>
                <a:gd name="T40" fmla="*/ 36 w 52"/>
                <a:gd name="T41" fmla="*/ 72 h 73"/>
                <a:gd name="T42" fmla="*/ 48 w 52"/>
                <a:gd name="T43" fmla="*/ 69 h 73"/>
                <a:gd name="T44" fmla="*/ 52 w 52"/>
                <a:gd name="T45" fmla="*/ 62 h 73"/>
                <a:gd name="T46" fmla="*/ 50 w 52"/>
                <a:gd name="T47" fmla="*/ 59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2" h="73">
                  <a:moveTo>
                    <a:pt x="50" y="59"/>
                  </a:moveTo>
                  <a:cubicBezTo>
                    <a:pt x="49" y="58"/>
                    <a:pt x="43" y="51"/>
                    <a:pt x="41" y="50"/>
                  </a:cubicBezTo>
                  <a:cubicBezTo>
                    <a:pt x="40" y="49"/>
                    <a:pt x="39" y="49"/>
                    <a:pt x="38" y="50"/>
                  </a:cubicBezTo>
                  <a:cubicBezTo>
                    <a:pt x="36" y="51"/>
                    <a:pt x="32" y="53"/>
                    <a:pt x="31" y="54"/>
                  </a:cubicBezTo>
                  <a:cubicBezTo>
                    <a:pt x="29" y="54"/>
                    <a:pt x="29" y="54"/>
                    <a:pt x="27" y="53"/>
                  </a:cubicBezTo>
                  <a:cubicBezTo>
                    <a:pt x="26" y="52"/>
                    <a:pt x="22" y="48"/>
                    <a:pt x="18" y="41"/>
                  </a:cubicBezTo>
                  <a:cubicBezTo>
                    <a:pt x="15" y="35"/>
                    <a:pt x="14" y="29"/>
                    <a:pt x="14" y="27"/>
                  </a:cubicBezTo>
                  <a:cubicBezTo>
                    <a:pt x="13" y="26"/>
                    <a:pt x="14" y="25"/>
                    <a:pt x="15" y="25"/>
                  </a:cubicBezTo>
                  <a:cubicBezTo>
                    <a:pt x="16" y="24"/>
                    <a:pt x="18" y="23"/>
                    <a:pt x="19" y="23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20" y="22"/>
                    <a:pt x="21" y="21"/>
                    <a:pt x="21" y="21"/>
                  </a:cubicBezTo>
                  <a:cubicBezTo>
                    <a:pt x="22" y="20"/>
                    <a:pt x="22" y="19"/>
                    <a:pt x="22" y="18"/>
                  </a:cubicBezTo>
                  <a:cubicBezTo>
                    <a:pt x="22" y="17"/>
                    <a:pt x="22" y="9"/>
                    <a:pt x="22" y="5"/>
                  </a:cubicBezTo>
                  <a:cubicBezTo>
                    <a:pt x="21" y="2"/>
                    <a:pt x="20" y="2"/>
                    <a:pt x="19" y="2"/>
                  </a:cubicBezTo>
                  <a:cubicBezTo>
                    <a:pt x="18" y="1"/>
                    <a:pt x="17" y="1"/>
                    <a:pt x="16" y="0"/>
                  </a:cubicBezTo>
                  <a:cubicBezTo>
                    <a:pt x="15" y="0"/>
                    <a:pt x="14" y="0"/>
                    <a:pt x="12" y="1"/>
                  </a:cubicBezTo>
                  <a:cubicBezTo>
                    <a:pt x="10" y="2"/>
                    <a:pt x="4" y="4"/>
                    <a:pt x="2" y="11"/>
                  </a:cubicBezTo>
                  <a:cubicBezTo>
                    <a:pt x="1" y="13"/>
                    <a:pt x="1" y="15"/>
                    <a:pt x="0" y="17"/>
                  </a:cubicBezTo>
                  <a:cubicBezTo>
                    <a:pt x="0" y="22"/>
                    <a:pt x="2" y="28"/>
                    <a:pt x="2" y="29"/>
                  </a:cubicBezTo>
                  <a:cubicBezTo>
                    <a:pt x="2" y="30"/>
                    <a:pt x="6" y="49"/>
                    <a:pt x="19" y="61"/>
                  </a:cubicBezTo>
                  <a:cubicBezTo>
                    <a:pt x="32" y="73"/>
                    <a:pt x="33" y="71"/>
                    <a:pt x="36" y="72"/>
                  </a:cubicBezTo>
                  <a:cubicBezTo>
                    <a:pt x="38" y="73"/>
                    <a:pt x="46" y="72"/>
                    <a:pt x="48" y="69"/>
                  </a:cubicBezTo>
                  <a:cubicBezTo>
                    <a:pt x="51" y="66"/>
                    <a:pt x="52" y="63"/>
                    <a:pt x="52" y="62"/>
                  </a:cubicBezTo>
                  <a:cubicBezTo>
                    <a:pt x="52" y="61"/>
                    <a:pt x="51" y="60"/>
                    <a:pt x="50" y="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28" name="Freeform 21">
              <a:extLst>
                <a:ext uri="{FF2B5EF4-FFF2-40B4-BE49-F238E27FC236}">
                  <a16:creationId xmlns:a16="http://schemas.microsoft.com/office/drawing/2014/main" id="{7FB4BBEE-5A64-4B27-B236-A4F22482B666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688" y="1825625"/>
              <a:ext cx="601663" cy="601663"/>
            </a:xfrm>
            <a:custGeom>
              <a:avLst/>
              <a:gdLst>
                <a:gd name="T0" fmla="*/ 93 w 186"/>
                <a:gd name="T1" fmla="*/ 186 h 186"/>
                <a:gd name="T2" fmla="*/ 93 w 186"/>
                <a:gd name="T3" fmla="*/ 186 h 186"/>
                <a:gd name="T4" fmla="*/ 0 w 186"/>
                <a:gd name="T5" fmla="*/ 93 h 186"/>
                <a:gd name="T6" fmla="*/ 93 w 186"/>
                <a:gd name="T7" fmla="*/ 0 h 186"/>
                <a:gd name="T8" fmla="*/ 186 w 186"/>
                <a:gd name="T9" fmla="*/ 93 h 186"/>
                <a:gd name="T10" fmla="*/ 93 w 186"/>
                <a:gd name="T11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6" h="186">
                  <a:moveTo>
                    <a:pt x="93" y="186"/>
                  </a:moveTo>
                  <a:cubicBezTo>
                    <a:pt x="93" y="186"/>
                    <a:pt x="93" y="186"/>
                    <a:pt x="93" y="186"/>
                  </a:cubicBezTo>
                  <a:cubicBezTo>
                    <a:pt x="42" y="186"/>
                    <a:pt x="0" y="145"/>
                    <a:pt x="0" y="93"/>
                  </a:cubicBezTo>
                  <a:cubicBezTo>
                    <a:pt x="0" y="42"/>
                    <a:pt x="42" y="0"/>
                    <a:pt x="93" y="0"/>
                  </a:cubicBezTo>
                  <a:cubicBezTo>
                    <a:pt x="145" y="0"/>
                    <a:pt x="186" y="42"/>
                    <a:pt x="186" y="93"/>
                  </a:cubicBezTo>
                  <a:cubicBezTo>
                    <a:pt x="186" y="145"/>
                    <a:pt x="145" y="186"/>
                    <a:pt x="93" y="186"/>
                  </a:cubicBezTo>
                  <a:close/>
                </a:path>
              </a:pathLst>
            </a:custGeom>
            <a:solidFill>
              <a:srgbClr val="17BA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29" name="Freeform 22">
              <a:extLst>
                <a:ext uri="{FF2B5EF4-FFF2-40B4-BE49-F238E27FC236}">
                  <a16:creationId xmlns:a16="http://schemas.microsoft.com/office/drawing/2014/main" id="{85045EC3-AEDD-4A9E-8D0B-977596C495E9}"/>
                </a:ext>
              </a:extLst>
            </p:cNvPr>
            <p:cNvSpPr>
              <a:spLocks/>
            </p:cNvSpPr>
            <p:nvPr/>
          </p:nvSpPr>
          <p:spPr bwMode="auto">
            <a:xfrm>
              <a:off x="690563" y="1997075"/>
              <a:ext cx="319088" cy="261938"/>
            </a:xfrm>
            <a:custGeom>
              <a:avLst/>
              <a:gdLst>
                <a:gd name="T0" fmla="*/ 0 w 99"/>
                <a:gd name="T1" fmla="*/ 71 h 81"/>
                <a:gd name="T2" fmla="*/ 31 w 99"/>
                <a:gd name="T3" fmla="*/ 81 h 81"/>
                <a:gd name="T4" fmla="*/ 89 w 99"/>
                <a:gd name="T5" fmla="*/ 20 h 81"/>
                <a:gd name="T6" fmla="*/ 99 w 99"/>
                <a:gd name="T7" fmla="*/ 9 h 81"/>
                <a:gd name="T8" fmla="*/ 87 w 99"/>
                <a:gd name="T9" fmla="*/ 13 h 81"/>
                <a:gd name="T10" fmla="*/ 96 w 99"/>
                <a:gd name="T11" fmla="*/ 1 h 81"/>
                <a:gd name="T12" fmla="*/ 83 w 99"/>
                <a:gd name="T13" fmla="*/ 6 h 81"/>
                <a:gd name="T14" fmla="*/ 69 w 99"/>
                <a:gd name="T15" fmla="*/ 0 h 81"/>
                <a:gd name="T16" fmla="*/ 49 w 99"/>
                <a:gd name="T17" fmla="*/ 25 h 81"/>
                <a:gd name="T18" fmla="*/ 7 w 99"/>
                <a:gd name="T19" fmla="*/ 4 h 81"/>
                <a:gd name="T20" fmla="*/ 13 w 99"/>
                <a:gd name="T21" fmla="*/ 31 h 81"/>
                <a:gd name="T22" fmla="*/ 4 w 99"/>
                <a:gd name="T23" fmla="*/ 28 h 81"/>
                <a:gd name="T24" fmla="*/ 20 w 99"/>
                <a:gd name="T25" fmla="*/ 48 h 81"/>
                <a:gd name="T26" fmla="*/ 11 w 99"/>
                <a:gd name="T27" fmla="*/ 49 h 81"/>
                <a:gd name="T28" fmla="*/ 30 w 99"/>
                <a:gd name="T29" fmla="*/ 63 h 81"/>
                <a:gd name="T30" fmla="*/ 0 w 99"/>
                <a:gd name="T31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9" h="81">
                  <a:moveTo>
                    <a:pt x="0" y="71"/>
                  </a:moveTo>
                  <a:cubicBezTo>
                    <a:pt x="9" y="77"/>
                    <a:pt x="20" y="81"/>
                    <a:pt x="31" y="81"/>
                  </a:cubicBezTo>
                  <a:cubicBezTo>
                    <a:pt x="69" y="81"/>
                    <a:pt x="90" y="49"/>
                    <a:pt x="89" y="20"/>
                  </a:cubicBezTo>
                  <a:cubicBezTo>
                    <a:pt x="93" y="17"/>
                    <a:pt x="96" y="14"/>
                    <a:pt x="99" y="9"/>
                  </a:cubicBezTo>
                  <a:cubicBezTo>
                    <a:pt x="95" y="11"/>
                    <a:pt x="91" y="12"/>
                    <a:pt x="87" y="13"/>
                  </a:cubicBezTo>
                  <a:cubicBezTo>
                    <a:pt x="92" y="10"/>
                    <a:pt x="95" y="6"/>
                    <a:pt x="96" y="1"/>
                  </a:cubicBezTo>
                  <a:cubicBezTo>
                    <a:pt x="92" y="4"/>
                    <a:pt x="88" y="5"/>
                    <a:pt x="83" y="6"/>
                  </a:cubicBezTo>
                  <a:cubicBezTo>
                    <a:pt x="80" y="2"/>
                    <a:pt x="74" y="0"/>
                    <a:pt x="69" y="0"/>
                  </a:cubicBezTo>
                  <a:cubicBezTo>
                    <a:pt x="55" y="0"/>
                    <a:pt x="46" y="12"/>
                    <a:pt x="49" y="25"/>
                  </a:cubicBezTo>
                  <a:cubicBezTo>
                    <a:pt x="32" y="24"/>
                    <a:pt x="17" y="16"/>
                    <a:pt x="7" y="4"/>
                  </a:cubicBezTo>
                  <a:cubicBezTo>
                    <a:pt x="1" y="13"/>
                    <a:pt x="4" y="25"/>
                    <a:pt x="13" y="31"/>
                  </a:cubicBezTo>
                  <a:cubicBezTo>
                    <a:pt x="10" y="31"/>
                    <a:pt x="7" y="30"/>
                    <a:pt x="4" y="28"/>
                  </a:cubicBezTo>
                  <a:cubicBezTo>
                    <a:pt x="4" y="38"/>
                    <a:pt x="10" y="47"/>
                    <a:pt x="20" y="48"/>
                  </a:cubicBezTo>
                  <a:cubicBezTo>
                    <a:pt x="17" y="49"/>
                    <a:pt x="14" y="49"/>
                    <a:pt x="11" y="49"/>
                  </a:cubicBezTo>
                  <a:cubicBezTo>
                    <a:pt x="14" y="57"/>
                    <a:pt x="21" y="63"/>
                    <a:pt x="30" y="63"/>
                  </a:cubicBezTo>
                  <a:cubicBezTo>
                    <a:pt x="21" y="70"/>
                    <a:pt x="11" y="73"/>
                    <a:pt x="0" y="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30" name="Freeform 23">
              <a:extLst>
                <a:ext uri="{FF2B5EF4-FFF2-40B4-BE49-F238E27FC236}">
                  <a16:creationId xmlns:a16="http://schemas.microsoft.com/office/drawing/2014/main" id="{CD300C36-727B-4422-89FE-577EEF629AB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0088" y="4721225"/>
              <a:ext cx="1141413" cy="1141413"/>
            </a:xfrm>
            <a:custGeom>
              <a:avLst/>
              <a:gdLst>
                <a:gd name="T0" fmla="*/ 214 w 353"/>
                <a:gd name="T1" fmla="*/ 333 h 353"/>
                <a:gd name="T2" fmla="*/ 214 w 353"/>
                <a:gd name="T3" fmla="*/ 333 h 353"/>
                <a:gd name="T4" fmla="*/ 21 w 353"/>
                <a:gd name="T5" fmla="*/ 214 h 353"/>
                <a:gd name="T6" fmla="*/ 139 w 353"/>
                <a:gd name="T7" fmla="*/ 21 h 353"/>
                <a:gd name="T8" fmla="*/ 139 w 353"/>
                <a:gd name="T9" fmla="*/ 21 h 353"/>
                <a:gd name="T10" fmla="*/ 332 w 353"/>
                <a:gd name="T11" fmla="*/ 140 h 353"/>
                <a:gd name="T12" fmla="*/ 214 w 353"/>
                <a:gd name="T13" fmla="*/ 333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3" h="353">
                  <a:moveTo>
                    <a:pt x="214" y="333"/>
                  </a:moveTo>
                  <a:cubicBezTo>
                    <a:pt x="214" y="333"/>
                    <a:pt x="214" y="333"/>
                    <a:pt x="214" y="333"/>
                  </a:cubicBezTo>
                  <a:cubicBezTo>
                    <a:pt x="128" y="353"/>
                    <a:pt x="41" y="300"/>
                    <a:pt x="21" y="214"/>
                  </a:cubicBezTo>
                  <a:cubicBezTo>
                    <a:pt x="0" y="128"/>
                    <a:pt x="53" y="41"/>
                    <a:pt x="139" y="21"/>
                  </a:cubicBezTo>
                  <a:cubicBezTo>
                    <a:pt x="139" y="21"/>
                    <a:pt x="139" y="21"/>
                    <a:pt x="139" y="21"/>
                  </a:cubicBezTo>
                  <a:cubicBezTo>
                    <a:pt x="225" y="0"/>
                    <a:pt x="312" y="53"/>
                    <a:pt x="332" y="140"/>
                  </a:cubicBezTo>
                  <a:cubicBezTo>
                    <a:pt x="353" y="226"/>
                    <a:pt x="300" y="312"/>
                    <a:pt x="214" y="333"/>
                  </a:cubicBezTo>
                  <a:close/>
                </a:path>
              </a:pathLst>
            </a:custGeom>
            <a:solidFill>
              <a:srgbClr val="0FAA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31" name="Freeform 24">
              <a:extLst>
                <a:ext uri="{FF2B5EF4-FFF2-40B4-BE49-F238E27FC236}">
                  <a16:creationId xmlns:a16="http://schemas.microsoft.com/office/drawing/2014/main" id="{25CC7D3E-28F2-4FC8-AFC9-C8412B3CAFE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62025" y="4986338"/>
              <a:ext cx="617538" cy="614363"/>
            </a:xfrm>
            <a:custGeom>
              <a:avLst/>
              <a:gdLst>
                <a:gd name="T0" fmla="*/ 79 w 191"/>
                <a:gd name="T1" fmla="*/ 25 h 190"/>
                <a:gd name="T2" fmla="*/ 113 w 191"/>
                <a:gd name="T3" fmla="*/ 17 h 190"/>
                <a:gd name="T4" fmla="*/ 130 w 191"/>
                <a:gd name="T5" fmla="*/ 16 h 190"/>
                <a:gd name="T6" fmla="*/ 141 w 191"/>
                <a:gd name="T7" fmla="*/ 20 h 190"/>
                <a:gd name="T8" fmla="*/ 150 w 191"/>
                <a:gd name="T9" fmla="*/ 28 h 190"/>
                <a:gd name="T10" fmla="*/ 157 w 191"/>
                <a:gd name="T11" fmla="*/ 44 h 190"/>
                <a:gd name="T12" fmla="*/ 166 w 191"/>
                <a:gd name="T13" fmla="*/ 78 h 190"/>
                <a:gd name="T14" fmla="*/ 173 w 191"/>
                <a:gd name="T15" fmla="*/ 113 h 190"/>
                <a:gd name="T16" fmla="*/ 174 w 191"/>
                <a:gd name="T17" fmla="*/ 129 h 190"/>
                <a:gd name="T18" fmla="*/ 170 w 191"/>
                <a:gd name="T19" fmla="*/ 141 h 190"/>
                <a:gd name="T20" fmla="*/ 162 w 191"/>
                <a:gd name="T21" fmla="*/ 149 h 190"/>
                <a:gd name="T22" fmla="*/ 147 w 191"/>
                <a:gd name="T23" fmla="*/ 156 h 190"/>
                <a:gd name="T24" fmla="*/ 112 w 191"/>
                <a:gd name="T25" fmla="*/ 165 h 190"/>
                <a:gd name="T26" fmla="*/ 78 w 191"/>
                <a:gd name="T27" fmla="*/ 172 h 190"/>
                <a:gd name="T28" fmla="*/ 61 w 191"/>
                <a:gd name="T29" fmla="*/ 173 h 190"/>
                <a:gd name="T30" fmla="*/ 50 w 191"/>
                <a:gd name="T31" fmla="*/ 169 h 190"/>
                <a:gd name="T32" fmla="*/ 41 w 191"/>
                <a:gd name="T33" fmla="*/ 161 h 190"/>
                <a:gd name="T34" fmla="*/ 34 w 191"/>
                <a:gd name="T35" fmla="*/ 146 h 190"/>
                <a:gd name="T36" fmla="*/ 25 w 191"/>
                <a:gd name="T37" fmla="*/ 111 h 190"/>
                <a:gd name="T38" fmla="*/ 18 w 191"/>
                <a:gd name="T39" fmla="*/ 77 h 190"/>
                <a:gd name="T40" fmla="*/ 17 w 191"/>
                <a:gd name="T41" fmla="*/ 60 h 190"/>
                <a:gd name="T42" fmla="*/ 21 w 191"/>
                <a:gd name="T43" fmla="*/ 49 h 190"/>
                <a:gd name="T44" fmla="*/ 29 w 191"/>
                <a:gd name="T45" fmla="*/ 40 h 190"/>
                <a:gd name="T46" fmla="*/ 44 w 191"/>
                <a:gd name="T47" fmla="*/ 33 h 190"/>
                <a:gd name="T48" fmla="*/ 79 w 191"/>
                <a:gd name="T49" fmla="*/ 25 h 190"/>
                <a:gd name="T50" fmla="*/ 75 w 191"/>
                <a:gd name="T51" fmla="*/ 9 h 190"/>
                <a:gd name="T52" fmla="*/ 40 w 191"/>
                <a:gd name="T53" fmla="*/ 18 h 190"/>
                <a:gd name="T54" fmla="*/ 20 w 191"/>
                <a:gd name="T55" fmla="*/ 27 h 190"/>
                <a:gd name="T56" fmla="*/ 7 w 191"/>
                <a:gd name="T57" fmla="*/ 40 h 190"/>
                <a:gd name="T58" fmla="*/ 1 w 191"/>
                <a:gd name="T59" fmla="*/ 58 h 190"/>
                <a:gd name="T60" fmla="*/ 2 w 191"/>
                <a:gd name="T61" fmla="*/ 80 h 190"/>
                <a:gd name="T62" fmla="*/ 10 w 191"/>
                <a:gd name="T63" fmla="*/ 115 h 190"/>
                <a:gd name="T64" fmla="*/ 19 w 191"/>
                <a:gd name="T65" fmla="*/ 150 h 190"/>
                <a:gd name="T66" fmla="*/ 28 w 191"/>
                <a:gd name="T67" fmla="*/ 170 h 190"/>
                <a:gd name="T68" fmla="*/ 41 w 191"/>
                <a:gd name="T69" fmla="*/ 183 h 190"/>
                <a:gd name="T70" fmla="*/ 59 w 191"/>
                <a:gd name="T71" fmla="*/ 189 h 190"/>
                <a:gd name="T72" fmla="*/ 81 w 191"/>
                <a:gd name="T73" fmla="*/ 188 h 190"/>
                <a:gd name="T74" fmla="*/ 116 w 191"/>
                <a:gd name="T75" fmla="*/ 180 h 190"/>
                <a:gd name="T76" fmla="*/ 151 w 191"/>
                <a:gd name="T77" fmla="*/ 171 h 190"/>
                <a:gd name="T78" fmla="*/ 171 w 191"/>
                <a:gd name="T79" fmla="*/ 162 h 190"/>
                <a:gd name="T80" fmla="*/ 184 w 191"/>
                <a:gd name="T81" fmla="*/ 149 h 190"/>
                <a:gd name="T82" fmla="*/ 190 w 191"/>
                <a:gd name="T83" fmla="*/ 131 h 190"/>
                <a:gd name="T84" fmla="*/ 189 w 191"/>
                <a:gd name="T85" fmla="*/ 110 h 190"/>
                <a:gd name="T86" fmla="*/ 181 w 191"/>
                <a:gd name="T87" fmla="*/ 74 h 190"/>
                <a:gd name="T88" fmla="*/ 172 w 191"/>
                <a:gd name="T89" fmla="*/ 39 h 190"/>
                <a:gd name="T90" fmla="*/ 163 w 191"/>
                <a:gd name="T91" fmla="*/ 19 h 190"/>
                <a:gd name="T92" fmla="*/ 150 w 191"/>
                <a:gd name="T93" fmla="*/ 7 h 190"/>
                <a:gd name="T94" fmla="*/ 132 w 191"/>
                <a:gd name="T95" fmla="*/ 0 h 190"/>
                <a:gd name="T96" fmla="*/ 111 w 191"/>
                <a:gd name="T97" fmla="*/ 1 h 190"/>
                <a:gd name="T98" fmla="*/ 75 w 191"/>
                <a:gd name="T99" fmla="*/ 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91" h="190">
                  <a:moveTo>
                    <a:pt x="79" y="25"/>
                  </a:moveTo>
                  <a:cubicBezTo>
                    <a:pt x="102" y="19"/>
                    <a:pt x="104" y="19"/>
                    <a:pt x="113" y="17"/>
                  </a:cubicBezTo>
                  <a:cubicBezTo>
                    <a:pt x="122" y="15"/>
                    <a:pt x="127" y="16"/>
                    <a:pt x="130" y="16"/>
                  </a:cubicBezTo>
                  <a:cubicBezTo>
                    <a:pt x="134" y="17"/>
                    <a:pt x="138" y="18"/>
                    <a:pt x="141" y="20"/>
                  </a:cubicBezTo>
                  <a:cubicBezTo>
                    <a:pt x="145" y="22"/>
                    <a:pt x="148" y="25"/>
                    <a:pt x="150" y="28"/>
                  </a:cubicBezTo>
                  <a:cubicBezTo>
                    <a:pt x="152" y="31"/>
                    <a:pt x="154" y="35"/>
                    <a:pt x="157" y="44"/>
                  </a:cubicBezTo>
                  <a:cubicBezTo>
                    <a:pt x="159" y="52"/>
                    <a:pt x="160" y="55"/>
                    <a:pt x="166" y="78"/>
                  </a:cubicBezTo>
                  <a:cubicBezTo>
                    <a:pt x="171" y="101"/>
                    <a:pt x="172" y="104"/>
                    <a:pt x="173" y="113"/>
                  </a:cubicBezTo>
                  <a:cubicBezTo>
                    <a:pt x="175" y="121"/>
                    <a:pt x="175" y="126"/>
                    <a:pt x="174" y="129"/>
                  </a:cubicBezTo>
                  <a:cubicBezTo>
                    <a:pt x="174" y="134"/>
                    <a:pt x="172" y="137"/>
                    <a:pt x="170" y="141"/>
                  </a:cubicBezTo>
                  <a:cubicBezTo>
                    <a:pt x="168" y="144"/>
                    <a:pt x="165" y="147"/>
                    <a:pt x="162" y="149"/>
                  </a:cubicBezTo>
                  <a:cubicBezTo>
                    <a:pt x="159" y="151"/>
                    <a:pt x="155" y="154"/>
                    <a:pt x="147" y="156"/>
                  </a:cubicBezTo>
                  <a:cubicBezTo>
                    <a:pt x="138" y="159"/>
                    <a:pt x="135" y="159"/>
                    <a:pt x="112" y="165"/>
                  </a:cubicBezTo>
                  <a:cubicBezTo>
                    <a:pt x="89" y="170"/>
                    <a:pt x="87" y="171"/>
                    <a:pt x="78" y="172"/>
                  </a:cubicBezTo>
                  <a:cubicBezTo>
                    <a:pt x="69" y="174"/>
                    <a:pt x="64" y="174"/>
                    <a:pt x="61" y="173"/>
                  </a:cubicBezTo>
                  <a:cubicBezTo>
                    <a:pt x="57" y="173"/>
                    <a:pt x="53" y="172"/>
                    <a:pt x="50" y="169"/>
                  </a:cubicBezTo>
                  <a:cubicBezTo>
                    <a:pt x="46" y="167"/>
                    <a:pt x="43" y="165"/>
                    <a:pt x="41" y="161"/>
                  </a:cubicBezTo>
                  <a:cubicBezTo>
                    <a:pt x="39" y="158"/>
                    <a:pt x="37" y="154"/>
                    <a:pt x="34" y="146"/>
                  </a:cubicBezTo>
                  <a:cubicBezTo>
                    <a:pt x="32" y="137"/>
                    <a:pt x="31" y="134"/>
                    <a:pt x="25" y="111"/>
                  </a:cubicBezTo>
                  <a:cubicBezTo>
                    <a:pt x="20" y="89"/>
                    <a:pt x="19" y="86"/>
                    <a:pt x="18" y="77"/>
                  </a:cubicBezTo>
                  <a:cubicBezTo>
                    <a:pt x="16" y="68"/>
                    <a:pt x="16" y="63"/>
                    <a:pt x="17" y="60"/>
                  </a:cubicBezTo>
                  <a:cubicBezTo>
                    <a:pt x="17" y="56"/>
                    <a:pt x="19" y="52"/>
                    <a:pt x="21" y="49"/>
                  </a:cubicBezTo>
                  <a:cubicBezTo>
                    <a:pt x="23" y="45"/>
                    <a:pt x="26" y="43"/>
                    <a:pt x="29" y="40"/>
                  </a:cubicBezTo>
                  <a:cubicBezTo>
                    <a:pt x="32" y="38"/>
                    <a:pt x="36" y="36"/>
                    <a:pt x="44" y="33"/>
                  </a:cubicBezTo>
                  <a:cubicBezTo>
                    <a:pt x="53" y="31"/>
                    <a:pt x="56" y="30"/>
                    <a:pt x="79" y="25"/>
                  </a:cubicBezTo>
                  <a:moveTo>
                    <a:pt x="75" y="9"/>
                  </a:moveTo>
                  <a:cubicBezTo>
                    <a:pt x="52" y="15"/>
                    <a:pt x="49" y="16"/>
                    <a:pt x="40" y="18"/>
                  </a:cubicBezTo>
                  <a:cubicBezTo>
                    <a:pt x="31" y="21"/>
                    <a:pt x="25" y="24"/>
                    <a:pt x="20" y="27"/>
                  </a:cubicBezTo>
                  <a:cubicBezTo>
                    <a:pt x="15" y="31"/>
                    <a:pt x="11" y="35"/>
                    <a:pt x="7" y="40"/>
                  </a:cubicBezTo>
                  <a:cubicBezTo>
                    <a:pt x="4" y="46"/>
                    <a:pt x="2" y="52"/>
                    <a:pt x="1" y="58"/>
                  </a:cubicBezTo>
                  <a:cubicBezTo>
                    <a:pt x="0" y="64"/>
                    <a:pt x="0" y="70"/>
                    <a:pt x="2" y="80"/>
                  </a:cubicBezTo>
                  <a:cubicBezTo>
                    <a:pt x="4" y="89"/>
                    <a:pt x="5" y="92"/>
                    <a:pt x="10" y="115"/>
                  </a:cubicBezTo>
                  <a:cubicBezTo>
                    <a:pt x="16" y="138"/>
                    <a:pt x="16" y="141"/>
                    <a:pt x="19" y="150"/>
                  </a:cubicBezTo>
                  <a:cubicBezTo>
                    <a:pt x="22" y="159"/>
                    <a:pt x="24" y="165"/>
                    <a:pt x="28" y="170"/>
                  </a:cubicBezTo>
                  <a:cubicBezTo>
                    <a:pt x="31" y="175"/>
                    <a:pt x="35" y="179"/>
                    <a:pt x="41" y="183"/>
                  </a:cubicBezTo>
                  <a:cubicBezTo>
                    <a:pt x="47" y="186"/>
                    <a:pt x="53" y="188"/>
                    <a:pt x="59" y="189"/>
                  </a:cubicBezTo>
                  <a:cubicBezTo>
                    <a:pt x="65" y="190"/>
                    <a:pt x="71" y="190"/>
                    <a:pt x="81" y="188"/>
                  </a:cubicBezTo>
                  <a:cubicBezTo>
                    <a:pt x="90" y="186"/>
                    <a:pt x="93" y="186"/>
                    <a:pt x="116" y="180"/>
                  </a:cubicBezTo>
                  <a:cubicBezTo>
                    <a:pt x="139" y="175"/>
                    <a:pt x="142" y="174"/>
                    <a:pt x="151" y="171"/>
                  </a:cubicBezTo>
                  <a:cubicBezTo>
                    <a:pt x="160" y="169"/>
                    <a:pt x="166" y="166"/>
                    <a:pt x="171" y="162"/>
                  </a:cubicBezTo>
                  <a:cubicBezTo>
                    <a:pt x="176" y="159"/>
                    <a:pt x="180" y="155"/>
                    <a:pt x="184" y="149"/>
                  </a:cubicBezTo>
                  <a:cubicBezTo>
                    <a:pt x="187" y="143"/>
                    <a:pt x="189" y="137"/>
                    <a:pt x="190" y="131"/>
                  </a:cubicBezTo>
                  <a:cubicBezTo>
                    <a:pt x="191" y="125"/>
                    <a:pt x="191" y="119"/>
                    <a:pt x="189" y="110"/>
                  </a:cubicBezTo>
                  <a:cubicBezTo>
                    <a:pt x="187" y="100"/>
                    <a:pt x="187" y="98"/>
                    <a:pt x="181" y="74"/>
                  </a:cubicBezTo>
                  <a:cubicBezTo>
                    <a:pt x="175" y="51"/>
                    <a:pt x="175" y="48"/>
                    <a:pt x="172" y="39"/>
                  </a:cubicBezTo>
                  <a:cubicBezTo>
                    <a:pt x="170" y="30"/>
                    <a:pt x="167" y="24"/>
                    <a:pt x="163" y="19"/>
                  </a:cubicBezTo>
                  <a:cubicBezTo>
                    <a:pt x="160" y="14"/>
                    <a:pt x="156" y="10"/>
                    <a:pt x="150" y="7"/>
                  </a:cubicBezTo>
                  <a:cubicBezTo>
                    <a:pt x="144" y="3"/>
                    <a:pt x="138" y="1"/>
                    <a:pt x="132" y="0"/>
                  </a:cubicBezTo>
                  <a:cubicBezTo>
                    <a:pt x="126" y="0"/>
                    <a:pt x="120" y="0"/>
                    <a:pt x="111" y="1"/>
                  </a:cubicBezTo>
                  <a:cubicBezTo>
                    <a:pt x="101" y="3"/>
                    <a:pt x="98" y="4"/>
                    <a:pt x="75" y="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32" name="Freeform 25">
              <a:extLst>
                <a:ext uri="{FF2B5EF4-FFF2-40B4-BE49-F238E27FC236}">
                  <a16:creationId xmlns:a16="http://schemas.microsoft.com/office/drawing/2014/main" id="{79FCE4DF-0928-4EEB-9A3F-67D5540E635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09663" y="5132388"/>
              <a:ext cx="320675" cy="319088"/>
            </a:xfrm>
            <a:custGeom>
              <a:avLst/>
              <a:gdLst>
                <a:gd name="T0" fmla="*/ 39 w 99"/>
                <a:gd name="T1" fmla="*/ 6 h 99"/>
                <a:gd name="T2" fmla="*/ 6 w 99"/>
                <a:gd name="T3" fmla="*/ 60 h 99"/>
                <a:gd name="T4" fmla="*/ 60 w 99"/>
                <a:gd name="T5" fmla="*/ 94 h 99"/>
                <a:gd name="T6" fmla="*/ 93 w 99"/>
                <a:gd name="T7" fmla="*/ 39 h 99"/>
                <a:gd name="T8" fmla="*/ 39 w 99"/>
                <a:gd name="T9" fmla="*/ 6 h 99"/>
                <a:gd name="T10" fmla="*/ 56 w 99"/>
                <a:gd name="T11" fmla="*/ 78 h 99"/>
                <a:gd name="T12" fmla="*/ 21 w 99"/>
                <a:gd name="T13" fmla="*/ 56 h 99"/>
                <a:gd name="T14" fmla="*/ 43 w 99"/>
                <a:gd name="T15" fmla="*/ 21 h 99"/>
                <a:gd name="T16" fmla="*/ 78 w 99"/>
                <a:gd name="T17" fmla="*/ 43 h 99"/>
                <a:gd name="T18" fmla="*/ 56 w 99"/>
                <a:gd name="T19" fmla="*/ 78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9" h="99">
                  <a:moveTo>
                    <a:pt x="39" y="6"/>
                  </a:moveTo>
                  <a:cubicBezTo>
                    <a:pt x="15" y="12"/>
                    <a:pt x="0" y="36"/>
                    <a:pt x="6" y="60"/>
                  </a:cubicBezTo>
                  <a:cubicBezTo>
                    <a:pt x="11" y="84"/>
                    <a:pt x="36" y="99"/>
                    <a:pt x="60" y="94"/>
                  </a:cubicBezTo>
                  <a:cubicBezTo>
                    <a:pt x="84" y="88"/>
                    <a:pt x="99" y="63"/>
                    <a:pt x="93" y="39"/>
                  </a:cubicBezTo>
                  <a:cubicBezTo>
                    <a:pt x="88" y="15"/>
                    <a:pt x="63" y="0"/>
                    <a:pt x="39" y="6"/>
                  </a:cubicBezTo>
                  <a:moveTo>
                    <a:pt x="56" y="78"/>
                  </a:moveTo>
                  <a:cubicBezTo>
                    <a:pt x="41" y="82"/>
                    <a:pt x="25" y="72"/>
                    <a:pt x="21" y="56"/>
                  </a:cubicBezTo>
                  <a:cubicBezTo>
                    <a:pt x="17" y="41"/>
                    <a:pt x="27" y="25"/>
                    <a:pt x="43" y="21"/>
                  </a:cubicBezTo>
                  <a:cubicBezTo>
                    <a:pt x="58" y="17"/>
                    <a:pt x="74" y="27"/>
                    <a:pt x="78" y="43"/>
                  </a:cubicBezTo>
                  <a:cubicBezTo>
                    <a:pt x="82" y="59"/>
                    <a:pt x="72" y="74"/>
                    <a:pt x="56" y="7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33" name="Freeform 26">
              <a:extLst>
                <a:ext uri="{FF2B5EF4-FFF2-40B4-BE49-F238E27FC236}">
                  <a16:creationId xmlns:a16="http://schemas.microsoft.com/office/drawing/2014/main" id="{7F636954-049C-4E33-81FD-A565CE740D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6200" y="5073650"/>
              <a:ext cx="74613" cy="74613"/>
            </a:xfrm>
            <a:custGeom>
              <a:avLst/>
              <a:gdLst>
                <a:gd name="T0" fmla="*/ 22 w 23"/>
                <a:gd name="T1" fmla="*/ 9 h 23"/>
                <a:gd name="T2" fmla="*/ 14 w 23"/>
                <a:gd name="T3" fmla="*/ 21 h 23"/>
                <a:gd name="T4" fmla="*/ 1 w 23"/>
                <a:gd name="T5" fmla="*/ 14 h 23"/>
                <a:gd name="T6" fmla="*/ 9 w 23"/>
                <a:gd name="T7" fmla="*/ 1 h 23"/>
                <a:gd name="T8" fmla="*/ 22 w 23"/>
                <a:gd name="T9" fmla="*/ 9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3">
                  <a:moveTo>
                    <a:pt x="22" y="9"/>
                  </a:moveTo>
                  <a:cubicBezTo>
                    <a:pt x="23" y="14"/>
                    <a:pt x="19" y="20"/>
                    <a:pt x="14" y="21"/>
                  </a:cubicBezTo>
                  <a:cubicBezTo>
                    <a:pt x="8" y="23"/>
                    <a:pt x="2" y="19"/>
                    <a:pt x="1" y="14"/>
                  </a:cubicBezTo>
                  <a:cubicBezTo>
                    <a:pt x="0" y="8"/>
                    <a:pt x="3" y="2"/>
                    <a:pt x="9" y="1"/>
                  </a:cubicBezTo>
                  <a:cubicBezTo>
                    <a:pt x="14" y="0"/>
                    <a:pt x="20" y="3"/>
                    <a:pt x="22" y="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34" name="Freeform 27">
              <a:extLst>
                <a:ext uri="{FF2B5EF4-FFF2-40B4-BE49-F238E27FC236}">
                  <a16:creationId xmlns:a16="http://schemas.microsoft.com/office/drawing/2014/main" id="{96F691E0-FA2E-4882-8228-EE9BC532448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2063" y="4857750"/>
              <a:ext cx="482600" cy="484188"/>
            </a:xfrm>
            <a:custGeom>
              <a:avLst/>
              <a:gdLst>
                <a:gd name="T0" fmla="*/ 75 w 149"/>
                <a:gd name="T1" fmla="*/ 150 h 150"/>
                <a:gd name="T2" fmla="*/ 75 w 149"/>
                <a:gd name="T3" fmla="*/ 150 h 150"/>
                <a:gd name="T4" fmla="*/ 0 w 149"/>
                <a:gd name="T5" fmla="*/ 75 h 150"/>
                <a:gd name="T6" fmla="*/ 75 w 149"/>
                <a:gd name="T7" fmla="*/ 0 h 150"/>
                <a:gd name="T8" fmla="*/ 149 w 149"/>
                <a:gd name="T9" fmla="*/ 75 h 150"/>
                <a:gd name="T10" fmla="*/ 75 w 149"/>
                <a:gd name="T11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9" h="150">
                  <a:moveTo>
                    <a:pt x="75" y="150"/>
                  </a:moveTo>
                  <a:cubicBezTo>
                    <a:pt x="75" y="150"/>
                    <a:pt x="75" y="150"/>
                    <a:pt x="75" y="150"/>
                  </a:cubicBezTo>
                  <a:cubicBezTo>
                    <a:pt x="33" y="150"/>
                    <a:pt x="0" y="116"/>
                    <a:pt x="0" y="75"/>
                  </a:cubicBezTo>
                  <a:cubicBezTo>
                    <a:pt x="0" y="33"/>
                    <a:pt x="33" y="0"/>
                    <a:pt x="75" y="0"/>
                  </a:cubicBezTo>
                  <a:cubicBezTo>
                    <a:pt x="116" y="0"/>
                    <a:pt x="149" y="33"/>
                    <a:pt x="149" y="75"/>
                  </a:cubicBezTo>
                  <a:cubicBezTo>
                    <a:pt x="149" y="116"/>
                    <a:pt x="116" y="150"/>
                    <a:pt x="75" y="150"/>
                  </a:cubicBezTo>
                  <a:close/>
                </a:path>
              </a:pathLst>
            </a:custGeom>
            <a:solidFill>
              <a:srgbClr val="0FAA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35" name="Freeform 28">
              <a:extLst>
                <a:ext uri="{FF2B5EF4-FFF2-40B4-BE49-F238E27FC236}">
                  <a16:creationId xmlns:a16="http://schemas.microsoft.com/office/drawing/2014/main" id="{81AE0F00-24D6-4C4A-967E-44AE6AC489F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6688" y="4954588"/>
              <a:ext cx="133350" cy="290513"/>
            </a:xfrm>
            <a:custGeom>
              <a:avLst/>
              <a:gdLst>
                <a:gd name="T0" fmla="*/ 9 w 41"/>
                <a:gd name="T1" fmla="*/ 90 h 90"/>
                <a:gd name="T2" fmla="*/ 27 w 41"/>
                <a:gd name="T3" fmla="*/ 90 h 90"/>
                <a:gd name="T4" fmla="*/ 27 w 41"/>
                <a:gd name="T5" fmla="*/ 44 h 90"/>
                <a:gd name="T6" fmla="*/ 40 w 41"/>
                <a:gd name="T7" fmla="*/ 44 h 90"/>
                <a:gd name="T8" fmla="*/ 41 w 41"/>
                <a:gd name="T9" fmla="*/ 29 h 90"/>
                <a:gd name="T10" fmla="*/ 27 w 41"/>
                <a:gd name="T11" fmla="*/ 29 h 90"/>
                <a:gd name="T12" fmla="*/ 27 w 41"/>
                <a:gd name="T13" fmla="*/ 20 h 90"/>
                <a:gd name="T14" fmla="*/ 32 w 41"/>
                <a:gd name="T15" fmla="*/ 15 h 90"/>
                <a:gd name="T16" fmla="*/ 41 w 41"/>
                <a:gd name="T17" fmla="*/ 15 h 90"/>
                <a:gd name="T18" fmla="*/ 41 w 41"/>
                <a:gd name="T19" fmla="*/ 0 h 90"/>
                <a:gd name="T20" fmla="*/ 29 w 41"/>
                <a:gd name="T21" fmla="*/ 0 h 90"/>
                <a:gd name="T22" fmla="*/ 9 w 41"/>
                <a:gd name="T23" fmla="*/ 17 h 90"/>
                <a:gd name="T24" fmla="*/ 9 w 41"/>
                <a:gd name="T25" fmla="*/ 29 h 90"/>
                <a:gd name="T26" fmla="*/ 0 w 41"/>
                <a:gd name="T27" fmla="*/ 29 h 90"/>
                <a:gd name="T28" fmla="*/ 0 w 41"/>
                <a:gd name="T29" fmla="*/ 45 h 90"/>
                <a:gd name="T30" fmla="*/ 9 w 41"/>
                <a:gd name="T31" fmla="*/ 45 h 90"/>
                <a:gd name="T32" fmla="*/ 9 w 41"/>
                <a:gd name="T33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" h="90">
                  <a:moveTo>
                    <a:pt x="9" y="90"/>
                  </a:moveTo>
                  <a:cubicBezTo>
                    <a:pt x="27" y="90"/>
                    <a:pt x="27" y="90"/>
                    <a:pt x="27" y="90"/>
                  </a:cubicBezTo>
                  <a:cubicBezTo>
                    <a:pt x="27" y="44"/>
                    <a:pt x="27" y="44"/>
                    <a:pt x="27" y="44"/>
                  </a:cubicBezTo>
                  <a:cubicBezTo>
                    <a:pt x="40" y="44"/>
                    <a:pt x="40" y="44"/>
                    <a:pt x="40" y="44"/>
                  </a:cubicBezTo>
                  <a:cubicBezTo>
                    <a:pt x="41" y="29"/>
                    <a:pt x="41" y="29"/>
                    <a:pt x="41" y="29"/>
                  </a:cubicBezTo>
                  <a:cubicBezTo>
                    <a:pt x="27" y="29"/>
                    <a:pt x="27" y="29"/>
                    <a:pt x="27" y="29"/>
                  </a:cubicBezTo>
                  <a:cubicBezTo>
                    <a:pt x="27" y="29"/>
                    <a:pt x="27" y="23"/>
                    <a:pt x="27" y="20"/>
                  </a:cubicBezTo>
                  <a:cubicBezTo>
                    <a:pt x="27" y="17"/>
                    <a:pt x="28" y="15"/>
                    <a:pt x="32" y="15"/>
                  </a:cubicBezTo>
                  <a:cubicBezTo>
                    <a:pt x="34" y="15"/>
                    <a:pt x="41" y="15"/>
                    <a:pt x="41" y="15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31" y="0"/>
                    <a:pt x="29" y="0"/>
                  </a:cubicBezTo>
                  <a:cubicBezTo>
                    <a:pt x="15" y="0"/>
                    <a:pt x="9" y="6"/>
                    <a:pt x="9" y="17"/>
                  </a:cubicBezTo>
                  <a:cubicBezTo>
                    <a:pt x="9" y="27"/>
                    <a:pt x="9" y="29"/>
                    <a:pt x="9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9" y="45"/>
                    <a:pt x="9" y="45"/>
                    <a:pt x="9" y="45"/>
                  </a:cubicBezTo>
                  <a:lnTo>
                    <a:pt x="9" y="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36" name="Freeform 29">
              <a:extLst>
                <a:ext uri="{FF2B5EF4-FFF2-40B4-BE49-F238E27FC236}">
                  <a16:creationId xmlns:a16="http://schemas.microsoft.com/office/drawing/2014/main" id="{AF587A71-0709-43D3-A46F-E37BADFF4ED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8838" y="962025"/>
              <a:ext cx="2784475" cy="5711825"/>
            </a:xfrm>
            <a:custGeom>
              <a:avLst/>
              <a:gdLst>
                <a:gd name="T0" fmla="*/ 731 w 862"/>
                <a:gd name="T1" fmla="*/ 1767 h 1767"/>
                <a:gd name="T2" fmla="*/ 130 w 862"/>
                <a:gd name="T3" fmla="*/ 1767 h 1767"/>
                <a:gd name="T4" fmla="*/ 0 w 862"/>
                <a:gd name="T5" fmla="*/ 1636 h 1767"/>
                <a:gd name="T6" fmla="*/ 0 w 862"/>
                <a:gd name="T7" fmla="*/ 131 h 1767"/>
                <a:gd name="T8" fmla="*/ 131 w 862"/>
                <a:gd name="T9" fmla="*/ 0 h 1767"/>
                <a:gd name="T10" fmla="*/ 731 w 862"/>
                <a:gd name="T11" fmla="*/ 1 h 1767"/>
                <a:gd name="T12" fmla="*/ 862 w 862"/>
                <a:gd name="T13" fmla="*/ 131 h 1767"/>
                <a:gd name="T14" fmla="*/ 861 w 862"/>
                <a:gd name="T15" fmla="*/ 1637 h 1767"/>
                <a:gd name="T16" fmla="*/ 731 w 862"/>
                <a:gd name="T17" fmla="*/ 1767 h 1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2" h="1767">
                  <a:moveTo>
                    <a:pt x="731" y="1767"/>
                  </a:moveTo>
                  <a:cubicBezTo>
                    <a:pt x="130" y="1767"/>
                    <a:pt x="130" y="1767"/>
                    <a:pt x="130" y="1767"/>
                  </a:cubicBezTo>
                  <a:cubicBezTo>
                    <a:pt x="58" y="1767"/>
                    <a:pt x="0" y="1708"/>
                    <a:pt x="0" y="1636"/>
                  </a:cubicBezTo>
                  <a:cubicBezTo>
                    <a:pt x="0" y="131"/>
                    <a:pt x="0" y="131"/>
                    <a:pt x="0" y="131"/>
                  </a:cubicBezTo>
                  <a:cubicBezTo>
                    <a:pt x="0" y="59"/>
                    <a:pt x="58" y="0"/>
                    <a:pt x="131" y="0"/>
                  </a:cubicBezTo>
                  <a:cubicBezTo>
                    <a:pt x="731" y="1"/>
                    <a:pt x="731" y="1"/>
                    <a:pt x="731" y="1"/>
                  </a:cubicBezTo>
                  <a:cubicBezTo>
                    <a:pt x="803" y="1"/>
                    <a:pt x="862" y="59"/>
                    <a:pt x="862" y="131"/>
                  </a:cubicBezTo>
                  <a:cubicBezTo>
                    <a:pt x="861" y="1637"/>
                    <a:pt x="861" y="1637"/>
                    <a:pt x="861" y="1637"/>
                  </a:cubicBezTo>
                  <a:cubicBezTo>
                    <a:pt x="861" y="1709"/>
                    <a:pt x="803" y="1767"/>
                    <a:pt x="731" y="1767"/>
                  </a:cubicBezTo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37" name="Freeform 30">
              <a:extLst>
                <a:ext uri="{FF2B5EF4-FFF2-40B4-BE49-F238E27FC236}">
                  <a16:creationId xmlns:a16="http://schemas.microsoft.com/office/drawing/2014/main" id="{07F990DD-B3DF-4346-9B70-099A94CB76B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4250" y="1133475"/>
              <a:ext cx="2530475" cy="5343525"/>
            </a:xfrm>
            <a:custGeom>
              <a:avLst/>
              <a:gdLst>
                <a:gd name="T0" fmla="*/ 691 w 783"/>
                <a:gd name="T1" fmla="*/ 1 h 1653"/>
                <a:gd name="T2" fmla="*/ 575 w 783"/>
                <a:gd name="T3" fmla="*/ 1 h 1653"/>
                <a:gd name="T4" fmla="*/ 547 w 783"/>
                <a:gd name="T5" fmla="*/ 30 h 1653"/>
                <a:gd name="T6" fmla="*/ 547 w 783"/>
                <a:gd name="T7" fmla="*/ 51 h 1653"/>
                <a:gd name="T8" fmla="*/ 518 w 783"/>
                <a:gd name="T9" fmla="*/ 81 h 1653"/>
                <a:gd name="T10" fmla="*/ 292 w 783"/>
                <a:gd name="T11" fmla="*/ 81 h 1653"/>
                <a:gd name="T12" fmla="*/ 263 w 783"/>
                <a:gd name="T13" fmla="*/ 51 h 1653"/>
                <a:gd name="T14" fmla="*/ 263 w 783"/>
                <a:gd name="T15" fmla="*/ 30 h 1653"/>
                <a:gd name="T16" fmla="*/ 235 w 783"/>
                <a:gd name="T17" fmla="*/ 1 h 1653"/>
                <a:gd name="T18" fmla="*/ 194 w 783"/>
                <a:gd name="T19" fmla="*/ 1 h 1653"/>
                <a:gd name="T20" fmla="*/ 92 w 783"/>
                <a:gd name="T21" fmla="*/ 1 h 1653"/>
                <a:gd name="T22" fmla="*/ 1 w 783"/>
                <a:gd name="T23" fmla="*/ 92 h 1653"/>
                <a:gd name="T24" fmla="*/ 0 w 783"/>
                <a:gd name="T25" fmla="*/ 1561 h 1653"/>
                <a:gd name="T26" fmla="*/ 92 w 783"/>
                <a:gd name="T27" fmla="*/ 1653 h 1653"/>
                <a:gd name="T28" fmla="*/ 691 w 783"/>
                <a:gd name="T29" fmla="*/ 1653 h 1653"/>
                <a:gd name="T30" fmla="*/ 783 w 783"/>
                <a:gd name="T31" fmla="*/ 1562 h 1653"/>
                <a:gd name="T32" fmla="*/ 783 w 783"/>
                <a:gd name="T33" fmla="*/ 92 h 1653"/>
                <a:gd name="T34" fmla="*/ 691 w 783"/>
                <a:gd name="T35" fmla="*/ 1 h 1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83" h="1653">
                  <a:moveTo>
                    <a:pt x="691" y="1"/>
                  </a:moveTo>
                  <a:cubicBezTo>
                    <a:pt x="575" y="1"/>
                    <a:pt x="575" y="1"/>
                    <a:pt x="575" y="1"/>
                  </a:cubicBezTo>
                  <a:cubicBezTo>
                    <a:pt x="559" y="1"/>
                    <a:pt x="547" y="14"/>
                    <a:pt x="547" y="30"/>
                  </a:cubicBezTo>
                  <a:cubicBezTo>
                    <a:pt x="547" y="51"/>
                    <a:pt x="547" y="51"/>
                    <a:pt x="547" y="51"/>
                  </a:cubicBezTo>
                  <a:cubicBezTo>
                    <a:pt x="547" y="68"/>
                    <a:pt x="534" y="81"/>
                    <a:pt x="518" y="81"/>
                  </a:cubicBezTo>
                  <a:cubicBezTo>
                    <a:pt x="292" y="81"/>
                    <a:pt x="292" y="81"/>
                    <a:pt x="292" y="81"/>
                  </a:cubicBezTo>
                  <a:cubicBezTo>
                    <a:pt x="276" y="81"/>
                    <a:pt x="263" y="68"/>
                    <a:pt x="263" y="51"/>
                  </a:cubicBezTo>
                  <a:cubicBezTo>
                    <a:pt x="263" y="30"/>
                    <a:pt x="263" y="30"/>
                    <a:pt x="263" y="30"/>
                  </a:cubicBezTo>
                  <a:cubicBezTo>
                    <a:pt x="263" y="14"/>
                    <a:pt x="251" y="1"/>
                    <a:pt x="235" y="1"/>
                  </a:cubicBezTo>
                  <a:cubicBezTo>
                    <a:pt x="194" y="1"/>
                    <a:pt x="194" y="1"/>
                    <a:pt x="194" y="1"/>
                  </a:cubicBezTo>
                  <a:cubicBezTo>
                    <a:pt x="92" y="1"/>
                    <a:pt x="92" y="1"/>
                    <a:pt x="92" y="1"/>
                  </a:cubicBezTo>
                  <a:cubicBezTo>
                    <a:pt x="42" y="0"/>
                    <a:pt x="1" y="41"/>
                    <a:pt x="1" y="92"/>
                  </a:cubicBezTo>
                  <a:cubicBezTo>
                    <a:pt x="0" y="1561"/>
                    <a:pt x="0" y="1561"/>
                    <a:pt x="0" y="1561"/>
                  </a:cubicBezTo>
                  <a:cubicBezTo>
                    <a:pt x="0" y="1612"/>
                    <a:pt x="41" y="1653"/>
                    <a:pt x="92" y="1653"/>
                  </a:cubicBezTo>
                  <a:cubicBezTo>
                    <a:pt x="691" y="1653"/>
                    <a:pt x="691" y="1653"/>
                    <a:pt x="691" y="1653"/>
                  </a:cubicBezTo>
                  <a:cubicBezTo>
                    <a:pt x="742" y="1653"/>
                    <a:pt x="783" y="1612"/>
                    <a:pt x="783" y="1562"/>
                  </a:cubicBezTo>
                  <a:cubicBezTo>
                    <a:pt x="783" y="92"/>
                    <a:pt x="783" y="92"/>
                    <a:pt x="783" y="92"/>
                  </a:cubicBezTo>
                  <a:cubicBezTo>
                    <a:pt x="783" y="42"/>
                    <a:pt x="742" y="1"/>
                    <a:pt x="691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38" name="Freeform 31">
              <a:extLst>
                <a:ext uri="{FF2B5EF4-FFF2-40B4-BE49-F238E27FC236}">
                  <a16:creationId xmlns:a16="http://schemas.microsoft.com/office/drawing/2014/main" id="{E2F80056-0884-466B-A516-BCED87F451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0538" y="1520825"/>
              <a:ext cx="215900" cy="4763"/>
            </a:xfrm>
            <a:custGeom>
              <a:avLst/>
              <a:gdLst>
                <a:gd name="T0" fmla="*/ 67 w 67"/>
                <a:gd name="T1" fmla="*/ 0 h 1"/>
                <a:gd name="T2" fmla="*/ 33 w 67"/>
                <a:gd name="T3" fmla="*/ 1 h 1"/>
                <a:gd name="T4" fmla="*/ 0 w 67"/>
                <a:gd name="T5" fmla="*/ 1 h 1"/>
                <a:gd name="T6" fmla="*/ 33 w 67"/>
                <a:gd name="T7" fmla="*/ 0 h 1"/>
                <a:gd name="T8" fmla="*/ 67 w 6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">
                  <a:moveTo>
                    <a:pt x="67" y="0"/>
                  </a:moveTo>
                  <a:cubicBezTo>
                    <a:pt x="67" y="1"/>
                    <a:pt x="52" y="1"/>
                    <a:pt x="33" y="1"/>
                  </a:cubicBezTo>
                  <a:cubicBezTo>
                    <a:pt x="15" y="1"/>
                    <a:pt x="0" y="1"/>
                    <a:pt x="0" y="1"/>
                  </a:cubicBezTo>
                  <a:cubicBezTo>
                    <a:pt x="0" y="0"/>
                    <a:pt x="15" y="0"/>
                    <a:pt x="33" y="0"/>
                  </a:cubicBezTo>
                  <a:cubicBezTo>
                    <a:pt x="52" y="0"/>
                    <a:pt x="67" y="0"/>
                    <a:pt x="67" y="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39" name="Freeform 32">
              <a:extLst>
                <a:ext uri="{FF2B5EF4-FFF2-40B4-BE49-F238E27FC236}">
                  <a16:creationId xmlns:a16="http://schemas.microsoft.com/office/drawing/2014/main" id="{0B4D4D4B-520F-4E70-8AF7-09CDDB80E8D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0538" y="1576388"/>
              <a:ext cx="215900" cy="6350"/>
            </a:xfrm>
            <a:custGeom>
              <a:avLst/>
              <a:gdLst>
                <a:gd name="T0" fmla="*/ 67 w 67"/>
                <a:gd name="T1" fmla="*/ 1 h 2"/>
                <a:gd name="T2" fmla="*/ 34 w 67"/>
                <a:gd name="T3" fmla="*/ 2 h 2"/>
                <a:gd name="T4" fmla="*/ 0 w 67"/>
                <a:gd name="T5" fmla="*/ 1 h 2"/>
                <a:gd name="T6" fmla="*/ 34 w 67"/>
                <a:gd name="T7" fmla="*/ 0 h 2"/>
                <a:gd name="T8" fmla="*/ 67 w 67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2">
                  <a:moveTo>
                    <a:pt x="67" y="1"/>
                  </a:moveTo>
                  <a:cubicBezTo>
                    <a:pt x="67" y="1"/>
                    <a:pt x="52" y="1"/>
                    <a:pt x="34" y="2"/>
                  </a:cubicBezTo>
                  <a:cubicBezTo>
                    <a:pt x="15" y="2"/>
                    <a:pt x="0" y="1"/>
                    <a:pt x="0" y="1"/>
                  </a:cubicBezTo>
                  <a:cubicBezTo>
                    <a:pt x="0" y="1"/>
                    <a:pt x="15" y="0"/>
                    <a:pt x="34" y="0"/>
                  </a:cubicBezTo>
                  <a:cubicBezTo>
                    <a:pt x="52" y="0"/>
                    <a:pt x="67" y="0"/>
                    <a:pt x="6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40" name="Freeform 33">
              <a:extLst>
                <a:ext uri="{FF2B5EF4-FFF2-40B4-BE49-F238E27FC236}">
                  <a16:creationId xmlns:a16="http://schemas.microsoft.com/office/drawing/2014/main" id="{5C0388CF-E74B-4E7D-B7B0-2129FB8D9FE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0538" y="1631950"/>
              <a:ext cx="215900" cy="6350"/>
            </a:xfrm>
            <a:custGeom>
              <a:avLst/>
              <a:gdLst>
                <a:gd name="T0" fmla="*/ 67 w 67"/>
                <a:gd name="T1" fmla="*/ 1 h 2"/>
                <a:gd name="T2" fmla="*/ 34 w 67"/>
                <a:gd name="T3" fmla="*/ 2 h 2"/>
                <a:gd name="T4" fmla="*/ 0 w 67"/>
                <a:gd name="T5" fmla="*/ 1 h 2"/>
                <a:gd name="T6" fmla="*/ 34 w 67"/>
                <a:gd name="T7" fmla="*/ 0 h 2"/>
                <a:gd name="T8" fmla="*/ 67 w 67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2">
                  <a:moveTo>
                    <a:pt x="67" y="1"/>
                  </a:moveTo>
                  <a:cubicBezTo>
                    <a:pt x="67" y="1"/>
                    <a:pt x="52" y="2"/>
                    <a:pt x="34" y="2"/>
                  </a:cubicBezTo>
                  <a:cubicBezTo>
                    <a:pt x="15" y="2"/>
                    <a:pt x="0" y="2"/>
                    <a:pt x="0" y="1"/>
                  </a:cubicBezTo>
                  <a:cubicBezTo>
                    <a:pt x="0" y="1"/>
                    <a:pt x="15" y="1"/>
                    <a:pt x="34" y="0"/>
                  </a:cubicBezTo>
                  <a:cubicBezTo>
                    <a:pt x="52" y="0"/>
                    <a:pt x="67" y="0"/>
                    <a:pt x="67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41" name="Freeform 34">
              <a:extLst>
                <a:ext uri="{FF2B5EF4-FFF2-40B4-BE49-F238E27FC236}">
                  <a16:creationId xmlns:a16="http://schemas.microsoft.com/office/drawing/2014/main" id="{FB173D56-F854-4C55-A2C9-AA5AE0E074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7450" y="1457325"/>
              <a:ext cx="223838" cy="231775"/>
            </a:xfrm>
            <a:custGeom>
              <a:avLst/>
              <a:gdLst>
                <a:gd name="T0" fmla="*/ 2 w 69"/>
                <a:gd name="T1" fmla="*/ 72 h 72"/>
                <a:gd name="T2" fmla="*/ 25 w 69"/>
                <a:gd name="T3" fmla="*/ 71 h 72"/>
                <a:gd name="T4" fmla="*/ 25 w 69"/>
                <a:gd name="T5" fmla="*/ 58 h 72"/>
                <a:gd name="T6" fmla="*/ 31 w 69"/>
                <a:gd name="T7" fmla="*/ 45 h 72"/>
                <a:gd name="T8" fmla="*/ 46 w 69"/>
                <a:gd name="T9" fmla="*/ 52 h 72"/>
                <a:gd name="T10" fmla="*/ 45 w 69"/>
                <a:gd name="T11" fmla="*/ 70 h 72"/>
                <a:gd name="T12" fmla="*/ 67 w 69"/>
                <a:gd name="T13" fmla="*/ 71 h 72"/>
                <a:gd name="T14" fmla="*/ 67 w 69"/>
                <a:gd name="T15" fmla="*/ 35 h 72"/>
                <a:gd name="T16" fmla="*/ 53 w 69"/>
                <a:gd name="T17" fmla="*/ 20 h 72"/>
                <a:gd name="T18" fmla="*/ 39 w 69"/>
                <a:gd name="T19" fmla="*/ 6 h 72"/>
                <a:gd name="T20" fmla="*/ 29 w 69"/>
                <a:gd name="T21" fmla="*/ 3 h 72"/>
                <a:gd name="T22" fmla="*/ 16 w 69"/>
                <a:gd name="T23" fmla="*/ 16 h 72"/>
                <a:gd name="T24" fmla="*/ 1 w 69"/>
                <a:gd name="T25" fmla="*/ 39 h 72"/>
                <a:gd name="T26" fmla="*/ 1 w 69"/>
                <a:gd name="T27" fmla="*/ 60 h 72"/>
                <a:gd name="T28" fmla="*/ 1 w 69"/>
                <a:gd name="T29" fmla="*/ 72 h 72"/>
                <a:gd name="T30" fmla="*/ 0 w 69"/>
                <a:gd name="T31" fmla="*/ 61 h 72"/>
                <a:gd name="T32" fmla="*/ 0 w 69"/>
                <a:gd name="T33" fmla="*/ 39 h 72"/>
                <a:gd name="T34" fmla="*/ 1 w 69"/>
                <a:gd name="T35" fmla="*/ 30 h 72"/>
                <a:gd name="T36" fmla="*/ 24 w 69"/>
                <a:gd name="T37" fmla="*/ 6 h 72"/>
                <a:gd name="T38" fmla="*/ 35 w 69"/>
                <a:gd name="T39" fmla="*/ 1 h 72"/>
                <a:gd name="T40" fmla="*/ 45 w 69"/>
                <a:gd name="T41" fmla="*/ 9 h 72"/>
                <a:gd name="T42" fmla="*/ 65 w 69"/>
                <a:gd name="T43" fmla="*/ 29 h 72"/>
                <a:gd name="T44" fmla="*/ 68 w 69"/>
                <a:gd name="T45" fmla="*/ 35 h 72"/>
                <a:gd name="T46" fmla="*/ 69 w 69"/>
                <a:gd name="T47" fmla="*/ 71 h 72"/>
                <a:gd name="T48" fmla="*/ 68 w 69"/>
                <a:gd name="T49" fmla="*/ 72 h 72"/>
                <a:gd name="T50" fmla="*/ 44 w 69"/>
                <a:gd name="T51" fmla="*/ 72 h 72"/>
                <a:gd name="T52" fmla="*/ 44 w 69"/>
                <a:gd name="T53" fmla="*/ 52 h 72"/>
                <a:gd name="T54" fmla="*/ 31 w 69"/>
                <a:gd name="T55" fmla="*/ 46 h 72"/>
                <a:gd name="T56" fmla="*/ 26 w 69"/>
                <a:gd name="T57" fmla="*/ 58 h 72"/>
                <a:gd name="T58" fmla="*/ 26 w 69"/>
                <a:gd name="T59" fmla="*/ 72 h 72"/>
                <a:gd name="T60" fmla="*/ 7 w 69"/>
                <a:gd name="T61" fmla="*/ 72 h 72"/>
                <a:gd name="T62" fmla="*/ 1 w 69"/>
                <a:gd name="T63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9" h="72">
                  <a:moveTo>
                    <a:pt x="1" y="72"/>
                  </a:moveTo>
                  <a:cubicBezTo>
                    <a:pt x="1" y="72"/>
                    <a:pt x="1" y="72"/>
                    <a:pt x="2" y="72"/>
                  </a:cubicBezTo>
                  <a:cubicBezTo>
                    <a:pt x="4" y="72"/>
                    <a:pt x="5" y="71"/>
                    <a:pt x="7" y="71"/>
                  </a:cubicBezTo>
                  <a:cubicBezTo>
                    <a:pt x="12" y="71"/>
                    <a:pt x="18" y="71"/>
                    <a:pt x="25" y="71"/>
                  </a:cubicBezTo>
                  <a:cubicBezTo>
                    <a:pt x="25" y="71"/>
                    <a:pt x="25" y="71"/>
                    <a:pt x="25" y="71"/>
                  </a:cubicBezTo>
                  <a:cubicBezTo>
                    <a:pt x="25" y="67"/>
                    <a:pt x="25" y="63"/>
                    <a:pt x="25" y="58"/>
                  </a:cubicBezTo>
                  <a:cubicBezTo>
                    <a:pt x="25" y="56"/>
                    <a:pt x="24" y="54"/>
                    <a:pt x="25" y="51"/>
                  </a:cubicBezTo>
                  <a:cubicBezTo>
                    <a:pt x="25" y="48"/>
                    <a:pt x="28" y="45"/>
                    <a:pt x="31" y="45"/>
                  </a:cubicBezTo>
                  <a:cubicBezTo>
                    <a:pt x="34" y="45"/>
                    <a:pt x="36" y="45"/>
                    <a:pt x="40" y="45"/>
                  </a:cubicBezTo>
                  <a:cubicBezTo>
                    <a:pt x="43" y="45"/>
                    <a:pt x="46" y="49"/>
                    <a:pt x="46" y="52"/>
                  </a:cubicBezTo>
                  <a:cubicBezTo>
                    <a:pt x="46" y="58"/>
                    <a:pt x="46" y="65"/>
                    <a:pt x="46" y="71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52" y="70"/>
                    <a:pt x="60" y="70"/>
                    <a:pt x="68" y="70"/>
                  </a:cubicBezTo>
                  <a:cubicBezTo>
                    <a:pt x="67" y="71"/>
                    <a:pt x="67" y="71"/>
                    <a:pt x="67" y="71"/>
                  </a:cubicBezTo>
                  <a:cubicBezTo>
                    <a:pt x="67" y="62"/>
                    <a:pt x="67" y="52"/>
                    <a:pt x="67" y="43"/>
                  </a:cubicBezTo>
                  <a:cubicBezTo>
                    <a:pt x="67" y="40"/>
                    <a:pt x="67" y="38"/>
                    <a:pt x="67" y="35"/>
                  </a:cubicBezTo>
                  <a:cubicBezTo>
                    <a:pt x="67" y="33"/>
                    <a:pt x="65" y="32"/>
                    <a:pt x="63" y="30"/>
                  </a:cubicBezTo>
                  <a:cubicBezTo>
                    <a:pt x="60" y="26"/>
                    <a:pt x="57" y="23"/>
                    <a:pt x="53" y="20"/>
                  </a:cubicBezTo>
                  <a:cubicBezTo>
                    <a:pt x="50" y="17"/>
                    <a:pt x="47" y="14"/>
                    <a:pt x="44" y="10"/>
                  </a:cubicBezTo>
                  <a:cubicBezTo>
                    <a:pt x="42" y="9"/>
                    <a:pt x="41" y="7"/>
                    <a:pt x="39" y="6"/>
                  </a:cubicBezTo>
                  <a:cubicBezTo>
                    <a:pt x="37" y="4"/>
                    <a:pt x="36" y="3"/>
                    <a:pt x="34" y="2"/>
                  </a:cubicBezTo>
                  <a:cubicBezTo>
                    <a:pt x="32" y="2"/>
                    <a:pt x="30" y="2"/>
                    <a:pt x="29" y="3"/>
                  </a:cubicBezTo>
                  <a:cubicBezTo>
                    <a:pt x="28" y="4"/>
                    <a:pt x="26" y="6"/>
                    <a:pt x="25" y="7"/>
                  </a:cubicBezTo>
                  <a:cubicBezTo>
                    <a:pt x="22" y="10"/>
                    <a:pt x="19" y="13"/>
                    <a:pt x="16" y="16"/>
                  </a:cubicBezTo>
                  <a:cubicBezTo>
                    <a:pt x="11" y="21"/>
                    <a:pt x="6" y="26"/>
                    <a:pt x="2" y="31"/>
                  </a:cubicBezTo>
                  <a:cubicBezTo>
                    <a:pt x="0" y="33"/>
                    <a:pt x="1" y="36"/>
                    <a:pt x="1" y="39"/>
                  </a:cubicBezTo>
                  <a:cubicBezTo>
                    <a:pt x="1" y="42"/>
                    <a:pt x="1" y="45"/>
                    <a:pt x="1" y="47"/>
                  </a:cubicBezTo>
                  <a:cubicBezTo>
                    <a:pt x="1" y="52"/>
                    <a:pt x="1" y="57"/>
                    <a:pt x="1" y="60"/>
                  </a:cubicBezTo>
                  <a:cubicBezTo>
                    <a:pt x="1" y="64"/>
                    <a:pt x="1" y="66"/>
                    <a:pt x="1" y="69"/>
                  </a:cubicBezTo>
                  <a:cubicBezTo>
                    <a:pt x="1" y="71"/>
                    <a:pt x="1" y="72"/>
                    <a:pt x="1" y="72"/>
                  </a:cubicBezTo>
                  <a:cubicBezTo>
                    <a:pt x="0" y="72"/>
                    <a:pt x="0" y="71"/>
                    <a:pt x="0" y="69"/>
                  </a:cubicBezTo>
                  <a:cubicBezTo>
                    <a:pt x="0" y="67"/>
                    <a:pt x="0" y="64"/>
                    <a:pt x="0" y="61"/>
                  </a:cubicBezTo>
                  <a:cubicBezTo>
                    <a:pt x="0" y="57"/>
                    <a:pt x="0" y="53"/>
                    <a:pt x="0" y="48"/>
                  </a:cubicBezTo>
                  <a:cubicBezTo>
                    <a:pt x="0" y="45"/>
                    <a:pt x="0" y="42"/>
                    <a:pt x="0" y="39"/>
                  </a:cubicBezTo>
                  <a:cubicBezTo>
                    <a:pt x="0" y="38"/>
                    <a:pt x="0" y="36"/>
                    <a:pt x="0" y="35"/>
                  </a:cubicBezTo>
                  <a:cubicBezTo>
                    <a:pt x="0" y="33"/>
                    <a:pt x="0" y="32"/>
                    <a:pt x="1" y="30"/>
                  </a:cubicBezTo>
                  <a:cubicBezTo>
                    <a:pt x="5" y="25"/>
                    <a:pt x="10" y="20"/>
                    <a:pt x="15" y="15"/>
                  </a:cubicBezTo>
                  <a:cubicBezTo>
                    <a:pt x="18" y="12"/>
                    <a:pt x="21" y="9"/>
                    <a:pt x="24" y="6"/>
                  </a:cubicBezTo>
                  <a:cubicBezTo>
                    <a:pt x="25" y="5"/>
                    <a:pt x="26" y="3"/>
                    <a:pt x="28" y="2"/>
                  </a:cubicBezTo>
                  <a:cubicBezTo>
                    <a:pt x="30" y="1"/>
                    <a:pt x="32" y="0"/>
                    <a:pt x="35" y="1"/>
                  </a:cubicBezTo>
                  <a:cubicBezTo>
                    <a:pt x="37" y="1"/>
                    <a:pt x="39" y="3"/>
                    <a:pt x="40" y="5"/>
                  </a:cubicBezTo>
                  <a:cubicBezTo>
                    <a:pt x="42" y="6"/>
                    <a:pt x="43" y="8"/>
                    <a:pt x="45" y="9"/>
                  </a:cubicBezTo>
                  <a:cubicBezTo>
                    <a:pt x="48" y="12"/>
                    <a:pt x="51" y="15"/>
                    <a:pt x="55" y="19"/>
                  </a:cubicBezTo>
                  <a:cubicBezTo>
                    <a:pt x="58" y="22"/>
                    <a:pt x="61" y="25"/>
                    <a:pt x="65" y="29"/>
                  </a:cubicBezTo>
                  <a:cubicBezTo>
                    <a:pt x="65" y="29"/>
                    <a:pt x="66" y="30"/>
                    <a:pt x="67" y="31"/>
                  </a:cubicBezTo>
                  <a:cubicBezTo>
                    <a:pt x="68" y="32"/>
                    <a:pt x="68" y="34"/>
                    <a:pt x="68" y="35"/>
                  </a:cubicBezTo>
                  <a:cubicBezTo>
                    <a:pt x="68" y="38"/>
                    <a:pt x="68" y="40"/>
                    <a:pt x="69" y="43"/>
                  </a:cubicBezTo>
                  <a:cubicBezTo>
                    <a:pt x="69" y="52"/>
                    <a:pt x="69" y="62"/>
                    <a:pt x="69" y="71"/>
                  </a:cubicBezTo>
                  <a:cubicBezTo>
                    <a:pt x="69" y="72"/>
                    <a:pt x="69" y="72"/>
                    <a:pt x="69" y="72"/>
                  </a:cubicBezTo>
                  <a:cubicBezTo>
                    <a:pt x="68" y="72"/>
                    <a:pt x="68" y="72"/>
                    <a:pt x="68" y="72"/>
                  </a:cubicBezTo>
                  <a:cubicBezTo>
                    <a:pt x="60" y="72"/>
                    <a:pt x="52" y="72"/>
                    <a:pt x="45" y="72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1"/>
                    <a:pt x="44" y="71"/>
                    <a:pt x="44" y="71"/>
                  </a:cubicBezTo>
                  <a:cubicBezTo>
                    <a:pt x="44" y="65"/>
                    <a:pt x="44" y="58"/>
                    <a:pt x="44" y="52"/>
                  </a:cubicBezTo>
                  <a:cubicBezTo>
                    <a:pt x="44" y="49"/>
                    <a:pt x="42" y="47"/>
                    <a:pt x="39" y="47"/>
                  </a:cubicBezTo>
                  <a:cubicBezTo>
                    <a:pt x="37" y="46"/>
                    <a:pt x="34" y="46"/>
                    <a:pt x="31" y="46"/>
                  </a:cubicBezTo>
                  <a:cubicBezTo>
                    <a:pt x="29" y="47"/>
                    <a:pt x="26" y="49"/>
                    <a:pt x="26" y="51"/>
                  </a:cubicBezTo>
                  <a:cubicBezTo>
                    <a:pt x="26" y="53"/>
                    <a:pt x="26" y="56"/>
                    <a:pt x="26" y="58"/>
                  </a:cubicBezTo>
                  <a:cubicBezTo>
                    <a:pt x="26" y="63"/>
                    <a:pt x="26" y="67"/>
                    <a:pt x="26" y="71"/>
                  </a:cubicBezTo>
                  <a:cubicBezTo>
                    <a:pt x="26" y="72"/>
                    <a:pt x="26" y="72"/>
                    <a:pt x="26" y="72"/>
                  </a:cubicBezTo>
                  <a:cubicBezTo>
                    <a:pt x="25" y="72"/>
                    <a:pt x="25" y="72"/>
                    <a:pt x="25" y="72"/>
                  </a:cubicBezTo>
                  <a:cubicBezTo>
                    <a:pt x="18" y="72"/>
                    <a:pt x="12" y="72"/>
                    <a:pt x="7" y="72"/>
                  </a:cubicBezTo>
                  <a:cubicBezTo>
                    <a:pt x="5" y="72"/>
                    <a:pt x="3" y="72"/>
                    <a:pt x="2" y="72"/>
                  </a:cubicBezTo>
                  <a:cubicBezTo>
                    <a:pt x="1" y="72"/>
                    <a:pt x="0" y="72"/>
                    <a:pt x="1" y="72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42" name="Freeform 35">
              <a:extLst>
                <a:ext uri="{FF2B5EF4-FFF2-40B4-BE49-F238E27FC236}">
                  <a16:creationId xmlns:a16="http://schemas.microsoft.com/office/drawing/2014/main" id="{AC9BBB6C-C386-4EB7-A180-D46098A79D3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1038" y="5397500"/>
              <a:ext cx="520700" cy="6350"/>
            </a:xfrm>
            <a:custGeom>
              <a:avLst/>
              <a:gdLst>
                <a:gd name="T0" fmla="*/ 161 w 161"/>
                <a:gd name="T1" fmla="*/ 1 h 2"/>
                <a:gd name="T2" fmla="*/ 154 w 161"/>
                <a:gd name="T3" fmla="*/ 1 h 2"/>
                <a:gd name="T4" fmla="*/ 137 w 161"/>
                <a:gd name="T5" fmla="*/ 2 h 2"/>
                <a:gd name="T6" fmla="*/ 81 w 161"/>
                <a:gd name="T7" fmla="*/ 2 h 2"/>
                <a:gd name="T8" fmla="*/ 24 w 161"/>
                <a:gd name="T9" fmla="*/ 2 h 2"/>
                <a:gd name="T10" fmla="*/ 7 w 161"/>
                <a:gd name="T11" fmla="*/ 1 h 2"/>
                <a:gd name="T12" fmla="*/ 0 w 161"/>
                <a:gd name="T13" fmla="*/ 1 h 2"/>
                <a:gd name="T14" fmla="*/ 7 w 161"/>
                <a:gd name="T15" fmla="*/ 0 h 2"/>
                <a:gd name="T16" fmla="*/ 24 w 161"/>
                <a:gd name="T17" fmla="*/ 0 h 2"/>
                <a:gd name="T18" fmla="*/ 81 w 161"/>
                <a:gd name="T19" fmla="*/ 0 h 2"/>
                <a:gd name="T20" fmla="*/ 137 w 161"/>
                <a:gd name="T21" fmla="*/ 0 h 2"/>
                <a:gd name="T22" fmla="*/ 154 w 161"/>
                <a:gd name="T23" fmla="*/ 0 h 2"/>
                <a:gd name="T24" fmla="*/ 161 w 161"/>
                <a:gd name="T25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2">
                  <a:moveTo>
                    <a:pt x="161" y="1"/>
                  </a:moveTo>
                  <a:cubicBezTo>
                    <a:pt x="161" y="1"/>
                    <a:pt x="158" y="1"/>
                    <a:pt x="154" y="1"/>
                  </a:cubicBezTo>
                  <a:cubicBezTo>
                    <a:pt x="150" y="1"/>
                    <a:pt x="144" y="1"/>
                    <a:pt x="137" y="2"/>
                  </a:cubicBezTo>
                  <a:cubicBezTo>
                    <a:pt x="123" y="2"/>
                    <a:pt x="103" y="2"/>
                    <a:pt x="81" y="2"/>
                  </a:cubicBezTo>
                  <a:cubicBezTo>
                    <a:pt x="58" y="2"/>
                    <a:pt x="38" y="2"/>
                    <a:pt x="24" y="2"/>
                  </a:cubicBezTo>
                  <a:cubicBezTo>
                    <a:pt x="17" y="1"/>
                    <a:pt x="11" y="1"/>
                    <a:pt x="7" y="1"/>
                  </a:cubicBezTo>
                  <a:cubicBezTo>
                    <a:pt x="3" y="1"/>
                    <a:pt x="0" y="1"/>
                    <a:pt x="0" y="1"/>
                  </a:cubicBezTo>
                  <a:cubicBezTo>
                    <a:pt x="0" y="1"/>
                    <a:pt x="3" y="0"/>
                    <a:pt x="7" y="0"/>
                  </a:cubicBezTo>
                  <a:cubicBezTo>
                    <a:pt x="11" y="0"/>
                    <a:pt x="17" y="0"/>
                    <a:pt x="24" y="0"/>
                  </a:cubicBezTo>
                  <a:cubicBezTo>
                    <a:pt x="38" y="0"/>
                    <a:pt x="58" y="0"/>
                    <a:pt x="81" y="0"/>
                  </a:cubicBezTo>
                  <a:cubicBezTo>
                    <a:pt x="103" y="0"/>
                    <a:pt x="123" y="0"/>
                    <a:pt x="137" y="0"/>
                  </a:cubicBezTo>
                  <a:cubicBezTo>
                    <a:pt x="144" y="0"/>
                    <a:pt x="150" y="0"/>
                    <a:pt x="154" y="0"/>
                  </a:cubicBezTo>
                  <a:cubicBezTo>
                    <a:pt x="158" y="0"/>
                    <a:pt x="161" y="1"/>
                    <a:pt x="161" y="1"/>
                  </a:cubicBezTo>
                  <a:close/>
                </a:path>
              </a:pathLst>
            </a:custGeom>
            <a:solidFill>
              <a:srgbClr val="0FAA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43" name="Oval 36">
              <a:extLst>
                <a:ext uri="{FF2B5EF4-FFF2-40B4-BE49-F238E27FC236}">
                  <a16:creationId xmlns:a16="http://schemas.microsoft.com/office/drawing/2014/main" id="{86E3F96F-9A08-4F42-94AF-DD2781A7EE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1038" y="5522913"/>
              <a:ext cx="1330325" cy="6350"/>
            </a:xfrm>
            <a:prstGeom prst="ellipse">
              <a:avLst/>
            </a:prstGeom>
            <a:solidFill>
              <a:srgbClr val="0FAA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44" name="Oval 37">
              <a:extLst>
                <a:ext uri="{FF2B5EF4-FFF2-40B4-BE49-F238E27FC236}">
                  <a16:creationId xmlns:a16="http://schemas.microsoft.com/office/drawing/2014/main" id="{6C0635C9-C243-4293-BBA7-3F6345BCB7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1038" y="5641975"/>
              <a:ext cx="917575" cy="6350"/>
            </a:xfrm>
            <a:prstGeom prst="ellipse">
              <a:avLst/>
            </a:prstGeom>
            <a:solidFill>
              <a:srgbClr val="0FAA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45" name="Freeform 38">
              <a:extLst>
                <a:ext uri="{FF2B5EF4-FFF2-40B4-BE49-F238E27FC236}">
                  <a16:creationId xmlns:a16="http://schemas.microsoft.com/office/drawing/2014/main" id="{FCCC68ED-25EC-44B4-B74A-3072017A0BF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97388" y="5759450"/>
              <a:ext cx="80963" cy="119063"/>
            </a:xfrm>
            <a:custGeom>
              <a:avLst/>
              <a:gdLst>
                <a:gd name="T0" fmla="*/ 51 w 51"/>
                <a:gd name="T1" fmla="*/ 75 h 75"/>
                <a:gd name="T2" fmla="*/ 26 w 51"/>
                <a:gd name="T3" fmla="*/ 49 h 75"/>
                <a:gd name="T4" fmla="*/ 0 w 51"/>
                <a:gd name="T5" fmla="*/ 75 h 75"/>
                <a:gd name="T6" fmla="*/ 0 w 51"/>
                <a:gd name="T7" fmla="*/ 0 h 75"/>
                <a:gd name="T8" fmla="*/ 51 w 51"/>
                <a:gd name="T9" fmla="*/ 0 h 75"/>
                <a:gd name="T10" fmla="*/ 51 w 51"/>
                <a:gd name="T11" fmla="*/ 75 h 75"/>
                <a:gd name="T12" fmla="*/ 26 w 51"/>
                <a:gd name="T13" fmla="*/ 47 h 75"/>
                <a:gd name="T14" fmla="*/ 26 w 51"/>
                <a:gd name="T15" fmla="*/ 47 h 75"/>
                <a:gd name="T16" fmla="*/ 49 w 51"/>
                <a:gd name="T17" fmla="*/ 71 h 75"/>
                <a:gd name="T18" fmla="*/ 49 w 51"/>
                <a:gd name="T19" fmla="*/ 2 h 75"/>
                <a:gd name="T20" fmla="*/ 4 w 51"/>
                <a:gd name="T21" fmla="*/ 2 h 75"/>
                <a:gd name="T22" fmla="*/ 4 w 51"/>
                <a:gd name="T23" fmla="*/ 69 h 75"/>
                <a:gd name="T24" fmla="*/ 26 w 51"/>
                <a:gd name="T25" fmla="*/ 4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1" h="75">
                  <a:moveTo>
                    <a:pt x="51" y="75"/>
                  </a:moveTo>
                  <a:lnTo>
                    <a:pt x="26" y="49"/>
                  </a:lnTo>
                  <a:lnTo>
                    <a:pt x="0" y="75"/>
                  </a:lnTo>
                  <a:lnTo>
                    <a:pt x="0" y="0"/>
                  </a:lnTo>
                  <a:lnTo>
                    <a:pt x="51" y="0"/>
                  </a:lnTo>
                  <a:lnTo>
                    <a:pt x="51" y="75"/>
                  </a:lnTo>
                  <a:close/>
                  <a:moveTo>
                    <a:pt x="26" y="47"/>
                  </a:moveTo>
                  <a:lnTo>
                    <a:pt x="26" y="47"/>
                  </a:lnTo>
                  <a:lnTo>
                    <a:pt x="49" y="71"/>
                  </a:lnTo>
                  <a:lnTo>
                    <a:pt x="49" y="2"/>
                  </a:lnTo>
                  <a:lnTo>
                    <a:pt x="4" y="2"/>
                  </a:lnTo>
                  <a:lnTo>
                    <a:pt x="4" y="69"/>
                  </a:lnTo>
                  <a:lnTo>
                    <a:pt x="26" y="47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46" name="Freeform 39">
              <a:extLst>
                <a:ext uri="{FF2B5EF4-FFF2-40B4-BE49-F238E27FC236}">
                  <a16:creationId xmlns:a16="http://schemas.microsoft.com/office/drawing/2014/main" id="{14A2D620-BDF2-41E3-91EB-0F67157139F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05188" y="5781675"/>
              <a:ext cx="80963" cy="84138"/>
            </a:xfrm>
            <a:custGeom>
              <a:avLst/>
              <a:gdLst>
                <a:gd name="T0" fmla="*/ 23 w 25"/>
                <a:gd name="T1" fmla="*/ 26 h 26"/>
                <a:gd name="T2" fmla="*/ 18 w 25"/>
                <a:gd name="T3" fmla="*/ 23 h 26"/>
                <a:gd name="T4" fmla="*/ 12 w 25"/>
                <a:gd name="T5" fmla="*/ 25 h 26"/>
                <a:gd name="T6" fmla="*/ 0 w 25"/>
                <a:gd name="T7" fmla="*/ 13 h 26"/>
                <a:gd name="T8" fmla="*/ 12 w 25"/>
                <a:gd name="T9" fmla="*/ 0 h 26"/>
                <a:gd name="T10" fmla="*/ 25 w 25"/>
                <a:gd name="T11" fmla="*/ 13 h 26"/>
                <a:gd name="T12" fmla="*/ 22 w 25"/>
                <a:gd name="T13" fmla="*/ 21 h 26"/>
                <a:gd name="T14" fmla="*/ 23 w 25"/>
                <a:gd name="T15" fmla="*/ 26 h 26"/>
                <a:gd name="T16" fmla="*/ 12 w 25"/>
                <a:gd name="T17" fmla="*/ 1 h 26"/>
                <a:gd name="T18" fmla="*/ 1 w 25"/>
                <a:gd name="T19" fmla="*/ 13 h 26"/>
                <a:gd name="T20" fmla="*/ 12 w 25"/>
                <a:gd name="T21" fmla="*/ 24 h 26"/>
                <a:gd name="T22" fmla="*/ 18 w 25"/>
                <a:gd name="T23" fmla="*/ 23 h 26"/>
                <a:gd name="T24" fmla="*/ 18 w 25"/>
                <a:gd name="T25" fmla="*/ 23 h 26"/>
                <a:gd name="T26" fmla="*/ 21 w 25"/>
                <a:gd name="T27" fmla="*/ 24 h 26"/>
                <a:gd name="T28" fmla="*/ 21 w 25"/>
                <a:gd name="T29" fmla="*/ 21 h 26"/>
                <a:gd name="T30" fmla="*/ 21 w 25"/>
                <a:gd name="T31" fmla="*/ 21 h 26"/>
                <a:gd name="T32" fmla="*/ 24 w 25"/>
                <a:gd name="T33" fmla="*/ 13 h 26"/>
                <a:gd name="T34" fmla="*/ 12 w 25"/>
                <a:gd name="T35" fmla="*/ 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" h="26">
                  <a:moveTo>
                    <a:pt x="23" y="26"/>
                  </a:moveTo>
                  <a:cubicBezTo>
                    <a:pt x="18" y="23"/>
                    <a:pt x="18" y="23"/>
                    <a:pt x="18" y="23"/>
                  </a:cubicBezTo>
                  <a:cubicBezTo>
                    <a:pt x="16" y="25"/>
                    <a:pt x="14" y="25"/>
                    <a:pt x="12" y="25"/>
                  </a:cubicBezTo>
                  <a:cubicBezTo>
                    <a:pt x="5" y="25"/>
                    <a:pt x="0" y="20"/>
                    <a:pt x="0" y="13"/>
                  </a:cubicBezTo>
                  <a:cubicBezTo>
                    <a:pt x="0" y="6"/>
                    <a:pt x="5" y="0"/>
                    <a:pt x="12" y="0"/>
                  </a:cubicBezTo>
                  <a:cubicBezTo>
                    <a:pt x="19" y="0"/>
                    <a:pt x="25" y="6"/>
                    <a:pt x="25" y="13"/>
                  </a:cubicBezTo>
                  <a:cubicBezTo>
                    <a:pt x="25" y="16"/>
                    <a:pt x="24" y="19"/>
                    <a:pt x="22" y="21"/>
                  </a:cubicBezTo>
                  <a:lnTo>
                    <a:pt x="23" y="26"/>
                  </a:lnTo>
                  <a:close/>
                  <a:moveTo>
                    <a:pt x="12" y="1"/>
                  </a:moveTo>
                  <a:cubicBezTo>
                    <a:pt x="6" y="1"/>
                    <a:pt x="1" y="6"/>
                    <a:pt x="1" y="13"/>
                  </a:cubicBezTo>
                  <a:cubicBezTo>
                    <a:pt x="1" y="19"/>
                    <a:pt x="6" y="24"/>
                    <a:pt x="12" y="24"/>
                  </a:cubicBezTo>
                  <a:cubicBezTo>
                    <a:pt x="14" y="24"/>
                    <a:pt x="16" y="24"/>
                    <a:pt x="18" y="23"/>
                  </a:cubicBezTo>
                  <a:cubicBezTo>
                    <a:pt x="18" y="23"/>
                    <a:pt x="18" y="23"/>
                    <a:pt x="18" y="23"/>
                  </a:cubicBezTo>
                  <a:cubicBezTo>
                    <a:pt x="21" y="24"/>
                    <a:pt x="21" y="24"/>
                    <a:pt x="21" y="24"/>
                  </a:cubicBezTo>
                  <a:cubicBezTo>
                    <a:pt x="21" y="21"/>
                    <a:pt x="21" y="21"/>
                    <a:pt x="21" y="21"/>
                  </a:cubicBezTo>
                  <a:cubicBezTo>
                    <a:pt x="21" y="21"/>
                    <a:pt x="21" y="21"/>
                    <a:pt x="21" y="21"/>
                  </a:cubicBezTo>
                  <a:cubicBezTo>
                    <a:pt x="23" y="18"/>
                    <a:pt x="24" y="16"/>
                    <a:pt x="24" y="13"/>
                  </a:cubicBezTo>
                  <a:cubicBezTo>
                    <a:pt x="24" y="6"/>
                    <a:pt x="19" y="1"/>
                    <a:pt x="12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47" name="Freeform 40">
              <a:extLst>
                <a:ext uri="{FF2B5EF4-FFF2-40B4-BE49-F238E27FC236}">
                  <a16:creationId xmlns:a16="http://schemas.microsoft.com/office/drawing/2014/main" id="{4CFC1F94-8D31-4026-8D01-745782D1B24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24250" y="5788025"/>
              <a:ext cx="74613" cy="71438"/>
            </a:xfrm>
            <a:custGeom>
              <a:avLst/>
              <a:gdLst>
                <a:gd name="T0" fmla="*/ 31 w 47"/>
                <a:gd name="T1" fmla="*/ 45 h 45"/>
                <a:gd name="T2" fmla="*/ 20 w 47"/>
                <a:gd name="T3" fmla="*/ 18 h 45"/>
                <a:gd name="T4" fmla="*/ 0 w 47"/>
                <a:gd name="T5" fmla="*/ 0 h 45"/>
                <a:gd name="T6" fmla="*/ 47 w 47"/>
                <a:gd name="T7" fmla="*/ 0 h 45"/>
                <a:gd name="T8" fmla="*/ 31 w 47"/>
                <a:gd name="T9" fmla="*/ 45 h 45"/>
                <a:gd name="T10" fmla="*/ 4 w 47"/>
                <a:gd name="T11" fmla="*/ 2 h 45"/>
                <a:gd name="T12" fmla="*/ 20 w 47"/>
                <a:gd name="T13" fmla="*/ 18 h 45"/>
                <a:gd name="T14" fmla="*/ 31 w 47"/>
                <a:gd name="T15" fmla="*/ 39 h 45"/>
                <a:gd name="T16" fmla="*/ 45 w 47"/>
                <a:gd name="T17" fmla="*/ 2 h 45"/>
                <a:gd name="T18" fmla="*/ 4 w 47"/>
                <a:gd name="T19" fmla="*/ 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" h="45">
                  <a:moveTo>
                    <a:pt x="31" y="45"/>
                  </a:moveTo>
                  <a:lnTo>
                    <a:pt x="20" y="18"/>
                  </a:lnTo>
                  <a:lnTo>
                    <a:pt x="0" y="0"/>
                  </a:lnTo>
                  <a:lnTo>
                    <a:pt x="47" y="0"/>
                  </a:lnTo>
                  <a:lnTo>
                    <a:pt x="31" y="45"/>
                  </a:lnTo>
                  <a:close/>
                  <a:moveTo>
                    <a:pt x="4" y="2"/>
                  </a:moveTo>
                  <a:lnTo>
                    <a:pt x="20" y="18"/>
                  </a:lnTo>
                  <a:lnTo>
                    <a:pt x="31" y="39"/>
                  </a:lnTo>
                  <a:lnTo>
                    <a:pt x="45" y="2"/>
                  </a:lnTo>
                  <a:lnTo>
                    <a:pt x="4" y="2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48" name="Freeform 41">
              <a:extLst>
                <a:ext uri="{FF2B5EF4-FFF2-40B4-BE49-F238E27FC236}">
                  <a16:creationId xmlns:a16="http://schemas.microsoft.com/office/drawing/2014/main" id="{D534FF90-41E7-411F-B8AB-C3F8F4CF45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6000" y="5788025"/>
              <a:ext cx="42863" cy="28575"/>
            </a:xfrm>
            <a:custGeom>
              <a:avLst/>
              <a:gdLst>
                <a:gd name="T0" fmla="*/ 3 w 27"/>
                <a:gd name="T1" fmla="*/ 18 h 18"/>
                <a:gd name="T2" fmla="*/ 0 w 27"/>
                <a:gd name="T3" fmla="*/ 16 h 18"/>
                <a:gd name="T4" fmla="*/ 27 w 27"/>
                <a:gd name="T5" fmla="*/ 0 h 18"/>
                <a:gd name="T6" fmla="*/ 27 w 27"/>
                <a:gd name="T7" fmla="*/ 2 h 18"/>
                <a:gd name="T8" fmla="*/ 3 w 27"/>
                <a:gd name="T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18">
                  <a:moveTo>
                    <a:pt x="3" y="18"/>
                  </a:moveTo>
                  <a:lnTo>
                    <a:pt x="0" y="16"/>
                  </a:lnTo>
                  <a:lnTo>
                    <a:pt x="27" y="0"/>
                  </a:lnTo>
                  <a:lnTo>
                    <a:pt x="27" y="2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49" name="Freeform 42">
              <a:extLst>
                <a:ext uri="{FF2B5EF4-FFF2-40B4-BE49-F238E27FC236}">
                  <a16:creationId xmlns:a16="http://schemas.microsoft.com/office/drawing/2014/main" id="{5942F98A-2331-4F3F-A03E-FB55CFF8E7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5488" y="5778500"/>
              <a:ext cx="93663" cy="80963"/>
            </a:xfrm>
            <a:custGeom>
              <a:avLst/>
              <a:gdLst>
                <a:gd name="T0" fmla="*/ 29 w 29"/>
                <a:gd name="T1" fmla="*/ 6 h 25"/>
                <a:gd name="T2" fmla="*/ 21 w 29"/>
                <a:gd name="T3" fmla="*/ 0 h 25"/>
                <a:gd name="T4" fmla="*/ 14 w 29"/>
                <a:gd name="T5" fmla="*/ 6 h 25"/>
                <a:gd name="T6" fmla="*/ 7 w 29"/>
                <a:gd name="T7" fmla="*/ 0 h 25"/>
                <a:gd name="T8" fmla="*/ 0 w 29"/>
                <a:gd name="T9" fmla="*/ 6 h 25"/>
                <a:gd name="T10" fmla="*/ 2 w 29"/>
                <a:gd name="T11" fmla="*/ 13 h 25"/>
                <a:gd name="T12" fmla="*/ 7 w 29"/>
                <a:gd name="T13" fmla="*/ 18 h 25"/>
                <a:gd name="T14" fmla="*/ 15 w 29"/>
                <a:gd name="T15" fmla="*/ 25 h 25"/>
                <a:gd name="T16" fmla="*/ 22 w 29"/>
                <a:gd name="T17" fmla="*/ 18 h 25"/>
                <a:gd name="T18" fmla="*/ 27 w 29"/>
                <a:gd name="T19" fmla="*/ 13 h 25"/>
                <a:gd name="T20" fmla="*/ 29 w 29"/>
                <a:gd name="T21" fmla="*/ 6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" h="25">
                  <a:moveTo>
                    <a:pt x="29" y="6"/>
                  </a:moveTo>
                  <a:cubicBezTo>
                    <a:pt x="28" y="2"/>
                    <a:pt x="25" y="0"/>
                    <a:pt x="21" y="0"/>
                  </a:cubicBezTo>
                  <a:cubicBezTo>
                    <a:pt x="18" y="0"/>
                    <a:pt x="15" y="3"/>
                    <a:pt x="14" y="6"/>
                  </a:cubicBezTo>
                  <a:cubicBezTo>
                    <a:pt x="14" y="3"/>
                    <a:pt x="11" y="0"/>
                    <a:pt x="7" y="0"/>
                  </a:cubicBezTo>
                  <a:cubicBezTo>
                    <a:pt x="4" y="0"/>
                    <a:pt x="1" y="3"/>
                    <a:pt x="0" y="6"/>
                  </a:cubicBezTo>
                  <a:cubicBezTo>
                    <a:pt x="0" y="8"/>
                    <a:pt x="0" y="11"/>
                    <a:pt x="2" y="13"/>
                  </a:cubicBezTo>
                  <a:cubicBezTo>
                    <a:pt x="3" y="15"/>
                    <a:pt x="5" y="17"/>
                    <a:pt x="7" y="18"/>
                  </a:cubicBezTo>
                  <a:cubicBezTo>
                    <a:pt x="10" y="21"/>
                    <a:pt x="12" y="23"/>
                    <a:pt x="15" y="25"/>
                  </a:cubicBezTo>
                  <a:cubicBezTo>
                    <a:pt x="17" y="23"/>
                    <a:pt x="19" y="21"/>
                    <a:pt x="22" y="18"/>
                  </a:cubicBezTo>
                  <a:cubicBezTo>
                    <a:pt x="24" y="17"/>
                    <a:pt x="26" y="15"/>
                    <a:pt x="27" y="13"/>
                  </a:cubicBezTo>
                  <a:cubicBezTo>
                    <a:pt x="28" y="11"/>
                    <a:pt x="29" y="8"/>
                    <a:pt x="29" y="6"/>
                  </a:cubicBezTo>
                  <a:close/>
                </a:path>
              </a:pathLst>
            </a:custGeom>
            <a:solidFill>
              <a:srgbClr val="17BA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50" name="Freeform 43">
              <a:extLst>
                <a:ext uri="{FF2B5EF4-FFF2-40B4-BE49-F238E27FC236}">
                  <a16:creationId xmlns:a16="http://schemas.microsoft.com/office/drawing/2014/main" id="{10E2CCB0-4100-4CEA-B5DA-472162BF61C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9825" y="5226050"/>
              <a:ext cx="2255838" cy="762000"/>
            </a:xfrm>
            <a:custGeom>
              <a:avLst/>
              <a:gdLst>
                <a:gd name="T0" fmla="*/ 698 w 698"/>
                <a:gd name="T1" fmla="*/ 235 h 236"/>
                <a:gd name="T2" fmla="*/ 698 w 698"/>
                <a:gd name="T3" fmla="*/ 231 h 236"/>
                <a:gd name="T4" fmla="*/ 697 w 698"/>
                <a:gd name="T5" fmla="*/ 219 h 236"/>
                <a:gd name="T6" fmla="*/ 697 w 698"/>
                <a:gd name="T7" fmla="*/ 173 h 236"/>
                <a:gd name="T8" fmla="*/ 697 w 698"/>
                <a:gd name="T9" fmla="*/ 2 h 236"/>
                <a:gd name="T10" fmla="*/ 698 w 698"/>
                <a:gd name="T11" fmla="*/ 2 h 236"/>
                <a:gd name="T12" fmla="*/ 1 w 698"/>
                <a:gd name="T13" fmla="*/ 3 h 236"/>
                <a:gd name="T14" fmla="*/ 1 w 698"/>
                <a:gd name="T15" fmla="*/ 3 h 236"/>
                <a:gd name="T16" fmla="*/ 2 w 698"/>
                <a:gd name="T17" fmla="*/ 2 h 236"/>
                <a:gd name="T18" fmla="*/ 2 w 698"/>
                <a:gd name="T19" fmla="*/ 235 h 236"/>
                <a:gd name="T20" fmla="*/ 1 w 698"/>
                <a:gd name="T21" fmla="*/ 234 h 236"/>
                <a:gd name="T22" fmla="*/ 499 w 698"/>
                <a:gd name="T23" fmla="*/ 234 h 236"/>
                <a:gd name="T24" fmla="*/ 645 w 698"/>
                <a:gd name="T25" fmla="*/ 235 h 236"/>
                <a:gd name="T26" fmla="*/ 684 w 698"/>
                <a:gd name="T27" fmla="*/ 235 h 236"/>
                <a:gd name="T28" fmla="*/ 694 w 698"/>
                <a:gd name="T29" fmla="*/ 235 h 236"/>
                <a:gd name="T30" fmla="*/ 698 w 698"/>
                <a:gd name="T31" fmla="*/ 235 h 236"/>
                <a:gd name="T32" fmla="*/ 694 w 698"/>
                <a:gd name="T33" fmla="*/ 235 h 236"/>
                <a:gd name="T34" fmla="*/ 684 w 698"/>
                <a:gd name="T35" fmla="*/ 235 h 236"/>
                <a:gd name="T36" fmla="*/ 645 w 698"/>
                <a:gd name="T37" fmla="*/ 235 h 236"/>
                <a:gd name="T38" fmla="*/ 500 w 698"/>
                <a:gd name="T39" fmla="*/ 235 h 236"/>
                <a:gd name="T40" fmla="*/ 1 w 698"/>
                <a:gd name="T41" fmla="*/ 236 h 236"/>
                <a:gd name="T42" fmla="*/ 0 w 698"/>
                <a:gd name="T43" fmla="*/ 236 h 236"/>
                <a:gd name="T44" fmla="*/ 0 w 698"/>
                <a:gd name="T45" fmla="*/ 235 h 236"/>
                <a:gd name="T46" fmla="*/ 0 w 698"/>
                <a:gd name="T47" fmla="*/ 2 h 236"/>
                <a:gd name="T48" fmla="*/ 0 w 698"/>
                <a:gd name="T49" fmla="*/ 0 h 236"/>
                <a:gd name="T50" fmla="*/ 1 w 698"/>
                <a:gd name="T51" fmla="*/ 0 h 236"/>
                <a:gd name="T52" fmla="*/ 1 w 698"/>
                <a:gd name="T53" fmla="*/ 0 h 236"/>
                <a:gd name="T54" fmla="*/ 698 w 698"/>
                <a:gd name="T55" fmla="*/ 1 h 236"/>
                <a:gd name="T56" fmla="*/ 698 w 698"/>
                <a:gd name="T57" fmla="*/ 1 h 236"/>
                <a:gd name="T58" fmla="*/ 698 w 698"/>
                <a:gd name="T59" fmla="*/ 2 h 236"/>
                <a:gd name="T60" fmla="*/ 698 w 698"/>
                <a:gd name="T61" fmla="*/ 173 h 236"/>
                <a:gd name="T62" fmla="*/ 698 w 698"/>
                <a:gd name="T63" fmla="*/ 219 h 236"/>
                <a:gd name="T64" fmla="*/ 698 w 698"/>
                <a:gd name="T65" fmla="*/ 231 h 236"/>
                <a:gd name="T66" fmla="*/ 698 w 698"/>
                <a:gd name="T67" fmla="*/ 23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98" h="236">
                  <a:moveTo>
                    <a:pt x="698" y="235"/>
                  </a:moveTo>
                  <a:cubicBezTo>
                    <a:pt x="698" y="235"/>
                    <a:pt x="698" y="233"/>
                    <a:pt x="698" y="231"/>
                  </a:cubicBezTo>
                  <a:cubicBezTo>
                    <a:pt x="697" y="228"/>
                    <a:pt x="697" y="224"/>
                    <a:pt x="697" y="219"/>
                  </a:cubicBezTo>
                  <a:cubicBezTo>
                    <a:pt x="697" y="208"/>
                    <a:pt x="697" y="193"/>
                    <a:pt x="697" y="173"/>
                  </a:cubicBezTo>
                  <a:cubicBezTo>
                    <a:pt x="697" y="133"/>
                    <a:pt x="697" y="75"/>
                    <a:pt x="697" y="2"/>
                  </a:cubicBezTo>
                  <a:cubicBezTo>
                    <a:pt x="698" y="2"/>
                    <a:pt x="698" y="2"/>
                    <a:pt x="698" y="2"/>
                  </a:cubicBezTo>
                  <a:cubicBezTo>
                    <a:pt x="530" y="2"/>
                    <a:pt x="280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83"/>
                    <a:pt x="2" y="161"/>
                    <a:pt x="2" y="235"/>
                  </a:cubicBezTo>
                  <a:cubicBezTo>
                    <a:pt x="1" y="234"/>
                    <a:pt x="1" y="234"/>
                    <a:pt x="1" y="234"/>
                  </a:cubicBezTo>
                  <a:cubicBezTo>
                    <a:pt x="202" y="234"/>
                    <a:pt x="376" y="234"/>
                    <a:pt x="499" y="234"/>
                  </a:cubicBezTo>
                  <a:cubicBezTo>
                    <a:pt x="561" y="234"/>
                    <a:pt x="611" y="234"/>
                    <a:pt x="645" y="235"/>
                  </a:cubicBezTo>
                  <a:cubicBezTo>
                    <a:pt x="662" y="235"/>
                    <a:pt x="675" y="235"/>
                    <a:pt x="684" y="235"/>
                  </a:cubicBezTo>
                  <a:cubicBezTo>
                    <a:pt x="688" y="235"/>
                    <a:pt x="692" y="235"/>
                    <a:pt x="694" y="235"/>
                  </a:cubicBezTo>
                  <a:cubicBezTo>
                    <a:pt x="696" y="235"/>
                    <a:pt x="698" y="235"/>
                    <a:pt x="698" y="235"/>
                  </a:cubicBezTo>
                  <a:cubicBezTo>
                    <a:pt x="698" y="235"/>
                    <a:pt x="696" y="235"/>
                    <a:pt x="694" y="235"/>
                  </a:cubicBezTo>
                  <a:cubicBezTo>
                    <a:pt x="692" y="235"/>
                    <a:pt x="689" y="235"/>
                    <a:pt x="684" y="235"/>
                  </a:cubicBezTo>
                  <a:cubicBezTo>
                    <a:pt x="675" y="235"/>
                    <a:pt x="662" y="235"/>
                    <a:pt x="645" y="235"/>
                  </a:cubicBezTo>
                  <a:cubicBezTo>
                    <a:pt x="611" y="235"/>
                    <a:pt x="562" y="235"/>
                    <a:pt x="500" y="235"/>
                  </a:cubicBezTo>
                  <a:cubicBezTo>
                    <a:pt x="376" y="235"/>
                    <a:pt x="202" y="236"/>
                    <a:pt x="1" y="236"/>
                  </a:cubicBezTo>
                  <a:cubicBezTo>
                    <a:pt x="0" y="236"/>
                    <a:pt x="0" y="236"/>
                    <a:pt x="0" y="236"/>
                  </a:cubicBezTo>
                  <a:cubicBezTo>
                    <a:pt x="0" y="235"/>
                    <a:pt x="0" y="235"/>
                    <a:pt x="0" y="235"/>
                  </a:cubicBezTo>
                  <a:cubicBezTo>
                    <a:pt x="0" y="161"/>
                    <a:pt x="0" y="83"/>
                    <a:pt x="0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80" y="1"/>
                    <a:pt x="530" y="1"/>
                    <a:pt x="698" y="1"/>
                  </a:cubicBezTo>
                  <a:cubicBezTo>
                    <a:pt x="698" y="1"/>
                    <a:pt x="698" y="1"/>
                    <a:pt x="698" y="1"/>
                  </a:cubicBezTo>
                  <a:cubicBezTo>
                    <a:pt x="698" y="2"/>
                    <a:pt x="698" y="2"/>
                    <a:pt x="698" y="2"/>
                  </a:cubicBezTo>
                  <a:cubicBezTo>
                    <a:pt x="698" y="75"/>
                    <a:pt x="698" y="133"/>
                    <a:pt x="698" y="173"/>
                  </a:cubicBezTo>
                  <a:cubicBezTo>
                    <a:pt x="698" y="193"/>
                    <a:pt x="698" y="209"/>
                    <a:pt x="698" y="219"/>
                  </a:cubicBezTo>
                  <a:cubicBezTo>
                    <a:pt x="698" y="224"/>
                    <a:pt x="698" y="228"/>
                    <a:pt x="698" y="231"/>
                  </a:cubicBezTo>
                  <a:cubicBezTo>
                    <a:pt x="698" y="233"/>
                    <a:pt x="698" y="235"/>
                    <a:pt x="698" y="235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51" name="Freeform 44">
              <a:extLst>
                <a:ext uri="{FF2B5EF4-FFF2-40B4-BE49-F238E27FC236}">
                  <a16:creationId xmlns:a16="http://schemas.microsoft.com/office/drawing/2014/main" id="{3FFD3F4D-C13E-470C-BA50-7A98DA9C7D2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3488" y="5357813"/>
              <a:ext cx="627063" cy="501650"/>
            </a:xfrm>
            <a:custGeom>
              <a:avLst/>
              <a:gdLst>
                <a:gd name="T0" fmla="*/ 395 w 395"/>
                <a:gd name="T1" fmla="*/ 2 h 316"/>
                <a:gd name="T2" fmla="*/ 393 w 395"/>
                <a:gd name="T3" fmla="*/ 316 h 316"/>
                <a:gd name="T4" fmla="*/ 0 w 395"/>
                <a:gd name="T5" fmla="*/ 314 h 316"/>
                <a:gd name="T6" fmla="*/ 2 w 395"/>
                <a:gd name="T7" fmla="*/ 0 h 316"/>
                <a:gd name="T8" fmla="*/ 395 w 395"/>
                <a:gd name="T9" fmla="*/ 2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5" h="316">
                  <a:moveTo>
                    <a:pt x="395" y="2"/>
                  </a:moveTo>
                  <a:lnTo>
                    <a:pt x="393" y="316"/>
                  </a:lnTo>
                  <a:lnTo>
                    <a:pt x="0" y="314"/>
                  </a:lnTo>
                  <a:lnTo>
                    <a:pt x="2" y="0"/>
                  </a:lnTo>
                  <a:lnTo>
                    <a:pt x="395" y="2"/>
                  </a:ln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52" name="Freeform 45">
              <a:extLst>
                <a:ext uri="{FF2B5EF4-FFF2-40B4-BE49-F238E27FC236}">
                  <a16:creationId xmlns:a16="http://schemas.microsoft.com/office/drawing/2014/main" id="{FC0FE040-C9C3-4903-931E-7AF86C3FD1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0313" y="5351463"/>
              <a:ext cx="630238" cy="511175"/>
            </a:xfrm>
            <a:custGeom>
              <a:avLst/>
              <a:gdLst>
                <a:gd name="T0" fmla="*/ 195 w 195"/>
                <a:gd name="T1" fmla="*/ 3 h 158"/>
                <a:gd name="T2" fmla="*/ 194 w 195"/>
                <a:gd name="T3" fmla="*/ 3 h 158"/>
                <a:gd name="T4" fmla="*/ 191 w 195"/>
                <a:gd name="T5" fmla="*/ 3 h 158"/>
                <a:gd name="T6" fmla="*/ 181 w 195"/>
                <a:gd name="T7" fmla="*/ 3 h 158"/>
                <a:gd name="T8" fmla="*/ 141 w 195"/>
                <a:gd name="T9" fmla="*/ 3 h 158"/>
                <a:gd name="T10" fmla="*/ 2 w 195"/>
                <a:gd name="T11" fmla="*/ 3 h 158"/>
                <a:gd name="T12" fmla="*/ 3 w 195"/>
                <a:gd name="T13" fmla="*/ 2 h 158"/>
                <a:gd name="T14" fmla="*/ 2 w 195"/>
                <a:gd name="T15" fmla="*/ 156 h 158"/>
                <a:gd name="T16" fmla="*/ 1 w 195"/>
                <a:gd name="T17" fmla="*/ 155 h 158"/>
                <a:gd name="T18" fmla="*/ 1 w 195"/>
                <a:gd name="T19" fmla="*/ 155 h 158"/>
                <a:gd name="T20" fmla="*/ 2 w 195"/>
                <a:gd name="T21" fmla="*/ 155 h 158"/>
                <a:gd name="T22" fmla="*/ 2 w 195"/>
                <a:gd name="T23" fmla="*/ 155 h 158"/>
                <a:gd name="T24" fmla="*/ 2 w 195"/>
                <a:gd name="T25" fmla="*/ 155 h 158"/>
                <a:gd name="T26" fmla="*/ 3 w 195"/>
                <a:gd name="T27" fmla="*/ 155 h 158"/>
                <a:gd name="T28" fmla="*/ 5 w 195"/>
                <a:gd name="T29" fmla="*/ 155 h 158"/>
                <a:gd name="T30" fmla="*/ 8 w 195"/>
                <a:gd name="T31" fmla="*/ 155 h 158"/>
                <a:gd name="T32" fmla="*/ 15 w 195"/>
                <a:gd name="T33" fmla="*/ 155 h 158"/>
                <a:gd name="T34" fmla="*/ 28 w 195"/>
                <a:gd name="T35" fmla="*/ 155 h 158"/>
                <a:gd name="T36" fmla="*/ 54 w 195"/>
                <a:gd name="T37" fmla="*/ 155 h 158"/>
                <a:gd name="T38" fmla="*/ 104 w 195"/>
                <a:gd name="T39" fmla="*/ 155 h 158"/>
                <a:gd name="T40" fmla="*/ 194 w 195"/>
                <a:gd name="T41" fmla="*/ 156 h 158"/>
                <a:gd name="T42" fmla="*/ 193 w 195"/>
                <a:gd name="T43" fmla="*/ 157 h 158"/>
                <a:gd name="T44" fmla="*/ 194 w 195"/>
                <a:gd name="T45" fmla="*/ 45 h 158"/>
                <a:gd name="T46" fmla="*/ 195 w 195"/>
                <a:gd name="T47" fmla="*/ 14 h 158"/>
                <a:gd name="T48" fmla="*/ 195 w 195"/>
                <a:gd name="T49" fmla="*/ 6 h 158"/>
                <a:gd name="T50" fmla="*/ 195 w 195"/>
                <a:gd name="T51" fmla="*/ 3 h 158"/>
                <a:gd name="T52" fmla="*/ 195 w 195"/>
                <a:gd name="T53" fmla="*/ 5 h 158"/>
                <a:gd name="T54" fmla="*/ 195 w 195"/>
                <a:gd name="T55" fmla="*/ 13 h 158"/>
                <a:gd name="T56" fmla="*/ 195 w 195"/>
                <a:gd name="T57" fmla="*/ 45 h 158"/>
                <a:gd name="T58" fmla="*/ 195 w 195"/>
                <a:gd name="T59" fmla="*/ 157 h 158"/>
                <a:gd name="T60" fmla="*/ 195 w 195"/>
                <a:gd name="T61" fmla="*/ 158 h 158"/>
                <a:gd name="T62" fmla="*/ 194 w 195"/>
                <a:gd name="T63" fmla="*/ 158 h 158"/>
                <a:gd name="T64" fmla="*/ 104 w 195"/>
                <a:gd name="T65" fmla="*/ 157 h 158"/>
                <a:gd name="T66" fmla="*/ 54 w 195"/>
                <a:gd name="T67" fmla="*/ 157 h 158"/>
                <a:gd name="T68" fmla="*/ 28 w 195"/>
                <a:gd name="T69" fmla="*/ 157 h 158"/>
                <a:gd name="T70" fmla="*/ 15 w 195"/>
                <a:gd name="T71" fmla="*/ 157 h 158"/>
                <a:gd name="T72" fmla="*/ 8 w 195"/>
                <a:gd name="T73" fmla="*/ 157 h 158"/>
                <a:gd name="T74" fmla="*/ 5 w 195"/>
                <a:gd name="T75" fmla="*/ 157 h 158"/>
                <a:gd name="T76" fmla="*/ 3 w 195"/>
                <a:gd name="T77" fmla="*/ 157 h 158"/>
                <a:gd name="T78" fmla="*/ 2 w 195"/>
                <a:gd name="T79" fmla="*/ 157 h 158"/>
                <a:gd name="T80" fmla="*/ 2 w 195"/>
                <a:gd name="T81" fmla="*/ 157 h 158"/>
                <a:gd name="T82" fmla="*/ 1 w 195"/>
                <a:gd name="T83" fmla="*/ 157 h 158"/>
                <a:gd name="T84" fmla="*/ 1 w 195"/>
                <a:gd name="T85" fmla="*/ 157 h 158"/>
                <a:gd name="T86" fmla="*/ 1 w 195"/>
                <a:gd name="T87" fmla="*/ 157 h 158"/>
                <a:gd name="T88" fmla="*/ 0 w 195"/>
                <a:gd name="T89" fmla="*/ 156 h 158"/>
                <a:gd name="T90" fmla="*/ 1 w 195"/>
                <a:gd name="T91" fmla="*/ 1 h 158"/>
                <a:gd name="T92" fmla="*/ 1 w 195"/>
                <a:gd name="T93" fmla="*/ 0 h 158"/>
                <a:gd name="T94" fmla="*/ 2 w 195"/>
                <a:gd name="T95" fmla="*/ 0 h 158"/>
                <a:gd name="T96" fmla="*/ 142 w 195"/>
                <a:gd name="T97" fmla="*/ 2 h 158"/>
                <a:gd name="T98" fmla="*/ 181 w 195"/>
                <a:gd name="T99" fmla="*/ 2 h 158"/>
                <a:gd name="T100" fmla="*/ 192 w 195"/>
                <a:gd name="T101" fmla="*/ 2 h 158"/>
                <a:gd name="T102" fmla="*/ 194 w 195"/>
                <a:gd name="T103" fmla="*/ 3 h 158"/>
                <a:gd name="T104" fmla="*/ 195 w 195"/>
                <a:gd name="T105" fmla="*/ 3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95" h="158">
                  <a:moveTo>
                    <a:pt x="195" y="3"/>
                  </a:moveTo>
                  <a:cubicBezTo>
                    <a:pt x="195" y="3"/>
                    <a:pt x="195" y="3"/>
                    <a:pt x="194" y="3"/>
                  </a:cubicBezTo>
                  <a:cubicBezTo>
                    <a:pt x="193" y="3"/>
                    <a:pt x="193" y="3"/>
                    <a:pt x="191" y="3"/>
                  </a:cubicBezTo>
                  <a:cubicBezTo>
                    <a:pt x="189" y="3"/>
                    <a:pt x="185" y="3"/>
                    <a:pt x="181" y="3"/>
                  </a:cubicBezTo>
                  <a:cubicBezTo>
                    <a:pt x="172" y="3"/>
                    <a:pt x="158" y="3"/>
                    <a:pt x="141" y="3"/>
                  </a:cubicBezTo>
                  <a:cubicBezTo>
                    <a:pt x="107" y="3"/>
                    <a:pt x="59" y="3"/>
                    <a:pt x="2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47"/>
                    <a:pt x="3" y="100"/>
                    <a:pt x="2" y="156"/>
                  </a:cubicBezTo>
                  <a:cubicBezTo>
                    <a:pt x="3" y="156"/>
                    <a:pt x="0" y="154"/>
                    <a:pt x="1" y="155"/>
                  </a:cubicBezTo>
                  <a:cubicBezTo>
                    <a:pt x="1" y="155"/>
                    <a:pt x="1" y="155"/>
                    <a:pt x="1" y="155"/>
                  </a:cubicBezTo>
                  <a:cubicBezTo>
                    <a:pt x="2" y="155"/>
                    <a:pt x="2" y="155"/>
                    <a:pt x="2" y="155"/>
                  </a:cubicBezTo>
                  <a:cubicBezTo>
                    <a:pt x="2" y="155"/>
                    <a:pt x="2" y="155"/>
                    <a:pt x="2" y="155"/>
                  </a:cubicBezTo>
                  <a:cubicBezTo>
                    <a:pt x="2" y="155"/>
                    <a:pt x="2" y="155"/>
                    <a:pt x="2" y="155"/>
                  </a:cubicBezTo>
                  <a:cubicBezTo>
                    <a:pt x="3" y="155"/>
                    <a:pt x="3" y="155"/>
                    <a:pt x="3" y="155"/>
                  </a:cubicBezTo>
                  <a:cubicBezTo>
                    <a:pt x="5" y="155"/>
                    <a:pt x="5" y="155"/>
                    <a:pt x="5" y="155"/>
                  </a:cubicBezTo>
                  <a:cubicBezTo>
                    <a:pt x="8" y="155"/>
                    <a:pt x="8" y="155"/>
                    <a:pt x="8" y="155"/>
                  </a:cubicBezTo>
                  <a:cubicBezTo>
                    <a:pt x="15" y="155"/>
                    <a:pt x="15" y="155"/>
                    <a:pt x="15" y="155"/>
                  </a:cubicBezTo>
                  <a:cubicBezTo>
                    <a:pt x="19" y="155"/>
                    <a:pt x="23" y="155"/>
                    <a:pt x="28" y="155"/>
                  </a:cubicBezTo>
                  <a:cubicBezTo>
                    <a:pt x="37" y="155"/>
                    <a:pt x="45" y="155"/>
                    <a:pt x="54" y="155"/>
                  </a:cubicBezTo>
                  <a:cubicBezTo>
                    <a:pt x="71" y="155"/>
                    <a:pt x="88" y="155"/>
                    <a:pt x="104" y="155"/>
                  </a:cubicBezTo>
                  <a:cubicBezTo>
                    <a:pt x="136" y="155"/>
                    <a:pt x="167" y="156"/>
                    <a:pt x="194" y="156"/>
                  </a:cubicBezTo>
                  <a:cubicBezTo>
                    <a:pt x="193" y="157"/>
                    <a:pt x="193" y="157"/>
                    <a:pt x="193" y="157"/>
                  </a:cubicBezTo>
                  <a:cubicBezTo>
                    <a:pt x="194" y="110"/>
                    <a:pt x="194" y="72"/>
                    <a:pt x="194" y="45"/>
                  </a:cubicBezTo>
                  <a:cubicBezTo>
                    <a:pt x="195" y="32"/>
                    <a:pt x="195" y="21"/>
                    <a:pt x="195" y="14"/>
                  </a:cubicBezTo>
                  <a:cubicBezTo>
                    <a:pt x="195" y="10"/>
                    <a:pt x="195" y="8"/>
                    <a:pt x="195" y="6"/>
                  </a:cubicBezTo>
                  <a:cubicBezTo>
                    <a:pt x="195" y="4"/>
                    <a:pt x="195" y="3"/>
                    <a:pt x="195" y="3"/>
                  </a:cubicBezTo>
                  <a:cubicBezTo>
                    <a:pt x="195" y="3"/>
                    <a:pt x="195" y="3"/>
                    <a:pt x="195" y="5"/>
                  </a:cubicBezTo>
                  <a:cubicBezTo>
                    <a:pt x="195" y="7"/>
                    <a:pt x="195" y="10"/>
                    <a:pt x="195" y="13"/>
                  </a:cubicBezTo>
                  <a:cubicBezTo>
                    <a:pt x="195" y="21"/>
                    <a:pt x="195" y="31"/>
                    <a:pt x="195" y="45"/>
                  </a:cubicBezTo>
                  <a:cubicBezTo>
                    <a:pt x="195" y="72"/>
                    <a:pt x="195" y="110"/>
                    <a:pt x="195" y="157"/>
                  </a:cubicBezTo>
                  <a:cubicBezTo>
                    <a:pt x="195" y="158"/>
                    <a:pt x="195" y="158"/>
                    <a:pt x="195" y="158"/>
                  </a:cubicBezTo>
                  <a:cubicBezTo>
                    <a:pt x="194" y="158"/>
                    <a:pt x="194" y="158"/>
                    <a:pt x="194" y="158"/>
                  </a:cubicBezTo>
                  <a:cubicBezTo>
                    <a:pt x="167" y="158"/>
                    <a:pt x="136" y="158"/>
                    <a:pt x="104" y="157"/>
                  </a:cubicBezTo>
                  <a:cubicBezTo>
                    <a:pt x="88" y="157"/>
                    <a:pt x="71" y="157"/>
                    <a:pt x="54" y="157"/>
                  </a:cubicBezTo>
                  <a:cubicBezTo>
                    <a:pt x="45" y="157"/>
                    <a:pt x="37" y="157"/>
                    <a:pt x="28" y="157"/>
                  </a:cubicBezTo>
                  <a:cubicBezTo>
                    <a:pt x="23" y="157"/>
                    <a:pt x="19" y="157"/>
                    <a:pt x="15" y="157"/>
                  </a:cubicBezTo>
                  <a:cubicBezTo>
                    <a:pt x="8" y="157"/>
                    <a:pt x="8" y="157"/>
                    <a:pt x="8" y="157"/>
                  </a:cubicBezTo>
                  <a:cubicBezTo>
                    <a:pt x="5" y="157"/>
                    <a:pt x="5" y="157"/>
                    <a:pt x="5" y="157"/>
                  </a:cubicBezTo>
                  <a:cubicBezTo>
                    <a:pt x="3" y="157"/>
                    <a:pt x="3" y="157"/>
                    <a:pt x="3" y="157"/>
                  </a:cubicBezTo>
                  <a:cubicBezTo>
                    <a:pt x="2" y="157"/>
                    <a:pt x="2" y="157"/>
                    <a:pt x="2" y="157"/>
                  </a:cubicBezTo>
                  <a:cubicBezTo>
                    <a:pt x="2" y="157"/>
                    <a:pt x="2" y="157"/>
                    <a:pt x="2" y="157"/>
                  </a:cubicBezTo>
                  <a:cubicBezTo>
                    <a:pt x="1" y="157"/>
                    <a:pt x="1" y="157"/>
                    <a:pt x="1" y="157"/>
                  </a:cubicBezTo>
                  <a:cubicBezTo>
                    <a:pt x="1" y="157"/>
                    <a:pt x="1" y="157"/>
                    <a:pt x="1" y="157"/>
                  </a:cubicBezTo>
                  <a:cubicBezTo>
                    <a:pt x="1" y="157"/>
                    <a:pt x="1" y="157"/>
                    <a:pt x="1" y="157"/>
                  </a:cubicBezTo>
                  <a:cubicBezTo>
                    <a:pt x="2" y="158"/>
                    <a:pt x="0" y="155"/>
                    <a:pt x="0" y="156"/>
                  </a:cubicBezTo>
                  <a:cubicBezTo>
                    <a:pt x="1" y="100"/>
                    <a:pt x="1" y="47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60" y="1"/>
                    <a:pt x="108" y="1"/>
                    <a:pt x="142" y="2"/>
                  </a:cubicBezTo>
                  <a:cubicBezTo>
                    <a:pt x="159" y="2"/>
                    <a:pt x="172" y="2"/>
                    <a:pt x="181" y="2"/>
                  </a:cubicBezTo>
                  <a:cubicBezTo>
                    <a:pt x="186" y="2"/>
                    <a:pt x="189" y="2"/>
                    <a:pt x="192" y="2"/>
                  </a:cubicBezTo>
                  <a:cubicBezTo>
                    <a:pt x="193" y="2"/>
                    <a:pt x="194" y="3"/>
                    <a:pt x="194" y="3"/>
                  </a:cubicBezTo>
                  <a:cubicBezTo>
                    <a:pt x="195" y="3"/>
                    <a:pt x="195" y="3"/>
                    <a:pt x="195" y="3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53" name="Freeform 46">
              <a:extLst>
                <a:ext uri="{FF2B5EF4-FFF2-40B4-BE49-F238E27FC236}">
                  <a16:creationId xmlns:a16="http://schemas.microsoft.com/office/drawing/2014/main" id="{5AA0A56C-8341-4FC3-B04E-EF79D4FED1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5713" y="5387975"/>
              <a:ext cx="582613" cy="438150"/>
            </a:xfrm>
            <a:custGeom>
              <a:avLst/>
              <a:gdLst>
                <a:gd name="T0" fmla="*/ 0 w 367"/>
                <a:gd name="T1" fmla="*/ 274 h 276"/>
                <a:gd name="T2" fmla="*/ 364 w 367"/>
                <a:gd name="T3" fmla="*/ 276 h 276"/>
                <a:gd name="T4" fmla="*/ 367 w 367"/>
                <a:gd name="T5" fmla="*/ 2 h 276"/>
                <a:gd name="T6" fmla="*/ 2 w 367"/>
                <a:gd name="T7" fmla="*/ 0 h 276"/>
                <a:gd name="T8" fmla="*/ 0 w 367"/>
                <a:gd name="T9" fmla="*/ 274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7" h="276">
                  <a:moveTo>
                    <a:pt x="0" y="274"/>
                  </a:moveTo>
                  <a:lnTo>
                    <a:pt x="364" y="276"/>
                  </a:lnTo>
                  <a:lnTo>
                    <a:pt x="367" y="2"/>
                  </a:lnTo>
                  <a:lnTo>
                    <a:pt x="2" y="0"/>
                  </a:lnTo>
                  <a:lnTo>
                    <a:pt x="0" y="274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54" name="Freeform 47">
              <a:extLst>
                <a:ext uri="{FF2B5EF4-FFF2-40B4-BE49-F238E27FC236}">
                  <a16:creationId xmlns:a16="http://schemas.microsoft.com/office/drawing/2014/main" id="{49E6DC28-7312-4AF0-A21E-DC0E303E67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5713" y="5554663"/>
              <a:ext cx="577850" cy="271463"/>
            </a:xfrm>
            <a:custGeom>
              <a:avLst/>
              <a:gdLst>
                <a:gd name="T0" fmla="*/ 0 w 364"/>
                <a:gd name="T1" fmla="*/ 169 h 171"/>
                <a:gd name="T2" fmla="*/ 128 w 364"/>
                <a:gd name="T3" fmla="*/ 0 h 171"/>
                <a:gd name="T4" fmla="*/ 208 w 364"/>
                <a:gd name="T5" fmla="*/ 106 h 171"/>
                <a:gd name="T6" fmla="*/ 261 w 364"/>
                <a:gd name="T7" fmla="*/ 49 h 171"/>
                <a:gd name="T8" fmla="*/ 364 w 364"/>
                <a:gd name="T9" fmla="*/ 171 h 171"/>
                <a:gd name="T10" fmla="*/ 0 w 364"/>
                <a:gd name="T11" fmla="*/ 169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4" h="171">
                  <a:moveTo>
                    <a:pt x="0" y="169"/>
                  </a:moveTo>
                  <a:lnTo>
                    <a:pt x="128" y="0"/>
                  </a:lnTo>
                  <a:lnTo>
                    <a:pt x="208" y="106"/>
                  </a:lnTo>
                  <a:lnTo>
                    <a:pt x="261" y="49"/>
                  </a:lnTo>
                  <a:lnTo>
                    <a:pt x="364" y="171"/>
                  </a:lnTo>
                  <a:lnTo>
                    <a:pt x="0" y="169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55" name="Freeform 48">
              <a:extLst>
                <a:ext uri="{FF2B5EF4-FFF2-40B4-BE49-F238E27FC236}">
                  <a16:creationId xmlns:a16="http://schemas.microsoft.com/office/drawing/2014/main" id="{2FAC16CD-C5F2-42F8-A7A4-D9AC3AB8D6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6225" y="5475288"/>
              <a:ext cx="93663" cy="93663"/>
            </a:xfrm>
            <a:custGeom>
              <a:avLst/>
              <a:gdLst>
                <a:gd name="T0" fmla="*/ 28 w 29"/>
                <a:gd name="T1" fmla="*/ 15 h 29"/>
                <a:gd name="T2" fmla="*/ 14 w 29"/>
                <a:gd name="T3" fmla="*/ 29 h 29"/>
                <a:gd name="T4" fmla="*/ 0 w 29"/>
                <a:gd name="T5" fmla="*/ 14 h 29"/>
                <a:gd name="T6" fmla="*/ 14 w 29"/>
                <a:gd name="T7" fmla="*/ 0 h 29"/>
                <a:gd name="T8" fmla="*/ 28 w 29"/>
                <a:gd name="T9" fmla="*/ 1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29">
                  <a:moveTo>
                    <a:pt x="28" y="15"/>
                  </a:moveTo>
                  <a:cubicBezTo>
                    <a:pt x="28" y="22"/>
                    <a:pt x="22" y="29"/>
                    <a:pt x="14" y="29"/>
                  </a:cubicBezTo>
                  <a:cubicBezTo>
                    <a:pt x="6" y="29"/>
                    <a:pt x="0" y="22"/>
                    <a:pt x="0" y="14"/>
                  </a:cubicBezTo>
                  <a:cubicBezTo>
                    <a:pt x="0" y="7"/>
                    <a:pt x="7" y="0"/>
                    <a:pt x="14" y="0"/>
                  </a:cubicBezTo>
                  <a:cubicBezTo>
                    <a:pt x="22" y="1"/>
                    <a:pt x="29" y="7"/>
                    <a:pt x="28" y="15"/>
                  </a:cubicBez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56" name="Freeform 49">
              <a:extLst>
                <a:ext uri="{FF2B5EF4-FFF2-40B4-BE49-F238E27FC236}">
                  <a16:creationId xmlns:a16="http://schemas.microsoft.com/office/drawing/2014/main" id="{0E1B33F5-00D9-4CB2-8703-A040019698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3538" y="2122488"/>
              <a:ext cx="652463" cy="6350"/>
            </a:xfrm>
            <a:custGeom>
              <a:avLst/>
              <a:gdLst>
                <a:gd name="T0" fmla="*/ 202 w 202"/>
                <a:gd name="T1" fmla="*/ 1 h 2"/>
                <a:gd name="T2" fmla="*/ 200 w 202"/>
                <a:gd name="T3" fmla="*/ 1 h 2"/>
                <a:gd name="T4" fmla="*/ 194 w 202"/>
                <a:gd name="T5" fmla="*/ 2 h 2"/>
                <a:gd name="T6" fmla="*/ 173 w 202"/>
                <a:gd name="T7" fmla="*/ 2 h 2"/>
                <a:gd name="T8" fmla="*/ 101 w 202"/>
                <a:gd name="T9" fmla="*/ 2 h 2"/>
                <a:gd name="T10" fmla="*/ 29 w 202"/>
                <a:gd name="T11" fmla="*/ 2 h 2"/>
                <a:gd name="T12" fmla="*/ 8 w 202"/>
                <a:gd name="T13" fmla="*/ 2 h 2"/>
                <a:gd name="T14" fmla="*/ 2 w 202"/>
                <a:gd name="T15" fmla="*/ 1 h 2"/>
                <a:gd name="T16" fmla="*/ 0 w 202"/>
                <a:gd name="T17" fmla="*/ 1 h 2"/>
                <a:gd name="T18" fmla="*/ 2 w 202"/>
                <a:gd name="T19" fmla="*/ 1 h 2"/>
                <a:gd name="T20" fmla="*/ 8 w 202"/>
                <a:gd name="T21" fmla="*/ 1 h 2"/>
                <a:gd name="T22" fmla="*/ 29 w 202"/>
                <a:gd name="T23" fmla="*/ 0 h 2"/>
                <a:gd name="T24" fmla="*/ 101 w 202"/>
                <a:gd name="T25" fmla="*/ 0 h 2"/>
                <a:gd name="T26" fmla="*/ 173 w 202"/>
                <a:gd name="T27" fmla="*/ 0 h 2"/>
                <a:gd name="T28" fmla="*/ 194 w 202"/>
                <a:gd name="T29" fmla="*/ 1 h 2"/>
                <a:gd name="T30" fmla="*/ 200 w 202"/>
                <a:gd name="T31" fmla="*/ 1 h 2"/>
                <a:gd name="T32" fmla="*/ 202 w 202"/>
                <a:gd name="T33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2" h="2">
                  <a:moveTo>
                    <a:pt x="202" y="1"/>
                  </a:moveTo>
                  <a:cubicBezTo>
                    <a:pt x="202" y="1"/>
                    <a:pt x="202" y="1"/>
                    <a:pt x="200" y="1"/>
                  </a:cubicBezTo>
                  <a:cubicBezTo>
                    <a:pt x="199" y="2"/>
                    <a:pt x="197" y="2"/>
                    <a:pt x="194" y="2"/>
                  </a:cubicBezTo>
                  <a:cubicBezTo>
                    <a:pt x="189" y="2"/>
                    <a:pt x="182" y="2"/>
                    <a:pt x="173" y="2"/>
                  </a:cubicBezTo>
                  <a:cubicBezTo>
                    <a:pt x="154" y="2"/>
                    <a:pt x="129" y="2"/>
                    <a:pt x="101" y="2"/>
                  </a:cubicBezTo>
                  <a:cubicBezTo>
                    <a:pt x="73" y="2"/>
                    <a:pt x="48" y="2"/>
                    <a:pt x="29" y="2"/>
                  </a:cubicBezTo>
                  <a:cubicBezTo>
                    <a:pt x="21" y="2"/>
                    <a:pt x="13" y="2"/>
                    <a:pt x="8" y="2"/>
                  </a:cubicBezTo>
                  <a:cubicBezTo>
                    <a:pt x="5" y="2"/>
                    <a:pt x="3" y="2"/>
                    <a:pt x="2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3" y="1"/>
                    <a:pt x="5" y="1"/>
                    <a:pt x="8" y="1"/>
                  </a:cubicBezTo>
                  <a:cubicBezTo>
                    <a:pt x="13" y="1"/>
                    <a:pt x="21" y="1"/>
                    <a:pt x="29" y="0"/>
                  </a:cubicBezTo>
                  <a:cubicBezTo>
                    <a:pt x="48" y="0"/>
                    <a:pt x="73" y="0"/>
                    <a:pt x="101" y="0"/>
                  </a:cubicBezTo>
                  <a:cubicBezTo>
                    <a:pt x="129" y="0"/>
                    <a:pt x="154" y="0"/>
                    <a:pt x="173" y="0"/>
                  </a:cubicBezTo>
                  <a:cubicBezTo>
                    <a:pt x="182" y="1"/>
                    <a:pt x="189" y="1"/>
                    <a:pt x="194" y="1"/>
                  </a:cubicBezTo>
                  <a:cubicBezTo>
                    <a:pt x="197" y="1"/>
                    <a:pt x="199" y="1"/>
                    <a:pt x="200" y="1"/>
                  </a:cubicBezTo>
                  <a:cubicBezTo>
                    <a:pt x="202" y="1"/>
                    <a:pt x="202" y="1"/>
                    <a:pt x="202" y="1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57" name="Freeform 50">
              <a:extLst>
                <a:ext uri="{FF2B5EF4-FFF2-40B4-BE49-F238E27FC236}">
                  <a16:creationId xmlns:a16="http://schemas.microsoft.com/office/drawing/2014/main" id="{1941EDC5-05B2-41D5-9048-B0327FD974A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57688" y="4702175"/>
              <a:ext cx="120650" cy="180975"/>
            </a:xfrm>
            <a:custGeom>
              <a:avLst/>
              <a:gdLst>
                <a:gd name="T0" fmla="*/ 76 w 76"/>
                <a:gd name="T1" fmla="*/ 114 h 114"/>
                <a:gd name="T2" fmla="*/ 37 w 76"/>
                <a:gd name="T3" fmla="*/ 75 h 114"/>
                <a:gd name="T4" fmla="*/ 0 w 76"/>
                <a:gd name="T5" fmla="*/ 112 h 114"/>
                <a:gd name="T6" fmla="*/ 0 w 76"/>
                <a:gd name="T7" fmla="*/ 0 h 114"/>
                <a:gd name="T8" fmla="*/ 76 w 76"/>
                <a:gd name="T9" fmla="*/ 0 h 114"/>
                <a:gd name="T10" fmla="*/ 76 w 76"/>
                <a:gd name="T11" fmla="*/ 114 h 114"/>
                <a:gd name="T12" fmla="*/ 37 w 76"/>
                <a:gd name="T13" fmla="*/ 69 h 114"/>
                <a:gd name="T14" fmla="*/ 39 w 76"/>
                <a:gd name="T15" fmla="*/ 71 h 114"/>
                <a:gd name="T16" fmla="*/ 74 w 76"/>
                <a:gd name="T17" fmla="*/ 106 h 114"/>
                <a:gd name="T18" fmla="*/ 74 w 76"/>
                <a:gd name="T19" fmla="*/ 4 h 114"/>
                <a:gd name="T20" fmla="*/ 4 w 76"/>
                <a:gd name="T21" fmla="*/ 4 h 114"/>
                <a:gd name="T22" fmla="*/ 4 w 76"/>
                <a:gd name="T23" fmla="*/ 104 h 114"/>
                <a:gd name="T24" fmla="*/ 37 w 76"/>
                <a:gd name="T25" fmla="*/ 69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6" h="114">
                  <a:moveTo>
                    <a:pt x="76" y="114"/>
                  </a:moveTo>
                  <a:lnTo>
                    <a:pt x="37" y="75"/>
                  </a:lnTo>
                  <a:lnTo>
                    <a:pt x="0" y="112"/>
                  </a:lnTo>
                  <a:lnTo>
                    <a:pt x="0" y="0"/>
                  </a:lnTo>
                  <a:lnTo>
                    <a:pt x="76" y="0"/>
                  </a:lnTo>
                  <a:lnTo>
                    <a:pt x="76" y="114"/>
                  </a:lnTo>
                  <a:close/>
                  <a:moveTo>
                    <a:pt x="37" y="69"/>
                  </a:moveTo>
                  <a:lnTo>
                    <a:pt x="39" y="71"/>
                  </a:lnTo>
                  <a:lnTo>
                    <a:pt x="74" y="106"/>
                  </a:lnTo>
                  <a:lnTo>
                    <a:pt x="74" y="4"/>
                  </a:lnTo>
                  <a:lnTo>
                    <a:pt x="4" y="4"/>
                  </a:lnTo>
                  <a:lnTo>
                    <a:pt x="4" y="104"/>
                  </a:lnTo>
                  <a:lnTo>
                    <a:pt x="37" y="69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58" name="Freeform 51">
              <a:extLst>
                <a:ext uri="{FF2B5EF4-FFF2-40B4-BE49-F238E27FC236}">
                  <a16:creationId xmlns:a16="http://schemas.microsoft.com/office/drawing/2014/main" id="{1A47FEFE-09BE-4E97-8EA0-60F87D4F56B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71775" y="4702175"/>
              <a:ext cx="161925" cy="161925"/>
            </a:xfrm>
            <a:custGeom>
              <a:avLst/>
              <a:gdLst>
                <a:gd name="T0" fmla="*/ 46 w 50"/>
                <a:gd name="T1" fmla="*/ 50 h 50"/>
                <a:gd name="T2" fmla="*/ 37 w 50"/>
                <a:gd name="T3" fmla="*/ 46 h 50"/>
                <a:gd name="T4" fmla="*/ 25 w 50"/>
                <a:gd name="T5" fmla="*/ 49 h 50"/>
                <a:gd name="T6" fmla="*/ 0 w 50"/>
                <a:gd name="T7" fmla="*/ 25 h 50"/>
                <a:gd name="T8" fmla="*/ 25 w 50"/>
                <a:gd name="T9" fmla="*/ 0 h 50"/>
                <a:gd name="T10" fmla="*/ 50 w 50"/>
                <a:gd name="T11" fmla="*/ 25 h 50"/>
                <a:gd name="T12" fmla="*/ 44 w 50"/>
                <a:gd name="T13" fmla="*/ 41 h 50"/>
                <a:gd name="T14" fmla="*/ 46 w 50"/>
                <a:gd name="T15" fmla="*/ 50 h 50"/>
                <a:gd name="T16" fmla="*/ 25 w 50"/>
                <a:gd name="T17" fmla="*/ 2 h 50"/>
                <a:gd name="T18" fmla="*/ 2 w 50"/>
                <a:gd name="T19" fmla="*/ 25 h 50"/>
                <a:gd name="T20" fmla="*/ 25 w 50"/>
                <a:gd name="T21" fmla="*/ 48 h 50"/>
                <a:gd name="T22" fmla="*/ 36 w 50"/>
                <a:gd name="T23" fmla="*/ 44 h 50"/>
                <a:gd name="T24" fmla="*/ 37 w 50"/>
                <a:gd name="T25" fmla="*/ 44 h 50"/>
                <a:gd name="T26" fmla="*/ 43 w 50"/>
                <a:gd name="T27" fmla="*/ 47 h 50"/>
                <a:gd name="T28" fmla="*/ 42 w 50"/>
                <a:gd name="T29" fmla="*/ 41 h 50"/>
                <a:gd name="T30" fmla="*/ 42 w 50"/>
                <a:gd name="T31" fmla="*/ 40 h 50"/>
                <a:gd name="T32" fmla="*/ 48 w 50"/>
                <a:gd name="T33" fmla="*/ 25 h 50"/>
                <a:gd name="T34" fmla="*/ 25 w 50"/>
                <a:gd name="T35" fmla="*/ 2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0" h="50">
                  <a:moveTo>
                    <a:pt x="46" y="50"/>
                  </a:moveTo>
                  <a:cubicBezTo>
                    <a:pt x="37" y="46"/>
                    <a:pt x="37" y="46"/>
                    <a:pt x="37" y="46"/>
                  </a:cubicBezTo>
                  <a:cubicBezTo>
                    <a:pt x="33" y="48"/>
                    <a:pt x="29" y="49"/>
                    <a:pt x="25" y="49"/>
                  </a:cubicBezTo>
                  <a:cubicBezTo>
                    <a:pt x="12" y="50"/>
                    <a:pt x="1" y="39"/>
                    <a:pt x="0" y="25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39" y="0"/>
                    <a:pt x="50" y="11"/>
                    <a:pt x="50" y="25"/>
                  </a:cubicBezTo>
                  <a:cubicBezTo>
                    <a:pt x="50" y="31"/>
                    <a:pt x="48" y="36"/>
                    <a:pt x="44" y="41"/>
                  </a:cubicBezTo>
                  <a:lnTo>
                    <a:pt x="46" y="50"/>
                  </a:lnTo>
                  <a:close/>
                  <a:moveTo>
                    <a:pt x="25" y="2"/>
                  </a:moveTo>
                  <a:cubicBezTo>
                    <a:pt x="12" y="2"/>
                    <a:pt x="2" y="12"/>
                    <a:pt x="2" y="25"/>
                  </a:cubicBezTo>
                  <a:cubicBezTo>
                    <a:pt x="2" y="38"/>
                    <a:pt x="13" y="48"/>
                    <a:pt x="25" y="48"/>
                  </a:cubicBezTo>
                  <a:cubicBezTo>
                    <a:pt x="29" y="48"/>
                    <a:pt x="32" y="47"/>
                    <a:pt x="36" y="44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3" y="47"/>
                    <a:pt x="43" y="47"/>
                    <a:pt x="43" y="47"/>
                  </a:cubicBezTo>
                  <a:cubicBezTo>
                    <a:pt x="42" y="41"/>
                    <a:pt x="42" y="41"/>
                    <a:pt x="42" y="41"/>
                  </a:cubicBezTo>
                  <a:cubicBezTo>
                    <a:pt x="42" y="40"/>
                    <a:pt x="42" y="40"/>
                    <a:pt x="42" y="40"/>
                  </a:cubicBezTo>
                  <a:cubicBezTo>
                    <a:pt x="46" y="36"/>
                    <a:pt x="48" y="30"/>
                    <a:pt x="48" y="25"/>
                  </a:cubicBezTo>
                  <a:cubicBezTo>
                    <a:pt x="48" y="12"/>
                    <a:pt x="38" y="2"/>
                    <a:pt x="25" y="2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59" name="Freeform 52">
              <a:extLst>
                <a:ext uri="{FF2B5EF4-FFF2-40B4-BE49-F238E27FC236}">
                  <a16:creationId xmlns:a16="http://schemas.microsoft.com/office/drawing/2014/main" id="{8A7A7D41-CBE0-42BD-AC3D-86FFC663D65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09900" y="4714875"/>
              <a:ext cx="149225" cy="136525"/>
            </a:xfrm>
            <a:custGeom>
              <a:avLst/>
              <a:gdLst>
                <a:gd name="T0" fmla="*/ 59 w 94"/>
                <a:gd name="T1" fmla="*/ 86 h 86"/>
                <a:gd name="T2" fmla="*/ 39 w 94"/>
                <a:gd name="T3" fmla="*/ 35 h 86"/>
                <a:gd name="T4" fmla="*/ 0 w 94"/>
                <a:gd name="T5" fmla="*/ 0 h 86"/>
                <a:gd name="T6" fmla="*/ 94 w 94"/>
                <a:gd name="T7" fmla="*/ 0 h 86"/>
                <a:gd name="T8" fmla="*/ 59 w 94"/>
                <a:gd name="T9" fmla="*/ 86 h 86"/>
                <a:gd name="T10" fmla="*/ 9 w 94"/>
                <a:gd name="T11" fmla="*/ 4 h 86"/>
                <a:gd name="T12" fmla="*/ 41 w 94"/>
                <a:gd name="T13" fmla="*/ 33 h 86"/>
                <a:gd name="T14" fmla="*/ 59 w 94"/>
                <a:gd name="T15" fmla="*/ 77 h 86"/>
                <a:gd name="T16" fmla="*/ 88 w 94"/>
                <a:gd name="T17" fmla="*/ 2 h 86"/>
                <a:gd name="T18" fmla="*/ 9 w 94"/>
                <a:gd name="T19" fmla="*/ 4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4" h="86">
                  <a:moveTo>
                    <a:pt x="59" y="86"/>
                  </a:moveTo>
                  <a:lnTo>
                    <a:pt x="39" y="35"/>
                  </a:lnTo>
                  <a:lnTo>
                    <a:pt x="0" y="0"/>
                  </a:lnTo>
                  <a:lnTo>
                    <a:pt x="94" y="0"/>
                  </a:lnTo>
                  <a:lnTo>
                    <a:pt x="59" y="86"/>
                  </a:lnTo>
                  <a:close/>
                  <a:moveTo>
                    <a:pt x="9" y="4"/>
                  </a:moveTo>
                  <a:lnTo>
                    <a:pt x="41" y="33"/>
                  </a:lnTo>
                  <a:lnTo>
                    <a:pt x="59" y="77"/>
                  </a:lnTo>
                  <a:lnTo>
                    <a:pt x="88" y="2"/>
                  </a:lnTo>
                  <a:lnTo>
                    <a:pt x="9" y="4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60" name="Freeform 53">
              <a:extLst>
                <a:ext uri="{FF2B5EF4-FFF2-40B4-BE49-F238E27FC236}">
                  <a16:creationId xmlns:a16="http://schemas.microsoft.com/office/drawing/2014/main" id="{A7D27332-E906-4130-BC12-42D2EBC31F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09900" y="4714875"/>
              <a:ext cx="149225" cy="136525"/>
            </a:xfrm>
            <a:custGeom>
              <a:avLst/>
              <a:gdLst>
                <a:gd name="T0" fmla="*/ 59 w 94"/>
                <a:gd name="T1" fmla="*/ 86 h 86"/>
                <a:gd name="T2" fmla="*/ 39 w 94"/>
                <a:gd name="T3" fmla="*/ 35 h 86"/>
                <a:gd name="T4" fmla="*/ 0 w 94"/>
                <a:gd name="T5" fmla="*/ 0 h 86"/>
                <a:gd name="T6" fmla="*/ 94 w 94"/>
                <a:gd name="T7" fmla="*/ 0 h 86"/>
                <a:gd name="T8" fmla="*/ 59 w 94"/>
                <a:gd name="T9" fmla="*/ 86 h 86"/>
                <a:gd name="T10" fmla="*/ 9 w 94"/>
                <a:gd name="T11" fmla="*/ 4 h 86"/>
                <a:gd name="T12" fmla="*/ 41 w 94"/>
                <a:gd name="T13" fmla="*/ 33 h 86"/>
                <a:gd name="T14" fmla="*/ 59 w 94"/>
                <a:gd name="T15" fmla="*/ 77 h 86"/>
                <a:gd name="T16" fmla="*/ 88 w 94"/>
                <a:gd name="T17" fmla="*/ 2 h 86"/>
                <a:gd name="T18" fmla="*/ 9 w 94"/>
                <a:gd name="T19" fmla="*/ 4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4" h="86">
                  <a:moveTo>
                    <a:pt x="59" y="86"/>
                  </a:moveTo>
                  <a:lnTo>
                    <a:pt x="39" y="35"/>
                  </a:lnTo>
                  <a:lnTo>
                    <a:pt x="0" y="0"/>
                  </a:lnTo>
                  <a:lnTo>
                    <a:pt x="94" y="0"/>
                  </a:lnTo>
                  <a:lnTo>
                    <a:pt x="59" y="86"/>
                  </a:lnTo>
                  <a:moveTo>
                    <a:pt x="9" y="4"/>
                  </a:moveTo>
                  <a:lnTo>
                    <a:pt x="41" y="33"/>
                  </a:lnTo>
                  <a:lnTo>
                    <a:pt x="59" y="77"/>
                  </a:lnTo>
                  <a:lnTo>
                    <a:pt x="88" y="2"/>
                  </a:lnTo>
                  <a:lnTo>
                    <a:pt x="9" y="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61" name="Freeform 54">
              <a:extLst>
                <a:ext uri="{FF2B5EF4-FFF2-40B4-BE49-F238E27FC236}">
                  <a16:creationId xmlns:a16="http://schemas.microsoft.com/office/drawing/2014/main" id="{6DBFA515-95DE-4830-A378-1EA1CED60D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4988" y="4714875"/>
              <a:ext cx="84138" cy="55563"/>
            </a:xfrm>
            <a:custGeom>
              <a:avLst/>
              <a:gdLst>
                <a:gd name="T0" fmla="*/ 2 w 53"/>
                <a:gd name="T1" fmla="*/ 35 h 35"/>
                <a:gd name="T2" fmla="*/ 0 w 53"/>
                <a:gd name="T3" fmla="*/ 33 h 35"/>
                <a:gd name="T4" fmla="*/ 51 w 53"/>
                <a:gd name="T5" fmla="*/ 0 h 35"/>
                <a:gd name="T6" fmla="*/ 53 w 53"/>
                <a:gd name="T7" fmla="*/ 2 h 35"/>
                <a:gd name="T8" fmla="*/ 2 w 53"/>
                <a:gd name="T9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35">
                  <a:moveTo>
                    <a:pt x="2" y="35"/>
                  </a:moveTo>
                  <a:lnTo>
                    <a:pt x="0" y="33"/>
                  </a:lnTo>
                  <a:lnTo>
                    <a:pt x="51" y="0"/>
                  </a:lnTo>
                  <a:lnTo>
                    <a:pt x="53" y="2"/>
                  </a:lnTo>
                  <a:lnTo>
                    <a:pt x="2" y="35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62" name="Freeform 55">
              <a:extLst>
                <a:ext uri="{FF2B5EF4-FFF2-40B4-BE49-F238E27FC236}">
                  <a16:creationId xmlns:a16="http://schemas.microsoft.com/office/drawing/2014/main" id="{94E82A15-6441-4845-88D4-1754B118C3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7138" y="4692650"/>
              <a:ext cx="190500" cy="165100"/>
            </a:xfrm>
            <a:custGeom>
              <a:avLst/>
              <a:gdLst>
                <a:gd name="T0" fmla="*/ 58 w 59"/>
                <a:gd name="T1" fmla="*/ 12 h 51"/>
                <a:gd name="T2" fmla="*/ 43 w 59"/>
                <a:gd name="T3" fmla="*/ 1 h 51"/>
                <a:gd name="T4" fmla="*/ 30 w 59"/>
                <a:gd name="T5" fmla="*/ 13 h 51"/>
                <a:gd name="T6" fmla="*/ 16 w 59"/>
                <a:gd name="T7" fmla="*/ 1 h 51"/>
                <a:gd name="T8" fmla="*/ 1 w 59"/>
                <a:gd name="T9" fmla="*/ 13 h 51"/>
                <a:gd name="T10" fmla="*/ 5 w 59"/>
                <a:gd name="T11" fmla="*/ 26 h 51"/>
                <a:gd name="T12" fmla="*/ 15 w 59"/>
                <a:gd name="T13" fmla="*/ 37 h 51"/>
                <a:gd name="T14" fmla="*/ 30 w 59"/>
                <a:gd name="T15" fmla="*/ 51 h 51"/>
                <a:gd name="T16" fmla="*/ 45 w 59"/>
                <a:gd name="T17" fmla="*/ 37 h 51"/>
                <a:gd name="T18" fmla="*/ 55 w 59"/>
                <a:gd name="T19" fmla="*/ 26 h 51"/>
                <a:gd name="T20" fmla="*/ 58 w 59"/>
                <a:gd name="T21" fmla="*/ 12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51">
                  <a:moveTo>
                    <a:pt x="58" y="12"/>
                  </a:moveTo>
                  <a:cubicBezTo>
                    <a:pt x="56" y="5"/>
                    <a:pt x="50" y="0"/>
                    <a:pt x="43" y="1"/>
                  </a:cubicBezTo>
                  <a:cubicBezTo>
                    <a:pt x="37" y="1"/>
                    <a:pt x="30" y="6"/>
                    <a:pt x="30" y="13"/>
                  </a:cubicBezTo>
                  <a:cubicBezTo>
                    <a:pt x="29" y="6"/>
                    <a:pt x="22" y="1"/>
                    <a:pt x="16" y="1"/>
                  </a:cubicBezTo>
                  <a:cubicBezTo>
                    <a:pt x="9" y="1"/>
                    <a:pt x="3" y="6"/>
                    <a:pt x="1" y="13"/>
                  </a:cubicBezTo>
                  <a:cubicBezTo>
                    <a:pt x="0" y="17"/>
                    <a:pt x="2" y="22"/>
                    <a:pt x="5" y="26"/>
                  </a:cubicBezTo>
                  <a:cubicBezTo>
                    <a:pt x="8" y="31"/>
                    <a:pt x="11" y="34"/>
                    <a:pt x="15" y="37"/>
                  </a:cubicBezTo>
                  <a:cubicBezTo>
                    <a:pt x="20" y="42"/>
                    <a:pt x="25" y="46"/>
                    <a:pt x="30" y="51"/>
                  </a:cubicBezTo>
                  <a:cubicBezTo>
                    <a:pt x="35" y="46"/>
                    <a:pt x="39" y="42"/>
                    <a:pt x="45" y="37"/>
                  </a:cubicBezTo>
                  <a:cubicBezTo>
                    <a:pt x="48" y="34"/>
                    <a:pt x="52" y="30"/>
                    <a:pt x="55" y="26"/>
                  </a:cubicBezTo>
                  <a:cubicBezTo>
                    <a:pt x="57" y="22"/>
                    <a:pt x="59" y="17"/>
                    <a:pt x="58" y="12"/>
                  </a:cubicBezTo>
                  <a:close/>
                </a:path>
              </a:pathLst>
            </a:custGeom>
            <a:solidFill>
              <a:srgbClr val="17BA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63" name="Oval 56">
              <a:extLst>
                <a:ext uri="{FF2B5EF4-FFF2-40B4-BE49-F238E27FC236}">
                  <a16:creationId xmlns:a16="http://schemas.microsoft.com/office/drawing/2014/main" id="{DCFCBC0A-CA65-49F1-9640-FC79C691A8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8575" y="2025650"/>
              <a:ext cx="203200" cy="203200"/>
            </a:xfrm>
            <a:prstGeom prst="ellipse">
              <a:avLst/>
            </a:pr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64" name="Oval 57">
              <a:extLst>
                <a:ext uri="{FF2B5EF4-FFF2-40B4-BE49-F238E27FC236}">
                  <a16:creationId xmlns:a16="http://schemas.microsoft.com/office/drawing/2014/main" id="{274E2025-FE65-4701-91AF-D549CB8F29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8413" y="4294188"/>
              <a:ext cx="1903413" cy="11113"/>
            </a:xfrm>
            <a:prstGeom prst="ellipse">
              <a:avLst/>
            </a:prstGeom>
            <a:solidFill>
              <a:srgbClr val="0FAA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65" name="Oval 58">
              <a:extLst>
                <a:ext uri="{FF2B5EF4-FFF2-40B4-BE49-F238E27FC236}">
                  <a16:creationId xmlns:a16="http://schemas.microsoft.com/office/drawing/2014/main" id="{2774C0F0-C3E7-46B0-9136-C02D8B17B9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8413" y="4137025"/>
              <a:ext cx="1903413" cy="9525"/>
            </a:xfrm>
            <a:prstGeom prst="ellipse">
              <a:avLst/>
            </a:prstGeom>
            <a:solidFill>
              <a:srgbClr val="0FAA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66" name="Oval 59">
              <a:extLst>
                <a:ext uri="{FF2B5EF4-FFF2-40B4-BE49-F238E27FC236}">
                  <a16:creationId xmlns:a16="http://schemas.microsoft.com/office/drawing/2014/main" id="{1D1B2C58-07F7-47E4-9465-1CE4EC4DB9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8413" y="4456113"/>
              <a:ext cx="1035050" cy="6350"/>
            </a:xfrm>
            <a:prstGeom prst="ellipse">
              <a:avLst/>
            </a:prstGeom>
            <a:solidFill>
              <a:srgbClr val="0FAA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67" name="Oval 60">
              <a:extLst>
                <a:ext uri="{FF2B5EF4-FFF2-40B4-BE49-F238E27FC236}">
                  <a16:creationId xmlns:a16="http://schemas.microsoft.com/office/drawing/2014/main" id="{587D875E-4A9B-4DB6-AE03-75959FA21B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5500" y="6143625"/>
              <a:ext cx="80963" cy="84138"/>
            </a:xfrm>
            <a:prstGeom prst="ellipse">
              <a:avLst/>
            </a:pr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68" name="Freeform 61">
              <a:extLst>
                <a:ext uri="{FF2B5EF4-FFF2-40B4-BE49-F238E27FC236}">
                  <a16:creationId xmlns:a16="http://schemas.microsoft.com/office/drawing/2014/main" id="{5421D4DD-4B56-49A5-BA24-367D1CB0D08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2500" y="6143625"/>
              <a:ext cx="80963" cy="84138"/>
            </a:xfrm>
            <a:custGeom>
              <a:avLst/>
              <a:gdLst>
                <a:gd name="T0" fmla="*/ 25 w 25"/>
                <a:gd name="T1" fmla="*/ 13 h 26"/>
                <a:gd name="T2" fmla="*/ 12 w 25"/>
                <a:gd name="T3" fmla="*/ 26 h 26"/>
                <a:gd name="T4" fmla="*/ 0 w 25"/>
                <a:gd name="T5" fmla="*/ 13 h 26"/>
                <a:gd name="T6" fmla="*/ 12 w 25"/>
                <a:gd name="T7" fmla="*/ 0 h 26"/>
                <a:gd name="T8" fmla="*/ 25 w 25"/>
                <a:gd name="T9" fmla="*/ 1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6">
                  <a:moveTo>
                    <a:pt x="25" y="13"/>
                  </a:moveTo>
                  <a:cubicBezTo>
                    <a:pt x="25" y="20"/>
                    <a:pt x="19" y="26"/>
                    <a:pt x="12" y="26"/>
                  </a:cubicBezTo>
                  <a:cubicBezTo>
                    <a:pt x="5" y="26"/>
                    <a:pt x="0" y="20"/>
                    <a:pt x="0" y="13"/>
                  </a:cubicBezTo>
                  <a:cubicBezTo>
                    <a:pt x="0" y="6"/>
                    <a:pt x="5" y="0"/>
                    <a:pt x="12" y="0"/>
                  </a:cubicBezTo>
                  <a:cubicBezTo>
                    <a:pt x="19" y="1"/>
                    <a:pt x="25" y="6"/>
                    <a:pt x="25" y="13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69" name="Oval 62">
              <a:extLst>
                <a:ext uri="{FF2B5EF4-FFF2-40B4-BE49-F238E27FC236}">
                  <a16:creationId xmlns:a16="http://schemas.microsoft.com/office/drawing/2014/main" id="{3D6A660D-30B0-482F-AAD2-F1CF7756CF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4738" y="6146800"/>
              <a:ext cx="80963" cy="80963"/>
            </a:xfrm>
            <a:prstGeom prst="ellipse">
              <a:avLst/>
            </a:pr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70" name="Freeform 63">
              <a:extLst>
                <a:ext uri="{FF2B5EF4-FFF2-40B4-BE49-F238E27FC236}">
                  <a16:creationId xmlns:a16="http://schemas.microsoft.com/office/drawing/2014/main" id="{61AA1BF0-BB65-48FE-AAF5-B15A051F999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5700" y="2325688"/>
              <a:ext cx="2252663" cy="1377950"/>
            </a:xfrm>
            <a:custGeom>
              <a:avLst/>
              <a:gdLst>
                <a:gd name="T0" fmla="*/ 0 w 1419"/>
                <a:gd name="T1" fmla="*/ 868 h 868"/>
                <a:gd name="T2" fmla="*/ 1419 w 1419"/>
                <a:gd name="T3" fmla="*/ 868 h 868"/>
                <a:gd name="T4" fmla="*/ 1419 w 1419"/>
                <a:gd name="T5" fmla="*/ 0 h 868"/>
                <a:gd name="T6" fmla="*/ 0 w 1419"/>
                <a:gd name="T7" fmla="*/ 2 h 868"/>
                <a:gd name="T8" fmla="*/ 0 w 1419"/>
                <a:gd name="T9" fmla="*/ 868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9" h="868">
                  <a:moveTo>
                    <a:pt x="0" y="868"/>
                  </a:moveTo>
                  <a:lnTo>
                    <a:pt x="1419" y="868"/>
                  </a:lnTo>
                  <a:lnTo>
                    <a:pt x="1419" y="0"/>
                  </a:lnTo>
                  <a:lnTo>
                    <a:pt x="0" y="2"/>
                  </a:lnTo>
                  <a:lnTo>
                    <a:pt x="0" y="868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71" name="Freeform 64">
              <a:extLst>
                <a:ext uri="{FF2B5EF4-FFF2-40B4-BE49-F238E27FC236}">
                  <a16:creationId xmlns:a16="http://schemas.microsoft.com/office/drawing/2014/main" id="{6A05A4A6-84F9-4C3C-8AAC-D6B24BE3D5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5700" y="2325688"/>
              <a:ext cx="2252663" cy="1377950"/>
            </a:xfrm>
            <a:custGeom>
              <a:avLst/>
              <a:gdLst>
                <a:gd name="T0" fmla="*/ 0 w 1419"/>
                <a:gd name="T1" fmla="*/ 868 h 868"/>
                <a:gd name="T2" fmla="*/ 1419 w 1419"/>
                <a:gd name="T3" fmla="*/ 868 h 868"/>
                <a:gd name="T4" fmla="*/ 1419 w 1419"/>
                <a:gd name="T5" fmla="*/ 0 h 868"/>
                <a:gd name="T6" fmla="*/ 0 w 1419"/>
                <a:gd name="T7" fmla="*/ 2 h 868"/>
                <a:gd name="T8" fmla="*/ 0 w 1419"/>
                <a:gd name="T9" fmla="*/ 868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9" h="868">
                  <a:moveTo>
                    <a:pt x="0" y="868"/>
                  </a:moveTo>
                  <a:lnTo>
                    <a:pt x="1419" y="868"/>
                  </a:lnTo>
                  <a:lnTo>
                    <a:pt x="1419" y="0"/>
                  </a:lnTo>
                  <a:lnTo>
                    <a:pt x="0" y="2"/>
                  </a:lnTo>
                  <a:lnTo>
                    <a:pt x="0" y="86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72" name="Freeform 65">
              <a:extLst>
                <a:ext uri="{FF2B5EF4-FFF2-40B4-BE49-F238E27FC236}">
                  <a16:creationId xmlns:a16="http://schemas.microsoft.com/office/drawing/2014/main" id="{75C4F20B-4A29-4C75-BD7E-A3D6A82E0D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5250" y="2840038"/>
              <a:ext cx="1846263" cy="863600"/>
            </a:xfrm>
            <a:custGeom>
              <a:avLst/>
              <a:gdLst>
                <a:gd name="T0" fmla="*/ 0 w 1163"/>
                <a:gd name="T1" fmla="*/ 544 h 544"/>
                <a:gd name="T2" fmla="*/ 405 w 1163"/>
                <a:gd name="T3" fmla="*/ 0 h 544"/>
                <a:gd name="T4" fmla="*/ 658 w 1163"/>
                <a:gd name="T5" fmla="*/ 340 h 544"/>
                <a:gd name="T6" fmla="*/ 829 w 1163"/>
                <a:gd name="T7" fmla="*/ 159 h 544"/>
                <a:gd name="T8" fmla="*/ 1163 w 1163"/>
                <a:gd name="T9" fmla="*/ 544 h 544"/>
                <a:gd name="T10" fmla="*/ 0 w 1163"/>
                <a:gd name="T11" fmla="*/ 544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63" h="544">
                  <a:moveTo>
                    <a:pt x="0" y="544"/>
                  </a:moveTo>
                  <a:lnTo>
                    <a:pt x="405" y="0"/>
                  </a:lnTo>
                  <a:lnTo>
                    <a:pt x="658" y="340"/>
                  </a:lnTo>
                  <a:lnTo>
                    <a:pt x="829" y="159"/>
                  </a:lnTo>
                  <a:lnTo>
                    <a:pt x="1163" y="544"/>
                  </a:lnTo>
                  <a:lnTo>
                    <a:pt x="0" y="544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73" name="Freeform 66">
              <a:extLst>
                <a:ext uri="{FF2B5EF4-FFF2-40B4-BE49-F238E27FC236}">
                  <a16:creationId xmlns:a16="http://schemas.microsoft.com/office/drawing/2014/main" id="{55CE3582-27A7-4FE8-90BC-FEA78EB87A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5250" y="2840038"/>
              <a:ext cx="1846263" cy="863600"/>
            </a:xfrm>
            <a:custGeom>
              <a:avLst/>
              <a:gdLst>
                <a:gd name="T0" fmla="*/ 0 w 1163"/>
                <a:gd name="T1" fmla="*/ 544 h 544"/>
                <a:gd name="T2" fmla="*/ 405 w 1163"/>
                <a:gd name="T3" fmla="*/ 0 h 544"/>
                <a:gd name="T4" fmla="*/ 658 w 1163"/>
                <a:gd name="T5" fmla="*/ 340 h 544"/>
                <a:gd name="T6" fmla="*/ 829 w 1163"/>
                <a:gd name="T7" fmla="*/ 159 h 544"/>
                <a:gd name="T8" fmla="*/ 1163 w 1163"/>
                <a:gd name="T9" fmla="*/ 544 h 544"/>
                <a:gd name="T10" fmla="*/ 0 w 1163"/>
                <a:gd name="T11" fmla="*/ 544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63" h="544">
                  <a:moveTo>
                    <a:pt x="0" y="544"/>
                  </a:moveTo>
                  <a:lnTo>
                    <a:pt x="405" y="0"/>
                  </a:lnTo>
                  <a:lnTo>
                    <a:pt x="658" y="340"/>
                  </a:lnTo>
                  <a:lnTo>
                    <a:pt x="829" y="159"/>
                  </a:lnTo>
                  <a:lnTo>
                    <a:pt x="1163" y="544"/>
                  </a:lnTo>
                  <a:lnTo>
                    <a:pt x="0" y="54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74" name="Freeform 67">
              <a:extLst>
                <a:ext uri="{FF2B5EF4-FFF2-40B4-BE49-F238E27FC236}">
                  <a16:creationId xmlns:a16="http://schemas.microsoft.com/office/drawing/2014/main" id="{D1F49595-B2E1-4D73-AFD2-89C155473B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6000" y="2590800"/>
              <a:ext cx="292100" cy="292100"/>
            </a:xfrm>
            <a:custGeom>
              <a:avLst/>
              <a:gdLst>
                <a:gd name="T0" fmla="*/ 90 w 90"/>
                <a:gd name="T1" fmla="*/ 44 h 90"/>
                <a:gd name="T2" fmla="*/ 45 w 90"/>
                <a:gd name="T3" fmla="*/ 90 h 90"/>
                <a:gd name="T4" fmla="*/ 0 w 90"/>
                <a:gd name="T5" fmla="*/ 45 h 90"/>
                <a:gd name="T6" fmla="*/ 45 w 90"/>
                <a:gd name="T7" fmla="*/ 0 h 90"/>
                <a:gd name="T8" fmla="*/ 90 w 90"/>
                <a:gd name="T9" fmla="*/ 44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90">
                  <a:moveTo>
                    <a:pt x="90" y="44"/>
                  </a:moveTo>
                  <a:cubicBezTo>
                    <a:pt x="90" y="69"/>
                    <a:pt x="70" y="90"/>
                    <a:pt x="45" y="90"/>
                  </a:cubicBezTo>
                  <a:cubicBezTo>
                    <a:pt x="21" y="90"/>
                    <a:pt x="0" y="69"/>
                    <a:pt x="0" y="45"/>
                  </a:cubicBezTo>
                  <a:cubicBezTo>
                    <a:pt x="0" y="20"/>
                    <a:pt x="20" y="0"/>
                    <a:pt x="45" y="0"/>
                  </a:cubicBezTo>
                  <a:cubicBezTo>
                    <a:pt x="70" y="0"/>
                    <a:pt x="90" y="20"/>
                    <a:pt x="90" y="44"/>
                  </a:cubicBez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75" name="Freeform 68">
              <a:extLst>
                <a:ext uri="{FF2B5EF4-FFF2-40B4-BE49-F238E27FC236}">
                  <a16:creationId xmlns:a16="http://schemas.microsoft.com/office/drawing/2014/main" id="{6E183B21-7272-4D7E-AAFE-047F9A6E91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6175" y="1866900"/>
              <a:ext cx="2259013" cy="3119438"/>
            </a:xfrm>
            <a:custGeom>
              <a:avLst/>
              <a:gdLst>
                <a:gd name="T0" fmla="*/ 698 w 699"/>
                <a:gd name="T1" fmla="*/ 964 h 965"/>
                <a:gd name="T2" fmla="*/ 697 w 699"/>
                <a:gd name="T3" fmla="*/ 1 h 965"/>
                <a:gd name="T4" fmla="*/ 698 w 699"/>
                <a:gd name="T5" fmla="*/ 2 h 965"/>
                <a:gd name="T6" fmla="*/ 2 w 699"/>
                <a:gd name="T7" fmla="*/ 2 h 965"/>
                <a:gd name="T8" fmla="*/ 2 w 699"/>
                <a:gd name="T9" fmla="*/ 2 h 965"/>
                <a:gd name="T10" fmla="*/ 3 w 699"/>
                <a:gd name="T11" fmla="*/ 1 h 965"/>
                <a:gd name="T12" fmla="*/ 2 w 699"/>
                <a:gd name="T13" fmla="*/ 964 h 965"/>
                <a:gd name="T14" fmla="*/ 2 w 699"/>
                <a:gd name="T15" fmla="*/ 963 h 965"/>
                <a:gd name="T16" fmla="*/ 698 w 699"/>
                <a:gd name="T17" fmla="*/ 964 h 965"/>
                <a:gd name="T18" fmla="*/ 2 w 699"/>
                <a:gd name="T19" fmla="*/ 965 h 965"/>
                <a:gd name="T20" fmla="*/ 1 w 699"/>
                <a:gd name="T21" fmla="*/ 965 h 965"/>
                <a:gd name="T22" fmla="*/ 1 w 699"/>
                <a:gd name="T23" fmla="*/ 964 h 965"/>
                <a:gd name="T24" fmla="*/ 0 w 699"/>
                <a:gd name="T25" fmla="*/ 1 h 965"/>
                <a:gd name="T26" fmla="*/ 0 w 699"/>
                <a:gd name="T27" fmla="*/ 0 h 965"/>
                <a:gd name="T28" fmla="*/ 2 w 699"/>
                <a:gd name="T29" fmla="*/ 0 h 965"/>
                <a:gd name="T30" fmla="*/ 2 w 699"/>
                <a:gd name="T31" fmla="*/ 0 h 965"/>
                <a:gd name="T32" fmla="*/ 698 w 699"/>
                <a:gd name="T33" fmla="*/ 0 h 965"/>
                <a:gd name="T34" fmla="*/ 699 w 699"/>
                <a:gd name="T35" fmla="*/ 0 h 965"/>
                <a:gd name="T36" fmla="*/ 699 w 699"/>
                <a:gd name="T37" fmla="*/ 1 h 965"/>
                <a:gd name="T38" fmla="*/ 698 w 699"/>
                <a:gd name="T39" fmla="*/ 696 h 965"/>
                <a:gd name="T40" fmla="*/ 698 w 699"/>
                <a:gd name="T41" fmla="*/ 894 h 965"/>
                <a:gd name="T42" fmla="*/ 698 w 699"/>
                <a:gd name="T43" fmla="*/ 946 h 965"/>
                <a:gd name="T44" fmla="*/ 698 w 699"/>
                <a:gd name="T45" fmla="*/ 960 h 965"/>
                <a:gd name="T46" fmla="*/ 698 w 699"/>
                <a:gd name="T47" fmla="*/ 964 h 9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699" h="965">
                  <a:moveTo>
                    <a:pt x="698" y="964"/>
                  </a:moveTo>
                  <a:cubicBezTo>
                    <a:pt x="698" y="955"/>
                    <a:pt x="697" y="570"/>
                    <a:pt x="697" y="1"/>
                  </a:cubicBezTo>
                  <a:cubicBezTo>
                    <a:pt x="698" y="2"/>
                    <a:pt x="698" y="2"/>
                    <a:pt x="698" y="2"/>
                  </a:cubicBezTo>
                  <a:cubicBezTo>
                    <a:pt x="488" y="2"/>
                    <a:pt x="251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361"/>
                    <a:pt x="3" y="694"/>
                    <a:pt x="2" y="964"/>
                  </a:cubicBezTo>
                  <a:cubicBezTo>
                    <a:pt x="2" y="963"/>
                    <a:pt x="2" y="963"/>
                    <a:pt x="2" y="963"/>
                  </a:cubicBezTo>
                  <a:cubicBezTo>
                    <a:pt x="424" y="964"/>
                    <a:pt x="690" y="964"/>
                    <a:pt x="698" y="964"/>
                  </a:cubicBezTo>
                  <a:cubicBezTo>
                    <a:pt x="690" y="964"/>
                    <a:pt x="424" y="964"/>
                    <a:pt x="2" y="965"/>
                  </a:cubicBezTo>
                  <a:cubicBezTo>
                    <a:pt x="1" y="965"/>
                    <a:pt x="1" y="965"/>
                    <a:pt x="1" y="965"/>
                  </a:cubicBezTo>
                  <a:cubicBezTo>
                    <a:pt x="1" y="964"/>
                    <a:pt x="1" y="964"/>
                    <a:pt x="1" y="964"/>
                  </a:cubicBezTo>
                  <a:cubicBezTo>
                    <a:pt x="1" y="694"/>
                    <a:pt x="0" y="36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51" y="0"/>
                    <a:pt x="488" y="0"/>
                    <a:pt x="698" y="0"/>
                  </a:cubicBezTo>
                  <a:cubicBezTo>
                    <a:pt x="699" y="0"/>
                    <a:pt x="699" y="0"/>
                    <a:pt x="699" y="0"/>
                  </a:cubicBezTo>
                  <a:cubicBezTo>
                    <a:pt x="699" y="1"/>
                    <a:pt x="699" y="1"/>
                    <a:pt x="699" y="1"/>
                  </a:cubicBezTo>
                  <a:cubicBezTo>
                    <a:pt x="699" y="286"/>
                    <a:pt x="699" y="527"/>
                    <a:pt x="698" y="696"/>
                  </a:cubicBezTo>
                  <a:cubicBezTo>
                    <a:pt x="698" y="781"/>
                    <a:pt x="698" y="848"/>
                    <a:pt x="698" y="894"/>
                  </a:cubicBezTo>
                  <a:cubicBezTo>
                    <a:pt x="698" y="917"/>
                    <a:pt x="698" y="934"/>
                    <a:pt x="698" y="946"/>
                  </a:cubicBezTo>
                  <a:cubicBezTo>
                    <a:pt x="698" y="952"/>
                    <a:pt x="698" y="957"/>
                    <a:pt x="698" y="960"/>
                  </a:cubicBezTo>
                  <a:cubicBezTo>
                    <a:pt x="698" y="963"/>
                    <a:pt x="698" y="964"/>
                    <a:pt x="698" y="964"/>
                  </a:cubicBezTo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76" name="Freeform 69">
              <a:extLst>
                <a:ext uri="{FF2B5EF4-FFF2-40B4-BE49-F238E27FC236}">
                  <a16:creationId xmlns:a16="http://schemas.microsoft.com/office/drawing/2014/main" id="{5CD391A1-C3A7-4032-A1ED-5DC25F5C6A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3513" y="4592638"/>
              <a:ext cx="1244600" cy="1884363"/>
            </a:xfrm>
            <a:custGeom>
              <a:avLst/>
              <a:gdLst>
                <a:gd name="T0" fmla="*/ 282 w 385"/>
                <a:gd name="T1" fmla="*/ 241 h 583"/>
                <a:gd name="T2" fmla="*/ 297 w 385"/>
                <a:gd name="T3" fmla="*/ 189 h 583"/>
                <a:gd name="T4" fmla="*/ 308 w 385"/>
                <a:gd name="T5" fmla="*/ 149 h 583"/>
                <a:gd name="T6" fmla="*/ 334 w 385"/>
                <a:gd name="T7" fmla="*/ 111 h 583"/>
                <a:gd name="T8" fmla="*/ 367 w 385"/>
                <a:gd name="T9" fmla="*/ 86 h 583"/>
                <a:gd name="T10" fmla="*/ 370 w 385"/>
                <a:gd name="T11" fmla="*/ 85 h 583"/>
                <a:gd name="T12" fmla="*/ 375 w 385"/>
                <a:gd name="T13" fmla="*/ 80 h 583"/>
                <a:gd name="T14" fmla="*/ 357 w 385"/>
                <a:gd name="T15" fmla="*/ 56 h 583"/>
                <a:gd name="T16" fmla="*/ 284 w 385"/>
                <a:gd name="T17" fmla="*/ 100 h 583"/>
                <a:gd name="T18" fmla="*/ 282 w 385"/>
                <a:gd name="T19" fmla="*/ 101 h 583"/>
                <a:gd name="T20" fmla="*/ 242 w 385"/>
                <a:gd name="T21" fmla="*/ 28 h 583"/>
                <a:gd name="T22" fmla="*/ 204 w 385"/>
                <a:gd name="T23" fmla="*/ 6 h 583"/>
                <a:gd name="T24" fmla="*/ 114 w 385"/>
                <a:gd name="T25" fmla="*/ 48 h 583"/>
                <a:gd name="T26" fmla="*/ 87 w 385"/>
                <a:gd name="T27" fmla="*/ 49 h 583"/>
                <a:gd name="T28" fmla="*/ 70 w 385"/>
                <a:gd name="T29" fmla="*/ 81 h 583"/>
                <a:gd name="T30" fmla="*/ 107 w 385"/>
                <a:gd name="T31" fmla="*/ 226 h 583"/>
                <a:gd name="T32" fmla="*/ 0 w 385"/>
                <a:gd name="T33" fmla="*/ 583 h 583"/>
                <a:gd name="T34" fmla="*/ 231 w 385"/>
                <a:gd name="T35" fmla="*/ 583 h 583"/>
                <a:gd name="T36" fmla="*/ 282 w 385"/>
                <a:gd name="T37" fmla="*/ 241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5" h="583">
                  <a:moveTo>
                    <a:pt x="282" y="241"/>
                  </a:moveTo>
                  <a:cubicBezTo>
                    <a:pt x="297" y="189"/>
                    <a:pt x="297" y="189"/>
                    <a:pt x="297" y="189"/>
                  </a:cubicBezTo>
                  <a:cubicBezTo>
                    <a:pt x="300" y="178"/>
                    <a:pt x="303" y="164"/>
                    <a:pt x="308" y="149"/>
                  </a:cubicBezTo>
                  <a:cubicBezTo>
                    <a:pt x="312" y="136"/>
                    <a:pt x="324" y="121"/>
                    <a:pt x="334" y="111"/>
                  </a:cubicBezTo>
                  <a:cubicBezTo>
                    <a:pt x="349" y="95"/>
                    <a:pt x="357" y="95"/>
                    <a:pt x="367" y="86"/>
                  </a:cubicBezTo>
                  <a:cubicBezTo>
                    <a:pt x="368" y="86"/>
                    <a:pt x="369" y="85"/>
                    <a:pt x="370" y="85"/>
                  </a:cubicBezTo>
                  <a:cubicBezTo>
                    <a:pt x="373" y="83"/>
                    <a:pt x="374" y="82"/>
                    <a:pt x="375" y="80"/>
                  </a:cubicBezTo>
                  <a:cubicBezTo>
                    <a:pt x="385" y="70"/>
                    <a:pt x="376" y="55"/>
                    <a:pt x="357" y="56"/>
                  </a:cubicBezTo>
                  <a:cubicBezTo>
                    <a:pt x="343" y="57"/>
                    <a:pt x="321" y="61"/>
                    <a:pt x="284" y="100"/>
                  </a:cubicBezTo>
                  <a:cubicBezTo>
                    <a:pt x="283" y="100"/>
                    <a:pt x="283" y="101"/>
                    <a:pt x="282" y="101"/>
                  </a:cubicBezTo>
                  <a:cubicBezTo>
                    <a:pt x="263" y="126"/>
                    <a:pt x="245" y="55"/>
                    <a:pt x="242" y="28"/>
                  </a:cubicBezTo>
                  <a:cubicBezTo>
                    <a:pt x="239" y="10"/>
                    <a:pt x="221" y="0"/>
                    <a:pt x="204" y="6"/>
                  </a:cubicBezTo>
                  <a:cubicBezTo>
                    <a:pt x="114" y="48"/>
                    <a:pt x="114" y="48"/>
                    <a:pt x="114" y="48"/>
                  </a:cubicBezTo>
                  <a:cubicBezTo>
                    <a:pt x="106" y="45"/>
                    <a:pt x="97" y="46"/>
                    <a:pt x="87" y="49"/>
                  </a:cubicBezTo>
                  <a:cubicBezTo>
                    <a:pt x="74" y="54"/>
                    <a:pt x="67" y="67"/>
                    <a:pt x="70" y="81"/>
                  </a:cubicBezTo>
                  <a:cubicBezTo>
                    <a:pt x="107" y="226"/>
                    <a:pt x="107" y="226"/>
                    <a:pt x="107" y="226"/>
                  </a:cubicBezTo>
                  <a:cubicBezTo>
                    <a:pt x="0" y="583"/>
                    <a:pt x="0" y="583"/>
                    <a:pt x="0" y="583"/>
                  </a:cubicBezTo>
                  <a:cubicBezTo>
                    <a:pt x="231" y="583"/>
                    <a:pt x="231" y="583"/>
                    <a:pt x="231" y="583"/>
                  </a:cubicBezTo>
                  <a:cubicBezTo>
                    <a:pt x="282" y="241"/>
                    <a:pt x="282" y="241"/>
                    <a:pt x="282" y="241"/>
                  </a:cubicBezTo>
                </a:path>
              </a:pathLst>
            </a:custGeom>
            <a:solidFill>
              <a:srgbClr val="FBBD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77" name="Freeform 70">
              <a:extLst>
                <a:ext uri="{FF2B5EF4-FFF2-40B4-BE49-F238E27FC236}">
                  <a16:creationId xmlns:a16="http://schemas.microsoft.com/office/drawing/2014/main" id="{504E9473-BA9C-4D5F-9C03-6B8CD622D4F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8138" y="4149725"/>
              <a:ext cx="1308100" cy="1092200"/>
            </a:xfrm>
            <a:custGeom>
              <a:avLst/>
              <a:gdLst>
                <a:gd name="T0" fmla="*/ 405 w 405"/>
                <a:gd name="T1" fmla="*/ 50 h 338"/>
                <a:gd name="T2" fmla="*/ 334 w 405"/>
                <a:gd name="T3" fmla="*/ 190 h 338"/>
                <a:gd name="T4" fmla="*/ 298 w 405"/>
                <a:gd name="T5" fmla="*/ 180 h 338"/>
                <a:gd name="T6" fmla="*/ 119 w 405"/>
                <a:gd name="T7" fmla="*/ 326 h 338"/>
                <a:gd name="T8" fmla="*/ 68 w 405"/>
                <a:gd name="T9" fmla="*/ 322 h 338"/>
                <a:gd name="T10" fmla="*/ 0 w 405"/>
                <a:gd name="T11" fmla="*/ 242 h 338"/>
                <a:gd name="T12" fmla="*/ 163 w 405"/>
                <a:gd name="T13" fmla="*/ 134 h 338"/>
                <a:gd name="T14" fmla="*/ 159 w 405"/>
                <a:gd name="T15" fmla="*/ 73 h 338"/>
                <a:gd name="T16" fmla="*/ 224 w 405"/>
                <a:gd name="T17" fmla="*/ 0 h 338"/>
                <a:gd name="T18" fmla="*/ 405 w 405"/>
                <a:gd name="T19" fmla="*/ 50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5" h="338">
                  <a:moveTo>
                    <a:pt x="405" y="50"/>
                  </a:moveTo>
                  <a:cubicBezTo>
                    <a:pt x="334" y="190"/>
                    <a:pt x="334" y="190"/>
                    <a:pt x="334" y="190"/>
                  </a:cubicBezTo>
                  <a:cubicBezTo>
                    <a:pt x="298" y="180"/>
                    <a:pt x="298" y="180"/>
                    <a:pt x="298" y="180"/>
                  </a:cubicBezTo>
                  <a:cubicBezTo>
                    <a:pt x="119" y="326"/>
                    <a:pt x="119" y="326"/>
                    <a:pt x="119" y="326"/>
                  </a:cubicBezTo>
                  <a:cubicBezTo>
                    <a:pt x="103" y="338"/>
                    <a:pt x="81" y="336"/>
                    <a:pt x="68" y="322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138" y="183"/>
                    <a:pt x="163" y="134"/>
                  </a:cubicBezTo>
                  <a:cubicBezTo>
                    <a:pt x="188" y="85"/>
                    <a:pt x="159" y="73"/>
                    <a:pt x="159" y="73"/>
                  </a:cubicBezTo>
                  <a:cubicBezTo>
                    <a:pt x="224" y="0"/>
                    <a:pt x="224" y="0"/>
                    <a:pt x="224" y="0"/>
                  </a:cubicBezTo>
                  <a:cubicBezTo>
                    <a:pt x="405" y="50"/>
                    <a:pt x="405" y="50"/>
                    <a:pt x="405" y="50"/>
                  </a:cubicBezTo>
                </a:path>
              </a:pathLst>
            </a:custGeom>
            <a:solidFill>
              <a:srgbClr val="17BA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78" name="Freeform 71">
              <a:extLst>
                <a:ext uri="{FF2B5EF4-FFF2-40B4-BE49-F238E27FC236}">
                  <a16:creationId xmlns:a16="http://schemas.microsoft.com/office/drawing/2014/main" id="{DC86DB09-4761-46C1-B6F2-C4F8EE80B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9813" y="1776413"/>
              <a:ext cx="2849563" cy="2370138"/>
            </a:xfrm>
            <a:custGeom>
              <a:avLst/>
              <a:gdLst>
                <a:gd name="T0" fmla="*/ 882 w 882"/>
                <a:gd name="T1" fmla="*/ 498 h 733"/>
                <a:gd name="T2" fmla="*/ 630 w 882"/>
                <a:gd name="T3" fmla="*/ 334 h 733"/>
                <a:gd name="T4" fmla="*/ 396 w 882"/>
                <a:gd name="T5" fmla="*/ 5 h 733"/>
                <a:gd name="T6" fmla="*/ 389 w 882"/>
                <a:gd name="T7" fmla="*/ 5 h 733"/>
                <a:gd name="T8" fmla="*/ 150 w 882"/>
                <a:gd name="T9" fmla="*/ 295 h 733"/>
                <a:gd name="T10" fmla="*/ 89 w 882"/>
                <a:gd name="T11" fmla="*/ 695 h 733"/>
                <a:gd name="T12" fmla="*/ 447 w 882"/>
                <a:gd name="T13" fmla="*/ 653 h 733"/>
                <a:gd name="T14" fmla="*/ 735 w 882"/>
                <a:gd name="T15" fmla="*/ 733 h 733"/>
                <a:gd name="T16" fmla="*/ 882 w 882"/>
                <a:gd name="T17" fmla="*/ 498 h 7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82" h="733">
                  <a:moveTo>
                    <a:pt x="882" y="498"/>
                  </a:moveTo>
                  <a:cubicBezTo>
                    <a:pt x="882" y="498"/>
                    <a:pt x="777" y="475"/>
                    <a:pt x="630" y="334"/>
                  </a:cubicBezTo>
                  <a:cubicBezTo>
                    <a:pt x="483" y="192"/>
                    <a:pt x="414" y="4"/>
                    <a:pt x="396" y="5"/>
                  </a:cubicBezTo>
                  <a:cubicBezTo>
                    <a:pt x="394" y="5"/>
                    <a:pt x="392" y="5"/>
                    <a:pt x="389" y="5"/>
                  </a:cubicBezTo>
                  <a:cubicBezTo>
                    <a:pt x="362" y="3"/>
                    <a:pt x="285" y="0"/>
                    <a:pt x="150" y="295"/>
                  </a:cubicBezTo>
                  <a:cubicBezTo>
                    <a:pt x="0" y="620"/>
                    <a:pt x="59" y="696"/>
                    <a:pt x="89" y="695"/>
                  </a:cubicBezTo>
                  <a:cubicBezTo>
                    <a:pt x="118" y="695"/>
                    <a:pt x="320" y="638"/>
                    <a:pt x="447" y="653"/>
                  </a:cubicBezTo>
                  <a:cubicBezTo>
                    <a:pt x="573" y="667"/>
                    <a:pt x="735" y="733"/>
                    <a:pt x="735" y="733"/>
                  </a:cubicBezTo>
                  <a:cubicBezTo>
                    <a:pt x="882" y="498"/>
                    <a:pt x="882" y="498"/>
                    <a:pt x="882" y="498"/>
                  </a:cubicBezTo>
                </a:path>
              </a:pathLst>
            </a:custGeom>
            <a:solidFill>
              <a:srgbClr val="17BA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79" name="Freeform 72">
              <a:extLst>
                <a:ext uri="{FF2B5EF4-FFF2-40B4-BE49-F238E27FC236}">
                  <a16:creationId xmlns:a16="http://schemas.microsoft.com/office/drawing/2014/main" id="{5F2A57D3-BDD2-4C93-8095-E94B3E5B64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3275" y="3189288"/>
              <a:ext cx="1335088" cy="1279525"/>
            </a:xfrm>
            <a:custGeom>
              <a:avLst/>
              <a:gdLst>
                <a:gd name="T0" fmla="*/ 391 w 413"/>
                <a:gd name="T1" fmla="*/ 238 h 396"/>
                <a:gd name="T2" fmla="*/ 355 w 413"/>
                <a:gd name="T3" fmla="*/ 306 h 396"/>
                <a:gd name="T4" fmla="*/ 339 w 413"/>
                <a:gd name="T5" fmla="*/ 337 h 396"/>
                <a:gd name="T6" fmla="*/ 224 w 413"/>
                <a:gd name="T7" fmla="*/ 376 h 396"/>
                <a:gd name="T8" fmla="*/ 0 w 413"/>
                <a:gd name="T9" fmla="*/ 298 h 396"/>
                <a:gd name="T10" fmla="*/ 130 w 413"/>
                <a:gd name="T11" fmla="*/ 0 h 396"/>
                <a:gd name="T12" fmla="*/ 354 w 413"/>
                <a:gd name="T13" fmla="*/ 119 h 396"/>
                <a:gd name="T14" fmla="*/ 391 w 413"/>
                <a:gd name="T15" fmla="*/ 238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3" h="396">
                  <a:moveTo>
                    <a:pt x="391" y="238"/>
                  </a:moveTo>
                  <a:cubicBezTo>
                    <a:pt x="355" y="306"/>
                    <a:pt x="355" y="306"/>
                    <a:pt x="355" y="306"/>
                  </a:cubicBezTo>
                  <a:cubicBezTo>
                    <a:pt x="339" y="337"/>
                    <a:pt x="339" y="337"/>
                    <a:pt x="339" y="337"/>
                  </a:cubicBezTo>
                  <a:cubicBezTo>
                    <a:pt x="317" y="378"/>
                    <a:pt x="266" y="396"/>
                    <a:pt x="224" y="376"/>
                  </a:cubicBezTo>
                  <a:cubicBezTo>
                    <a:pt x="0" y="298"/>
                    <a:pt x="0" y="298"/>
                    <a:pt x="0" y="298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354" y="119"/>
                    <a:pt x="354" y="119"/>
                    <a:pt x="354" y="119"/>
                  </a:cubicBezTo>
                  <a:cubicBezTo>
                    <a:pt x="397" y="142"/>
                    <a:pt x="413" y="195"/>
                    <a:pt x="391" y="238"/>
                  </a:cubicBezTo>
                </a:path>
              </a:pathLst>
            </a:custGeom>
            <a:solidFill>
              <a:srgbClr val="17BA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80" name="Freeform 73">
              <a:extLst>
                <a:ext uri="{FF2B5EF4-FFF2-40B4-BE49-F238E27FC236}">
                  <a16:creationId xmlns:a16="http://schemas.microsoft.com/office/drawing/2014/main" id="{BE6D4EA3-FFAA-47AC-B9B5-3FBBDA171F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3275" y="3189288"/>
              <a:ext cx="1295400" cy="1241425"/>
            </a:xfrm>
            <a:custGeom>
              <a:avLst/>
              <a:gdLst>
                <a:gd name="T0" fmla="*/ 130 w 401"/>
                <a:gd name="T1" fmla="*/ 0 h 384"/>
                <a:gd name="T2" fmla="*/ 113 w 401"/>
                <a:gd name="T3" fmla="*/ 40 h 384"/>
                <a:gd name="T4" fmla="*/ 4 w 401"/>
                <a:gd name="T5" fmla="*/ 289 h 384"/>
                <a:gd name="T6" fmla="*/ 0 w 401"/>
                <a:gd name="T7" fmla="*/ 298 h 384"/>
                <a:gd name="T8" fmla="*/ 224 w 401"/>
                <a:gd name="T9" fmla="*/ 376 h 384"/>
                <a:gd name="T10" fmla="*/ 261 w 401"/>
                <a:gd name="T11" fmla="*/ 384 h 384"/>
                <a:gd name="T12" fmla="*/ 339 w 401"/>
                <a:gd name="T13" fmla="*/ 337 h 384"/>
                <a:gd name="T14" fmla="*/ 349 w 401"/>
                <a:gd name="T15" fmla="*/ 317 h 384"/>
                <a:gd name="T16" fmla="*/ 387 w 401"/>
                <a:gd name="T17" fmla="*/ 246 h 384"/>
                <a:gd name="T18" fmla="*/ 387 w 401"/>
                <a:gd name="T19" fmla="*/ 246 h 384"/>
                <a:gd name="T20" fmla="*/ 391 w 401"/>
                <a:gd name="T21" fmla="*/ 238 h 384"/>
                <a:gd name="T22" fmla="*/ 401 w 401"/>
                <a:gd name="T23" fmla="*/ 197 h 384"/>
                <a:gd name="T24" fmla="*/ 354 w 401"/>
                <a:gd name="T25" fmla="*/ 119 h 384"/>
                <a:gd name="T26" fmla="*/ 286 w 401"/>
                <a:gd name="T27" fmla="*/ 83 h 384"/>
                <a:gd name="T28" fmla="*/ 150 w 401"/>
                <a:gd name="T29" fmla="*/ 10 h 384"/>
                <a:gd name="T30" fmla="*/ 130 w 401"/>
                <a:gd name="T31" fmla="*/ 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01" h="384">
                  <a:moveTo>
                    <a:pt x="130" y="0"/>
                  </a:moveTo>
                  <a:cubicBezTo>
                    <a:pt x="113" y="40"/>
                    <a:pt x="113" y="40"/>
                    <a:pt x="113" y="40"/>
                  </a:cubicBezTo>
                  <a:cubicBezTo>
                    <a:pt x="4" y="289"/>
                    <a:pt x="4" y="289"/>
                    <a:pt x="4" y="289"/>
                  </a:cubicBezTo>
                  <a:cubicBezTo>
                    <a:pt x="0" y="298"/>
                    <a:pt x="0" y="298"/>
                    <a:pt x="0" y="298"/>
                  </a:cubicBezTo>
                  <a:cubicBezTo>
                    <a:pt x="224" y="376"/>
                    <a:pt x="224" y="376"/>
                    <a:pt x="224" y="376"/>
                  </a:cubicBezTo>
                  <a:cubicBezTo>
                    <a:pt x="236" y="381"/>
                    <a:pt x="248" y="384"/>
                    <a:pt x="261" y="384"/>
                  </a:cubicBezTo>
                  <a:cubicBezTo>
                    <a:pt x="292" y="384"/>
                    <a:pt x="323" y="367"/>
                    <a:pt x="339" y="337"/>
                  </a:cubicBezTo>
                  <a:cubicBezTo>
                    <a:pt x="349" y="317"/>
                    <a:pt x="349" y="317"/>
                    <a:pt x="349" y="317"/>
                  </a:cubicBezTo>
                  <a:cubicBezTo>
                    <a:pt x="387" y="246"/>
                    <a:pt x="387" y="246"/>
                    <a:pt x="387" y="246"/>
                  </a:cubicBezTo>
                  <a:cubicBezTo>
                    <a:pt x="387" y="246"/>
                    <a:pt x="387" y="246"/>
                    <a:pt x="387" y="246"/>
                  </a:cubicBezTo>
                  <a:cubicBezTo>
                    <a:pt x="391" y="238"/>
                    <a:pt x="391" y="238"/>
                    <a:pt x="391" y="238"/>
                  </a:cubicBezTo>
                  <a:cubicBezTo>
                    <a:pt x="397" y="225"/>
                    <a:pt x="401" y="211"/>
                    <a:pt x="401" y="197"/>
                  </a:cubicBezTo>
                  <a:cubicBezTo>
                    <a:pt x="401" y="166"/>
                    <a:pt x="384" y="135"/>
                    <a:pt x="354" y="119"/>
                  </a:cubicBezTo>
                  <a:cubicBezTo>
                    <a:pt x="286" y="83"/>
                    <a:pt x="286" y="83"/>
                    <a:pt x="286" y="83"/>
                  </a:cubicBezTo>
                  <a:cubicBezTo>
                    <a:pt x="150" y="10"/>
                    <a:pt x="150" y="10"/>
                    <a:pt x="150" y="10"/>
                  </a:cubicBezTo>
                  <a:cubicBezTo>
                    <a:pt x="130" y="0"/>
                    <a:pt x="130" y="0"/>
                    <a:pt x="130" y="0"/>
                  </a:cubicBezTo>
                </a:path>
              </a:pathLst>
            </a:custGeom>
            <a:solidFill>
              <a:srgbClr val="0E70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81" name="Freeform 74">
              <a:extLst>
                <a:ext uri="{FF2B5EF4-FFF2-40B4-BE49-F238E27FC236}">
                  <a16:creationId xmlns:a16="http://schemas.microsoft.com/office/drawing/2014/main" id="{D3B8FA35-D6C8-4C39-816B-03F8C3657B6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6975" y="1763713"/>
              <a:ext cx="1182688" cy="2174875"/>
            </a:xfrm>
            <a:custGeom>
              <a:avLst/>
              <a:gdLst>
                <a:gd name="T0" fmla="*/ 113 w 366"/>
                <a:gd name="T1" fmla="*/ 305 h 673"/>
                <a:gd name="T2" fmla="*/ 39 w 366"/>
                <a:gd name="T3" fmla="*/ 656 h 673"/>
                <a:gd name="T4" fmla="*/ 253 w 366"/>
                <a:gd name="T5" fmla="*/ 368 h 673"/>
                <a:gd name="T6" fmla="*/ 327 w 366"/>
                <a:gd name="T7" fmla="*/ 18 h 673"/>
                <a:gd name="T8" fmla="*/ 113 w 366"/>
                <a:gd name="T9" fmla="*/ 305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6" h="673">
                  <a:moveTo>
                    <a:pt x="113" y="305"/>
                  </a:moveTo>
                  <a:cubicBezTo>
                    <a:pt x="33" y="481"/>
                    <a:pt x="0" y="638"/>
                    <a:pt x="39" y="656"/>
                  </a:cubicBezTo>
                  <a:cubicBezTo>
                    <a:pt x="77" y="673"/>
                    <a:pt x="173" y="544"/>
                    <a:pt x="253" y="368"/>
                  </a:cubicBezTo>
                  <a:cubicBezTo>
                    <a:pt x="332" y="192"/>
                    <a:pt x="366" y="35"/>
                    <a:pt x="327" y="18"/>
                  </a:cubicBezTo>
                  <a:cubicBezTo>
                    <a:pt x="288" y="0"/>
                    <a:pt x="192" y="129"/>
                    <a:pt x="113" y="305"/>
                  </a:cubicBezTo>
                </a:path>
              </a:pathLst>
            </a:custGeom>
            <a:solidFill>
              <a:srgbClr val="17BA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82" name="Freeform 75">
              <a:extLst>
                <a:ext uri="{FF2B5EF4-FFF2-40B4-BE49-F238E27FC236}">
                  <a16:creationId xmlns:a16="http://schemas.microsoft.com/office/drawing/2014/main" id="{EB70F84E-85A0-49DA-A869-1291DFB366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1588" y="1816100"/>
              <a:ext cx="1035050" cy="2071688"/>
            </a:xfrm>
            <a:custGeom>
              <a:avLst/>
              <a:gdLst>
                <a:gd name="T0" fmla="*/ 296 w 320"/>
                <a:gd name="T1" fmla="*/ 0 h 641"/>
                <a:gd name="T2" fmla="*/ 90 w 320"/>
                <a:gd name="T3" fmla="*/ 289 h 641"/>
                <a:gd name="T4" fmla="*/ 0 w 320"/>
                <a:gd name="T5" fmla="*/ 594 h 641"/>
                <a:gd name="T6" fmla="*/ 16 w 320"/>
                <a:gd name="T7" fmla="*/ 640 h 641"/>
                <a:gd name="T8" fmla="*/ 23 w 320"/>
                <a:gd name="T9" fmla="*/ 641 h 641"/>
                <a:gd name="T10" fmla="*/ 230 w 320"/>
                <a:gd name="T11" fmla="*/ 352 h 641"/>
                <a:gd name="T12" fmla="*/ 320 w 320"/>
                <a:gd name="T13" fmla="*/ 47 h 641"/>
                <a:gd name="T14" fmla="*/ 304 w 320"/>
                <a:gd name="T15" fmla="*/ 2 h 641"/>
                <a:gd name="T16" fmla="*/ 296 w 320"/>
                <a:gd name="T17" fmla="*/ 0 h 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0" h="641">
                  <a:moveTo>
                    <a:pt x="296" y="0"/>
                  </a:moveTo>
                  <a:cubicBezTo>
                    <a:pt x="253" y="0"/>
                    <a:pt x="164" y="123"/>
                    <a:pt x="90" y="289"/>
                  </a:cubicBezTo>
                  <a:cubicBezTo>
                    <a:pt x="33" y="415"/>
                    <a:pt x="0" y="531"/>
                    <a:pt x="0" y="594"/>
                  </a:cubicBezTo>
                  <a:cubicBezTo>
                    <a:pt x="0" y="618"/>
                    <a:pt x="5" y="635"/>
                    <a:pt x="16" y="640"/>
                  </a:cubicBezTo>
                  <a:cubicBezTo>
                    <a:pt x="18" y="641"/>
                    <a:pt x="21" y="641"/>
                    <a:pt x="23" y="641"/>
                  </a:cubicBezTo>
                  <a:cubicBezTo>
                    <a:pt x="66" y="641"/>
                    <a:pt x="155" y="518"/>
                    <a:pt x="230" y="352"/>
                  </a:cubicBezTo>
                  <a:cubicBezTo>
                    <a:pt x="287" y="226"/>
                    <a:pt x="320" y="110"/>
                    <a:pt x="320" y="47"/>
                  </a:cubicBezTo>
                  <a:cubicBezTo>
                    <a:pt x="320" y="23"/>
                    <a:pt x="315" y="7"/>
                    <a:pt x="304" y="2"/>
                  </a:cubicBezTo>
                  <a:cubicBezTo>
                    <a:pt x="301" y="0"/>
                    <a:pt x="299" y="0"/>
                    <a:pt x="296" y="0"/>
                  </a:cubicBezTo>
                </a:path>
              </a:pathLst>
            </a:custGeom>
            <a:solidFill>
              <a:srgbClr val="0B5D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83" name="Freeform 76">
              <a:extLst>
                <a:ext uri="{FF2B5EF4-FFF2-40B4-BE49-F238E27FC236}">
                  <a16:creationId xmlns:a16="http://schemas.microsoft.com/office/drawing/2014/main" id="{16841DB5-500D-429C-BEB1-EDEB74280F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1988" y="3984625"/>
              <a:ext cx="268288" cy="290513"/>
            </a:xfrm>
            <a:custGeom>
              <a:avLst/>
              <a:gdLst>
                <a:gd name="T0" fmla="*/ 124 w 169"/>
                <a:gd name="T1" fmla="*/ 183 h 183"/>
                <a:gd name="T2" fmla="*/ 0 w 169"/>
                <a:gd name="T3" fmla="*/ 144 h 183"/>
                <a:gd name="T4" fmla="*/ 77 w 169"/>
                <a:gd name="T5" fmla="*/ 0 h 183"/>
                <a:gd name="T6" fmla="*/ 169 w 169"/>
                <a:gd name="T7" fmla="*/ 57 h 183"/>
                <a:gd name="T8" fmla="*/ 124 w 169"/>
                <a:gd name="T9" fmla="*/ 18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" h="183">
                  <a:moveTo>
                    <a:pt x="124" y="183"/>
                  </a:moveTo>
                  <a:lnTo>
                    <a:pt x="0" y="144"/>
                  </a:lnTo>
                  <a:lnTo>
                    <a:pt x="77" y="0"/>
                  </a:lnTo>
                  <a:lnTo>
                    <a:pt x="169" y="57"/>
                  </a:lnTo>
                  <a:lnTo>
                    <a:pt x="124" y="183"/>
                  </a:lnTo>
                  <a:close/>
                </a:path>
              </a:pathLst>
            </a:custGeom>
            <a:solidFill>
              <a:srgbClr val="17BA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84" name="Freeform 77">
              <a:extLst>
                <a:ext uri="{FF2B5EF4-FFF2-40B4-BE49-F238E27FC236}">
                  <a16:creationId xmlns:a16="http://schemas.microsoft.com/office/drawing/2014/main" id="{9490E437-1F85-4490-8146-66B199519A2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1988" y="3984625"/>
              <a:ext cx="268288" cy="290513"/>
            </a:xfrm>
            <a:custGeom>
              <a:avLst/>
              <a:gdLst>
                <a:gd name="T0" fmla="*/ 124 w 169"/>
                <a:gd name="T1" fmla="*/ 183 h 183"/>
                <a:gd name="T2" fmla="*/ 0 w 169"/>
                <a:gd name="T3" fmla="*/ 144 h 183"/>
                <a:gd name="T4" fmla="*/ 77 w 169"/>
                <a:gd name="T5" fmla="*/ 0 h 183"/>
                <a:gd name="T6" fmla="*/ 169 w 169"/>
                <a:gd name="T7" fmla="*/ 57 h 183"/>
                <a:gd name="T8" fmla="*/ 124 w 169"/>
                <a:gd name="T9" fmla="*/ 18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" h="183">
                  <a:moveTo>
                    <a:pt x="124" y="183"/>
                  </a:moveTo>
                  <a:lnTo>
                    <a:pt x="0" y="144"/>
                  </a:lnTo>
                  <a:lnTo>
                    <a:pt x="77" y="0"/>
                  </a:lnTo>
                  <a:lnTo>
                    <a:pt x="169" y="57"/>
                  </a:lnTo>
                  <a:lnTo>
                    <a:pt x="124" y="18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85" name="Freeform 78">
              <a:extLst>
                <a:ext uri="{FF2B5EF4-FFF2-40B4-BE49-F238E27FC236}">
                  <a16:creationId xmlns:a16="http://schemas.microsoft.com/office/drawing/2014/main" id="{3EF56356-7692-4E48-A237-A146C1A951C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4225" y="3984625"/>
              <a:ext cx="15875" cy="9525"/>
            </a:xfrm>
            <a:custGeom>
              <a:avLst/>
              <a:gdLst>
                <a:gd name="T0" fmla="*/ 0 w 10"/>
                <a:gd name="T1" fmla="*/ 0 h 6"/>
                <a:gd name="T2" fmla="*/ 0 w 10"/>
                <a:gd name="T3" fmla="*/ 0 h 6"/>
                <a:gd name="T4" fmla="*/ 10 w 10"/>
                <a:gd name="T5" fmla="*/ 6 h 6"/>
                <a:gd name="T6" fmla="*/ 10 w 10"/>
                <a:gd name="T7" fmla="*/ 6 h 6"/>
                <a:gd name="T8" fmla="*/ 0 w 10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6">
                  <a:moveTo>
                    <a:pt x="0" y="0"/>
                  </a:moveTo>
                  <a:lnTo>
                    <a:pt x="0" y="0"/>
                  </a:lnTo>
                  <a:lnTo>
                    <a:pt x="10" y="6"/>
                  </a:lnTo>
                  <a:lnTo>
                    <a:pt x="1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86" name="Freeform 79">
              <a:extLst>
                <a:ext uri="{FF2B5EF4-FFF2-40B4-BE49-F238E27FC236}">
                  <a16:creationId xmlns:a16="http://schemas.microsoft.com/office/drawing/2014/main" id="{C51D697C-F7D6-45FE-81C7-DC9406270F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4225" y="3984625"/>
              <a:ext cx="15875" cy="9525"/>
            </a:xfrm>
            <a:custGeom>
              <a:avLst/>
              <a:gdLst>
                <a:gd name="T0" fmla="*/ 0 w 10"/>
                <a:gd name="T1" fmla="*/ 0 h 6"/>
                <a:gd name="T2" fmla="*/ 0 w 10"/>
                <a:gd name="T3" fmla="*/ 0 h 6"/>
                <a:gd name="T4" fmla="*/ 10 w 10"/>
                <a:gd name="T5" fmla="*/ 6 h 6"/>
                <a:gd name="T6" fmla="*/ 10 w 10"/>
                <a:gd name="T7" fmla="*/ 6 h 6"/>
                <a:gd name="T8" fmla="*/ 0 w 10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6">
                  <a:moveTo>
                    <a:pt x="0" y="0"/>
                  </a:moveTo>
                  <a:lnTo>
                    <a:pt x="0" y="0"/>
                  </a:lnTo>
                  <a:lnTo>
                    <a:pt x="10" y="6"/>
                  </a:lnTo>
                  <a:lnTo>
                    <a:pt x="10" y="6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87" name="Freeform 80">
              <a:extLst>
                <a:ext uri="{FF2B5EF4-FFF2-40B4-BE49-F238E27FC236}">
                  <a16:creationId xmlns:a16="http://schemas.microsoft.com/office/drawing/2014/main" id="{B094CD22-4D3F-4C76-B7B1-2271104FDB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1988" y="3984625"/>
              <a:ext cx="138113" cy="242888"/>
            </a:xfrm>
            <a:custGeom>
              <a:avLst/>
              <a:gdLst>
                <a:gd name="T0" fmla="*/ 77 w 87"/>
                <a:gd name="T1" fmla="*/ 0 h 153"/>
                <a:gd name="T2" fmla="*/ 0 w 87"/>
                <a:gd name="T3" fmla="*/ 144 h 153"/>
                <a:gd name="T4" fmla="*/ 0 w 87"/>
                <a:gd name="T5" fmla="*/ 144 h 153"/>
                <a:gd name="T6" fmla="*/ 26 w 87"/>
                <a:gd name="T7" fmla="*/ 153 h 153"/>
                <a:gd name="T8" fmla="*/ 87 w 87"/>
                <a:gd name="T9" fmla="*/ 6 h 153"/>
                <a:gd name="T10" fmla="*/ 77 w 87"/>
                <a:gd name="T11" fmla="*/ 0 h 153"/>
                <a:gd name="T12" fmla="*/ 77 w 87"/>
                <a:gd name="T13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" h="153">
                  <a:moveTo>
                    <a:pt x="77" y="0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6" y="153"/>
                  </a:lnTo>
                  <a:lnTo>
                    <a:pt x="87" y="6"/>
                  </a:lnTo>
                  <a:lnTo>
                    <a:pt x="77" y="0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094A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88" name="Freeform 81">
              <a:extLst>
                <a:ext uri="{FF2B5EF4-FFF2-40B4-BE49-F238E27FC236}">
                  <a16:creationId xmlns:a16="http://schemas.microsoft.com/office/drawing/2014/main" id="{EAC046AE-C21E-431D-B9CF-2C3DB0751A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1988" y="3984625"/>
              <a:ext cx="138113" cy="242888"/>
            </a:xfrm>
            <a:custGeom>
              <a:avLst/>
              <a:gdLst>
                <a:gd name="T0" fmla="*/ 77 w 87"/>
                <a:gd name="T1" fmla="*/ 0 h 153"/>
                <a:gd name="T2" fmla="*/ 0 w 87"/>
                <a:gd name="T3" fmla="*/ 144 h 153"/>
                <a:gd name="T4" fmla="*/ 0 w 87"/>
                <a:gd name="T5" fmla="*/ 144 h 153"/>
                <a:gd name="T6" fmla="*/ 26 w 87"/>
                <a:gd name="T7" fmla="*/ 153 h 153"/>
                <a:gd name="T8" fmla="*/ 87 w 87"/>
                <a:gd name="T9" fmla="*/ 6 h 153"/>
                <a:gd name="T10" fmla="*/ 77 w 87"/>
                <a:gd name="T11" fmla="*/ 0 h 153"/>
                <a:gd name="T12" fmla="*/ 77 w 87"/>
                <a:gd name="T13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" h="153">
                  <a:moveTo>
                    <a:pt x="77" y="0"/>
                  </a:moveTo>
                  <a:lnTo>
                    <a:pt x="0" y="144"/>
                  </a:lnTo>
                  <a:lnTo>
                    <a:pt x="0" y="144"/>
                  </a:lnTo>
                  <a:lnTo>
                    <a:pt x="26" y="153"/>
                  </a:lnTo>
                  <a:lnTo>
                    <a:pt x="87" y="6"/>
                  </a:lnTo>
                  <a:lnTo>
                    <a:pt x="77" y="0"/>
                  </a:lnTo>
                  <a:lnTo>
                    <a:pt x="7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89" name="Freeform 82">
              <a:extLst>
                <a:ext uri="{FF2B5EF4-FFF2-40B4-BE49-F238E27FC236}">
                  <a16:creationId xmlns:a16="http://schemas.microsoft.com/office/drawing/2014/main" id="{2BDE01F4-7663-4324-96AA-792E6216AD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9075" y="3838575"/>
              <a:ext cx="431800" cy="204788"/>
            </a:xfrm>
            <a:custGeom>
              <a:avLst/>
              <a:gdLst>
                <a:gd name="T0" fmla="*/ 133 w 134"/>
                <a:gd name="T1" fmla="*/ 61 h 63"/>
                <a:gd name="T2" fmla="*/ 65 w 134"/>
                <a:gd name="T3" fmla="*/ 35 h 63"/>
                <a:gd name="T4" fmla="*/ 1 w 134"/>
                <a:gd name="T5" fmla="*/ 2 h 63"/>
                <a:gd name="T6" fmla="*/ 68 w 134"/>
                <a:gd name="T7" fmla="*/ 28 h 63"/>
                <a:gd name="T8" fmla="*/ 133 w 134"/>
                <a:gd name="T9" fmla="*/ 6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" h="63">
                  <a:moveTo>
                    <a:pt x="133" y="61"/>
                  </a:moveTo>
                  <a:cubicBezTo>
                    <a:pt x="132" y="63"/>
                    <a:pt x="102" y="52"/>
                    <a:pt x="65" y="35"/>
                  </a:cubicBezTo>
                  <a:cubicBezTo>
                    <a:pt x="29" y="19"/>
                    <a:pt x="0" y="4"/>
                    <a:pt x="1" y="2"/>
                  </a:cubicBezTo>
                  <a:cubicBezTo>
                    <a:pt x="2" y="0"/>
                    <a:pt x="32" y="12"/>
                    <a:pt x="68" y="28"/>
                  </a:cubicBezTo>
                  <a:cubicBezTo>
                    <a:pt x="105" y="45"/>
                    <a:pt x="134" y="59"/>
                    <a:pt x="133" y="61"/>
                  </a:cubicBezTo>
                  <a:close/>
                </a:path>
              </a:pathLst>
            </a:custGeom>
            <a:solidFill>
              <a:srgbClr val="17BA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90" name="Freeform 83">
              <a:extLst>
                <a:ext uri="{FF2B5EF4-FFF2-40B4-BE49-F238E27FC236}">
                  <a16:creationId xmlns:a16="http://schemas.microsoft.com/office/drawing/2014/main" id="{A82256C6-5936-4EFC-B355-AFC33EB8D45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9088" y="3703638"/>
              <a:ext cx="390525" cy="203200"/>
            </a:xfrm>
            <a:custGeom>
              <a:avLst/>
              <a:gdLst>
                <a:gd name="T0" fmla="*/ 120 w 121"/>
                <a:gd name="T1" fmla="*/ 61 h 63"/>
                <a:gd name="T2" fmla="*/ 59 w 121"/>
                <a:gd name="T3" fmla="*/ 35 h 63"/>
                <a:gd name="T4" fmla="*/ 1 w 121"/>
                <a:gd name="T5" fmla="*/ 2 h 63"/>
                <a:gd name="T6" fmla="*/ 63 w 121"/>
                <a:gd name="T7" fmla="*/ 28 h 63"/>
                <a:gd name="T8" fmla="*/ 120 w 121"/>
                <a:gd name="T9" fmla="*/ 6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63">
                  <a:moveTo>
                    <a:pt x="120" y="61"/>
                  </a:moveTo>
                  <a:cubicBezTo>
                    <a:pt x="120" y="63"/>
                    <a:pt x="92" y="51"/>
                    <a:pt x="59" y="35"/>
                  </a:cubicBezTo>
                  <a:cubicBezTo>
                    <a:pt x="26" y="19"/>
                    <a:pt x="0" y="4"/>
                    <a:pt x="1" y="2"/>
                  </a:cubicBezTo>
                  <a:cubicBezTo>
                    <a:pt x="2" y="0"/>
                    <a:pt x="30" y="12"/>
                    <a:pt x="63" y="28"/>
                  </a:cubicBezTo>
                  <a:cubicBezTo>
                    <a:pt x="96" y="44"/>
                    <a:pt x="121" y="59"/>
                    <a:pt x="120" y="61"/>
                  </a:cubicBezTo>
                  <a:close/>
                </a:path>
              </a:pathLst>
            </a:custGeom>
            <a:solidFill>
              <a:srgbClr val="17BA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91" name="Freeform 84">
              <a:extLst>
                <a:ext uri="{FF2B5EF4-FFF2-40B4-BE49-F238E27FC236}">
                  <a16:creationId xmlns:a16="http://schemas.microsoft.com/office/drawing/2014/main" id="{46409123-282A-4173-871E-C3C6F40E00F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9388" y="4000500"/>
              <a:ext cx="395288" cy="184150"/>
            </a:xfrm>
            <a:custGeom>
              <a:avLst/>
              <a:gdLst>
                <a:gd name="T0" fmla="*/ 121 w 122"/>
                <a:gd name="T1" fmla="*/ 56 h 57"/>
                <a:gd name="T2" fmla="*/ 102 w 122"/>
                <a:gd name="T3" fmla="*/ 52 h 57"/>
                <a:gd name="T4" fmla="*/ 82 w 122"/>
                <a:gd name="T5" fmla="*/ 45 h 57"/>
                <a:gd name="T6" fmla="*/ 59 w 122"/>
                <a:gd name="T7" fmla="*/ 35 h 57"/>
                <a:gd name="T8" fmla="*/ 1 w 122"/>
                <a:gd name="T9" fmla="*/ 3 h 57"/>
                <a:gd name="T10" fmla="*/ 62 w 122"/>
                <a:gd name="T11" fmla="*/ 28 h 57"/>
                <a:gd name="T12" fmla="*/ 85 w 122"/>
                <a:gd name="T13" fmla="*/ 39 h 57"/>
                <a:gd name="T14" fmla="*/ 104 w 122"/>
                <a:gd name="T15" fmla="*/ 47 h 57"/>
                <a:gd name="T16" fmla="*/ 121 w 122"/>
                <a:gd name="T17" fmla="*/ 56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2" h="57">
                  <a:moveTo>
                    <a:pt x="121" y="56"/>
                  </a:moveTo>
                  <a:cubicBezTo>
                    <a:pt x="121" y="57"/>
                    <a:pt x="114" y="55"/>
                    <a:pt x="102" y="52"/>
                  </a:cubicBezTo>
                  <a:cubicBezTo>
                    <a:pt x="96" y="50"/>
                    <a:pt x="90" y="48"/>
                    <a:pt x="82" y="45"/>
                  </a:cubicBezTo>
                  <a:cubicBezTo>
                    <a:pt x="75" y="43"/>
                    <a:pt x="67" y="39"/>
                    <a:pt x="59" y="35"/>
                  </a:cubicBezTo>
                  <a:cubicBezTo>
                    <a:pt x="25" y="19"/>
                    <a:pt x="0" y="4"/>
                    <a:pt x="1" y="3"/>
                  </a:cubicBezTo>
                  <a:cubicBezTo>
                    <a:pt x="2" y="0"/>
                    <a:pt x="29" y="12"/>
                    <a:pt x="62" y="28"/>
                  </a:cubicBezTo>
                  <a:cubicBezTo>
                    <a:pt x="70" y="31"/>
                    <a:pt x="78" y="36"/>
                    <a:pt x="85" y="39"/>
                  </a:cubicBezTo>
                  <a:cubicBezTo>
                    <a:pt x="92" y="42"/>
                    <a:pt x="99" y="44"/>
                    <a:pt x="104" y="47"/>
                  </a:cubicBezTo>
                  <a:cubicBezTo>
                    <a:pt x="115" y="52"/>
                    <a:pt x="122" y="55"/>
                    <a:pt x="121" y="56"/>
                  </a:cubicBezTo>
                  <a:close/>
                </a:path>
              </a:pathLst>
            </a:custGeom>
            <a:solidFill>
              <a:srgbClr val="17BA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92" name="Freeform 85">
              <a:extLst>
                <a:ext uri="{FF2B5EF4-FFF2-40B4-BE49-F238E27FC236}">
                  <a16:creationId xmlns:a16="http://schemas.microsoft.com/office/drawing/2014/main" id="{98284E0C-390B-4751-9972-57A01C5752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1613" y="2439988"/>
              <a:ext cx="614363" cy="858838"/>
            </a:xfrm>
            <a:custGeom>
              <a:avLst/>
              <a:gdLst>
                <a:gd name="T0" fmla="*/ 190 w 190"/>
                <a:gd name="T1" fmla="*/ 57 h 266"/>
                <a:gd name="T2" fmla="*/ 49 w 190"/>
                <a:gd name="T3" fmla="*/ 123 h 266"/>
                <a:gd name="T4" fmla="*/ 95 w 190"/>
                <a:gd name="T5" fmla="*/ 266 h 266"/>
                <a:gd name="T6" fmla="*/ 190 w 190"/>
                <a:gd name="T7" fmla="*/ 57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0" h="266">
                  <a:moveTo>
                    <a:pt x="190" y="57"/>
                  </a:moveTo>
                  <a:cubicBezTo>
                    <a:pt x="190" y="57"/>
                    <a:pt x="99" y="0"/>
                    <a:pt x="49" y="123"/>
                  </a:cubicBezTo>
                  <a:cubicBezTo>
                    <a:pt x="0" y="246"/>
                    <a:pt x="95" y="266"/>
                    <a:pt x="95" y="266"/>
                  </a:cubicBezTo>
                  <a:cubicBezTo>
                    <a:pt x="134" y="205"/>
                    <a:pt x="166" y="136"/>
                    <a:pt x="190" y="57"/>
                  </a:cubicBezTo>
                  <a:close/>
                </a:path>
              </a:pathLst>
            </a:custGeom>
            <a:solidFill>
              <a:srgbClr val="17BA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93" name="Freeform 86">
              <a:extLst>
                <a:ext uri="{FF2B5EF4-FFF2-40B4-BE49-F238E27FC236}">
                  <a16:creationId xmlns:a16="http://schemas.microsoft.com/office/drawing/2014/main" id="{C44AD98D-C1F3-4D51-928F-C36CBFB2C0DE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5750" y="2147888"/>
              <a:ext cx="844550" cy="1733550"/>
            </a:xfrm>
            <a:custGeom>
              <a:avLst/>
              <a:gdLst>
                <a:gd name="T0" fmla="*/ 261 w 261"/>
                <a:gd name="T1" fmla="*/ 0 h 536"/>
                <a:gd name="T2" fmla="*/ 254 w 261"/>
                <a:gd name="T3" fmla="*/ 23 h 536"/>
                <a:gd name="T4" fmla="*/ 239 w 261"/>
                <a:gd name="T5" fmla="*/ 86 h 536"/>
                <a:gd name="T6" fmla="*/ 225 w 261"/>
                <a:gd name="T7" fmla="*/ 128 h 536"/>
                <a:gd name="T8" fmla="*/ 218 w 261"/>
                <a:gd name="T9" fmla="*/ 152 h 536"/>
                <a:gd name="T10" fmla="*/ 214 w 261"/>
                <a:gd name="T11" fmla="*/ 164 h 536"/>
                <a:gd name="T12" fmla="*/ 209 w 261"/>
                <a:gd name="T13" fmla="*/ 177 h 536"/>
                <a:gd name="T14" fmla="*/ 189 w 261"/>
                <a:gd name="T15" fmla="*/ 229 h 536"/>
                <a:gd name="T16" fmla="*/ 183 w 261"/>
                <a:gd name="T17" fmla="*/ 243 h 536"/>
                <a:gd name="T18" fmla="*/ 177 w 261"/>
                <a:gd name="T19" fmla="*/ 257 h 536"/>
                <a:gd name="T20" fmla="*/ 163 w 261"/>
                <a:gd name="T21" fmla="*/ 284 h 536"/>
                <a:gd name="T22" fmla="*/ 150 w 261"/>
                <a:gd name="T23" fmla="*/ 312 h 536"/>
                <a:gd name="T24" fmla="*/ 143 w 261"/>
                <a:gd name="T25" fmla="*/ 325 h 536"/>
                <a:gd name="T26" fmla="*/ 136 w 261"/>
                <a:gd name="T27" fmla="*/ 338 h 536"/>
                <a:gd name="T28" fmla="*/ 107 w 261"/>
                <a:gd name="T29" fmla="*/ 387 h 536"/>
                <a:gd name="T30" fmla="*/ 101 w 261"/>
                <a:gd name="T31" fmla="*/ 398 h 536"/>
                <a:gd name="T32" fmla="*/ 93 w 261"/>
                <a:gd name="T33" fmla="*/ 409 h 536"/>
                <a:gd name="T34" fmla="*/ 79 w 261"/>
                <a:gd name="T35" fmla="*/ 429 h 536"/>
                <a:gd name="T36" fmla="*/ 54 w 261"/>
                <a:gd name="T37" fmla="*/ 466 h 536"/>
                <a:gd name="T38" fmla="*/ 14 w 261"/>
                <a:gd name="T39" fmla="*/ 517 h 536"/>
                <a:gd name="T40" fmla="*/ 0 w 261"/>
                <a:gd name="T41" fmla="*/ 536 h 536"/>
                <a:gd name="T42" fmla="*/ 0 w 261"/>
                <a:gd name="T43" fmla="*/ 536 h 536"/>
                <a:gd name="T44" fmla="*/ 17 w 261"/>
                <a:gd name="T45" fmla="*/ 519 h 536"/>
                <a:gd name="T46" fmla="*/ 58 w 261"/>
                <a:gd name="T47" fmla="*/ 470 h 536"/>
                <a:gd name="T48" fmla="*/ 84 w 261"/>
                <a:gd name="T49" fmla="*/ 433 h 536"/>
                <a:gd name="T50" fmla="*/ 99 w 261"/>
                <a:gd name="T51" fmla="*/ 413 h 536"/>
                <a:gd name="T52" fmla="*/ 107 w 261"/>
                <a:gd name="T53" fmla="*/ 402 h 536"/>
                <a:gd name="T54" fmla="*/ 113 w 261"/>
                <a:gd name="T55" fmla="*/ 391 h 536"/>
                <a:gd name="T56" fmla="*/ 142 w 261"/>
                <a:gd name="T57" fmla="*/ 342 h 536"/>
                <a:gd name="T58" fmla="*/ 150 w 261"/>
                <a:gd name="T59" fmla="*/ 329 h 536"/>
                <a:gd name="T60" fmla="*/ 157 w 261"/>
                <a:gd name="T61" fmla="*/ 316 h 536"/>
                <a:gd name="T62" fmla="*/ 170 w 261"/>
                <a:gd name="T63" fmla="*/ 288 h 536"/>
                <a:gd name="T64" fmla="*/ 184 w 261"/>
                <a:gd name="T65" fmla="*/ 260 h 536"/>
                <a:gd name="T66" fmla="*/ 190 w 261"/>
                <a:gd name="T67" fmla="*/ 246 h 536"/>
                <a:gd name="T68" fmla="*/ 196 w 261"/>
                <a:gd name="T69" fmla="*/ 232 h 536"/>
                <a:gd name="T70" fmla="*/ 216 w 261"/>
                <a:gd name="T71" fmla="*/ 179 h 536"/>
                <a:gd name="T72" fmla="*/ 221 w 261"/>
                <a:gd name="T73" fmla="*/ 167 h 536"/>
                <a:gd name="T74" fmla="*/ 225 w 261"/>
                <a:gd name="T75" fmla="*/ 154 h 536"/>
                <a:gd name="T76" fmla="*/ 232 w 261"/>
                <a:gd name="T77" fmla="*/ 130 h 536"/>
                <a:gd name="T78" fmla="*/ 244 w 261"/>
                <a:gd name="T79" fmla="*/ 87 h 536"/>
                <a:gd name="T80" fmla="*/ 257 w 261"/>
                <a:gd name="T81" fmla="*/ 24 h 536"/>
                <a:gd name="T82" fmla="*/ 261 w 261"/>
                <a:gd name="T83" fmla="*/ 0 h 536"/>
                <a:gd name="T84" fmla="*/ 261 w 261"/>
                <a:gd name="T85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61" h="536">
                  <a:moveTo>
                    <a:pt x="261" y="0"/>
                  </a:moveTo>
                  <a:cubicBezTo>
                    <a:pt x="260" y="0"/>
                    <a:pt x="258" y="9"/>
                    <a:pt x="254" y="23"/>
                  </a:cubicBezTo>
                  <a:cubicBezTo>
                    <a:pt x="250" y="38"/>
                    <a:pt x="245" y="60"/>
                    <a:pt x="239" y="86"/>
                  </a:cubicBezTo>
                  <a:cubicBezTo>
                    <a:pt x="235" y="99"/>
                    <a:pt x="230" y="113"/>
                    <a:pt x="225" y="128"/>
                  </a:cubicBezTo>
                  <a:cubicBezTo>
                    <a:pt x="223" y="136"/>
                    <a:pt x="221" y="144"/>
                    <a:pt x="218" y="152"/>
                  </a:cubicBezTo>
                  <a:cubicBezTo>
                    <a:pt x="217" y="156"/>
                    <a:pt x="216" y="160"/>
                    <a:pt x="214" y="164"/>
                  </a:cubicBezTo>
                  <a:cubicBezTo>
                    <a:pt x="213" y="169"/>
                    <a:pt x="211" y="173"/>
                    <a:pt x="209" y="177"/>
                  </a:cubicBezTo>
                  <a:cubicBezTo>
                    <a:pt x="203" y="194"/>
                    <a:pt x="196" y="211"/>
                    <a:pt x="189" y="229"/>
                  </a:cubicBezTo>
                  <a:cubicBezTo>
                    <a:pt x="187" y="234"/>
                    <a:pt x="185" y="238"/>
                    <a:pt x="183" y="243"/>
                  </a:cubicBezTo>
                  <a:cubicBezTo>
                    <a:pt x="181" y="248"/>
                    <a:pt x="179" y="252"/>
                    <a:pt x="177" y="257"/>
                  </a:cubicBezTo>
                  <a:cubicBezTo>
                    <a:pt x="172" y="266"/>
                    <a:pt x="168" y="275"/>
                    <a:pt x="163" y="284"/>
                  </a:cubicBezTo>
                  <a:cubicBezTo>
                    <a:pt x="159" y="294"/>
                    <a:pt x="154" y="303"/>
                    <a:pt x="150" y="312"/>
                  </a:cubicBezTo>
                  <a:cubicBezTo>
                    <a:pt x="148" y="316"/>
                    <a:pt x="146" y="321"/>
                    <a:pt x="143" y="325"/>
                  </a:cubicBezTo>
                  <a:cubicBezTo>
                    <a:pt x="141" y="330"/>
                    <a:pt x="138" y="334"/>
                    <a:pt x="136" y="338"/>
                  </a:cubicBezTo>
                  <a:cubicBezTo>
                    <a:pt x="126" y="355"/>
                    <a:pt x="116" y="371"/>
                    <a:pt x="107" y="387"/>
                  </a:cubicBezTo>
                  <a:cubicBezTo>
                    <a:pt x="105" y="391"/>
                    <a:pt x="103" y="395"/>
                    <a:pt x="101" y="398"/>
                  </a:cubicBezTo>
                  <a:cubicBezTo>
                    <a:pt x="98" y="402"/>
                    <a:pt x="96" y="406"/>
                    <a:pt x="93" y="409"/>
                  </a:cubicBezTo>
                  <a:cubicBezTo>
                    <a:pt x="88" y="416"/>
                    <a:pt x="84" y="423"/>
                    <a:pt x="79" y="429"/>
                  </a:cubicBezTo>
                  <a:cubicBezTo>
                    <a:pt x="70" y="443"/>
                    <a:pt x="62" y="455"/>
                    <a:pt x="54" y="466"/>
                  </a:cubicBezTo>
                  <a:cubicBezTo>
                    <a:pt x="37" y="487"/>
                    <a:pt x="24" y="505"/>
                    <a:pt x="14" y="517"/>
                  </a:cubicBezTo>
                  <a:cubicBezTo>
                    <a:pt x="5" y="529"/>
                    <a:pt x="0" y="536"/>
                    <a:pt x="0" y="536"/>
                  </a:cubicBezTo>
                  <a:cubicBezTo>
                    <a:pt x="0" y="536"/>
                    <a:pt x="0" y="536"/>
                    <a:pt x="0" y="536"/>
                  </a:cubicBezTo>
                  <a:cubicBezTo>
                    <a:pt x="1" y="536"/>
                    <a:pt x="7" y="530"/>
                    <a:pt x="17" y="519"/>
                  </a:cubicBezTo>
                  <a:cubicBezTo>
                    <a:pt x="27" y="507"/>
                    <a:pt x="41" y="491"/>
                    <a:pt x="58" y="470"/>
                  </a:cubicBezTo>
                  <a:cubicBezTo>
                    <a:pt x="66" y="459"/>
                    <a:pt x="75" y="446"/>
                    <a:pt x="84" y="433"/>
                  </a:cubicBezTo>
                  <a:cubicBezTo>
                    <a:pt x="89" y="427"/>
                    <a:pt x="94" y="420"/>
                    <a:pt x="99" y="413"/>
                  </a:cubicBezTo>
                  <a:cubicBezTo>
                    <a:pt x="101" y="409"/>
                    <a:pt x="104" y="406"/>
                    <a:pt x="107" y="402"/>
                  </a:cubicBezTo>
                  <a:cubicBezTo>
                    <a:pt x="109" y="399"/>
                    <a:pt x="111" y="395"/>
                    <a:pt x="113" y="391"/>
                  </a:cubicBezTo>
                  <a:cubicBezTo>
                    <a:pt x="123" y="375"/>
                    <a:pt x="132" y="359"/>
                    <a:pt x="142" y="342"/>
                  </a:cubicBezTo>
                  <a:cubicBezTo>
                    <a:pt x="145" y="338"/>
                    <a:pt x="147" y="333"/>
                    <a:pt x="150" y="329"/>
                  </a:cubicBezTo>
                  <a:cubicBezTo>
                    <a:pt x="153" y="325"/>
                    <a:pt x="155" y="320"/>
                    <a:pt x="157" y="316"/>
                  </a:cubicBezTo>
                  <a:cubicBezTo>
                    <a:pt x="161" y="306"/>
                    <a:pt x="166" y="297"/>
                    <a:pt x="170" y="288"/>
                  </a:cubicBezTo>
                  <a:cubicBezTo>
                    <a:pt x="175" y="278"/>
                    <a:pt x="179" y="269"/>
                    <a:pt x="184" y="260"/>
                  </a:cubicBezTo>
                  <a:cubicBezTo>
                    <a:pt x="186" y="255"/>
                    <a:pt x="188" y="251"/>
                    <a:pt x="190" y="246"/>
                  </a:cubicBezTo>
                  <a:cubicBezTo>
                    <a:pt x="192" y="241"/>
                    <a:pt x="194" y="237"/>
                    <a:pt x="196" y="232"/>
                  </a:cubicBezTo>
                  <a:cubicBezTo>
                    <a:pt x="203" y="214"/>
                    <a:pt x="210" y="196"/>
                    <a:pt x="216" y="179"/>
                  </a:cubicBezTo>
                  <a:cubicBezTo>
                    <a:pt x="218" y="175"/>
                    <a:pt x="220" y="171"/>
                    <a:pt x="221" y="167"/>
                  </a:cubicBezTo>
                  <a:cubicBezTo>
                    <a:pt x="222" y="163"/>
                    <a:pt x="223" y="158"/>
                    <a:pt x="225" y="154"/>
                  </a:cubicBezTo>
                  <a:cubicBezTo>
                    <a:pt x="227" y="146"/>
                    <a:pt x="229" y="138"/>
                    <a:pt x="232" y="130"/>
                  </a:cubicBezTo>
                  <a:cubicBezTo>
                    <a:pt x="236" y="115"/>
                    <a:pt x="240" y="101"/>
                    <a:pt x="244" y="87"/>
                  </a:cubicBezTo>
                  <a:cubicBezTo>
                    <a:pt x="250" y="61"/>
                    <a:pt x="254" y="39"/>
                    <a:pt x="257" y="24"/>
                  </a:cubicBezTo>
                  <a:cubicBezTo>
                    <a:pt x="260" y="9"/>
                    <a:pt x="261" y="1"/>
                    <a:pt x="261" y="0"/>
                  </a:cubicBezTo>
                  <a:cubicBezTo>
                    <a:pt x="261" y="0"/>
                    <a:pt x="261" y="0"/>
                    <a:pt x="261" y="0"/>
                  </a:cubicBezTo>
                </a:path>
              </a:pathLst>
            </a:custGeom>
            <a:solidFill>
              <a:srgbClr val="0B5D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94" name="Freeform 87">
              <a:extLst>
                <a:ext uri="{FF2B5EF4-FFF2-40B4-BE49-F238E27FC236}">
                  <a16:creationId xmlns:a16="http://schemas.microsoft.com/office/drawing/2014/main" id="{6600DF8D-FB04-4F20-968D-101E93C66D1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89313" y="4498975"/>
              <a:ext cx="44450" cy="106363"/>
            </a:xfrm>
            <a:custGeom>
              <a:avLst/>
              <a:gdLst>
                <a:gd name="T0" fmla="*/ 8 w 14"/>
                <a:gd name="T1" fmla="*/ 20 h 33"/>
                <a:gd name="T2" fmla="*/ 0 w 14"/>
                <a:gd name="T3" fmla="*/ 33 h 33"/>
                <a:gd name="T4" fmla="*/ 0 w 14"/>
                <a:gd name="T5" fmla="*/ 33 h 33"/>
                <a:gd name="T6" fmla="*/ 5 w 14"/>
                <a:gd name="T7" fmla="*/ 26 h 33"/>
                <a:gd name="T8" fmla="*/ 8 w 14"/>
                <a:gd name="T9" fmla="*/ 20 h 33"/>
                <a:gd name="T10" fmla="*/ 14 w 14"/>
                <a:gd name="T11" fmla="*/ 0 h 33"/>
                <a:gd name="T12" fmla="*/ 14 w 14"/>
                <a:gd name="T13" fmla="*/ 0 h 33"/>
                <a:gd name="T14" fmla="*/ 11 w 14"/>
                <a:gd name="T15" fmla="*/ 12 h 33"/>
                <a:gd name="T16" fmla="*/ 14 w 14"/>
                <a:gd name="T1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" h="33">
                  <a:moveTo>
                    <a:pt x="8" y="20"/>
                  </a:moveTo>
                  <a:cubicBezTo>
                    <a:pt x="6" y="24"/>
                    <a:pt x="3" y="28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2" y="31"/>
                    <a:pt x="4" y="28"/>
                    <a:pt x="5" y="26"/>
                  </a:cubicBezTo>
                  <a:cubicBezTo>
                    <a:pt x="6" y="24"/>
                    <a:pt x="7" y="22"/>
                    <a:pt x="8" y="20"/>
                  </a:cubicBezTo>
                  <a:moveTo>
                    <a:pt x="14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3" y="0"/>
                    <a:pt x="14" y="5"/>
                    <a:pt x="11" y="12"/>
                  </a:cubicBezTo>
                  <a:cubicBezTo>
                    <a:pt x="13" y="8"/>
                    <a:pt x="14" y="4"/>
                    <a:pt x="14" y="0"/>
                  </a:cubicBezTo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95" name="Freeform 88">
              <a:extLst>
                <a:ext uri="{FF2B5EF4-FFF2-40B4-BE49-F238E27FC236}">
                  <a16:creationId xmlns:a16="http://schemas.microsoft.com/office/drawing/2014/main" id="{A217D123-95D9-4DFC-B2DB-38C4E688910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49588" y="4605338"/>
              <a:ext cx="339725" cy="242888"/>
            </a:xfrm>
            <a:custGeom>
              <a:avLst/>
              <a:gdLst>
                <a:gd name="T0" fmla="*/ 37 w 105"/>
                <a:gd name="T1" fmla="*/ 55 h 75"/>
                <a:gd name="T2" fmla="*/ 37 w 105"/>
                <a:gd name="T3" fmla="*/ 55 h 75"/>
                <a:gd name="T4" fmla="*/ 0 w 105"/>
                <a:gd name="T5" fmla="*/ 75 h 75"/>
                <a:gd name="T6" fmla="*/ 37 w 105"/>
                <a:gd name="T7" fmla="*/ 55 h 75"/>
                <a:gd name="T8" fmla="*/ 105 w 105"/>
                <a:gd name="T9" fmla="*/ 0 h 75"/>
                <a:gd name="T10" fmla="*/ 105 w 105"/>
                <a:gd name="T11" fmla="*/ 0 h 75"/>
                <a:gd name="T12" fmla="*/ 83 w 105"/>
                <a:gd name="T13" fmla="*/ 23 h 75"/>
                <a:gd name="T14" fmla="*/ 105 w 105"/>
                <a:gd name="T15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5">
                  <a:moveTo>
                    <a:pt x="37" y="55"/>
                  </a:moveTo>
                  <a:cubicBezTo>
                    <a:pt x="37" y="55"/>
                    <a:pt x="37" y="55"/>
                    <a:pt x="37" y="55"/>
                  </a:cubicBezTo>
                  <a:cubicBezTo>
                    <a:pt x="22" y="63"/>
                    <a:pt x="10" y="70"/>
                    <a:pt x="0" y="75"/>
                  </a:cubicBezTo>
                  <a:cubicBezTo>
                    <a:pt x="12" y="69"/>
                    <a:pt x="25" y="62"/>
                    <a:pt x="37" y="55"/>
                  </a:cubicBezTo>
                  <a:moveTo>
                    <a:pt x="105" y="0"/>
                  </a:moveTo>
                  <a:cubicBezTo>
                    <a:pt x="105" y="0"/>
                    <a:pt x="105" y="0"/>
                    <a:pt x="105" y="0"/>
                  </a:cubicBezTo>
                  <a:cubicBezTo>
                    <a:pt x="100" y="7"/>
                    <a:pt x="93" y="15"/>
                    <a:pt x="83" y="23"/>
                  </a:cubicBezTo>
                  <a:cubicBezTo>
                    <a:pt x="92" y="16"/>
                    <a:pt x="100" y="8"/>
                    <a:pt x="105" y="0"/>
                  </a:cubicBezTo>
                </a:path>
              </a:pathLst>
            </a:custGeom>
            <a:solidFill>
              <a:srgbClr val="97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96" name="Freeform 89">
              <a:extLst>
                <a:ext uri="{FF2B5EF4-FFF2-40B4-BE49-F238E27FC236}">
                  <a16:creationId xmlns:a16="http://schemas.microsoft.com/office/drawing/2014/main" id="{2C0BD63F-7DCC-41A0-8E75-1193F8FF506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9575" y="4498975"/>
              <a:ext cx="658813" cy="600075"/>
            </a:xfrm>
            <a:custGeom>
              <a:avLst/>
              <a:gdLst>
                <a:gd name="T0" fmla="*/ 157 w 204"/>
                <a:gd name="T1" fmla="*/ 0 h 186"/>
                <a:gd name="T2" fmla="*/ 150 w 204"/>
                <a:gd name="T3" fmla="*/ 0 h 186"/>
                <a:gd name="T4" fmla="*/ 147 w 204"/>
                <a:gd name="T5" fmla="*/ 12 h 186"/>
                <a:gd name="T6" fmla="*/ 144 w 204"/>
                <a:gd name="T7" fmla="*/ 20 h 186"/>
                <a:gd name="T8" fmla="*/ 141 w 204"/>
                <a:gd name="T9" fmla="*/ 26 h 186"/>
                <a:gd name="T10" fmla="*/ 136 w 204"/>
                <a:gd name="T11" fmla="*/ 33 h 186"/>
                <a:gd name="T12" fmla="*/ 114 w 204"/>
                <a:gd name="T13" fmla="*/ 56 h 186"/>
                <a:gd name="T14" fmla="*/ 68 w 204"/>
                <a:gd name="T15" fmla="*/ 88 h 186"/>
                <a:gd name="T16" fmla="*/ 31 w 204"/>
                <a:gd name="T17" fmla="*/ 108 h 186"/>
                <a:gd name="T18" fmla="*/ 0 w 204"/>
                <a:gd name="T19" fmla="*/ 124 h 186"/>
                <a:gd name="T20" fmla="*/ 29 w 204"/>
                <a:gd name="T21" fmla="*/ 167 h 186"/>
                <a:gd name="T22" fmla="*/ 70 w 204"/>
                <a:gd name="T23" fmla="*/ 186 h 186"/>
                <a:gd name="T24" fmla="*/ 75 w 204"/>
                <a:gd name="T25" fmla="*/ 186 h 186"/>
                <a:gd name="T26" fmla="*/ 108 w 204"/>
                <a:gd name="T27" fmla="*/ 152 h 186"/>
                <a:gd name="T28" fmla="*/ 118 w 204"/>
                <a:gd name="T29" fmla="*/ 156 h 186"/>
                <a:gd name="T30" fmla="*/ 136 w 204"/>
                <a:gd name="T31" fmla="*/ 148 h 186"/>
                <a:gd name="T32" fmla="*/ 146 w 204"/>
                <a:gd name="T33" fmla="*/ 119 h 186"/>
                <a:gd name="T34" fmla="*/ 157 w 204"/>
                <a:gd name="T35" fmla="*/ 122 h 186"/>
                <a:gd name="T36" fmla="*/ 180 w 204"/>
                <a:gd name="T37" fmla="*/ 110 h 186"/>
                <a:gd name="T38" fmla="*/ 184 w 204"/>
                <a:gd name="T39" fmla="*/ 73 h 186"/>
                <a:gd name="T40" fmla="*/ 166 w 204"/>
                <a:gd name="T41" fmla="*/ 38 h 186"/>
                <a:gd name="T42" fmla="*/ 176 w 204"/>
                <a:gd name="T43" fmla="*/ 39 h 186"/>
                <a:gd name="T44" fmla="*/ 191 w 204"/>
                <a:gd name="T45" fmla="*/ 36 h 186"/>
                <a:gd name="T46" fmla="*/ 200 w 204"/>
                <a:gd name="T47" fmla="*/ 14 h 186"/>
                <a:gd name="T48" fmla="*/ 187 w 204"/>
                <a:gd name="T49" fmla="*/ 6 h 186"/>
                <a:gd name="T50" fmla="*/ 157 w 204"/>
                <a:gd name="T51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04" h="186">
                  <a:moveTo>
                    <a:pt x="157" y="0"/>
                  </a:moveTo>
                  <a:cubicBezTo>
                    <a:pt x="155" y="0"/>
                    <a:pt x="153" y="0"/>
                    <a:pt x="150" y="0"/>
                  </a:cubicBezTo>
                  <a:cubicBezTo>
                    <a:pt x="150" y="4"/>
                    <a:pt x="149" y="8"/>
                    <a:pt x="147" y="12"/>
                  </a:cubicBezTo>
                  <a:cubicBezTo>
                    <a:pt x="146" y="15"/>
                    <a:pt x="145" y="17"/>
                    <a:pt x="144" y="20"/>
                  </a:cubicBezTo>
                  <a:cubicBezTo>
                    <a:pt x="143" y="22"/>
                    <a:pt x="142" y="24"/>
                    <a:pt x="141" y="26"/>
                  </a:cubicBezTo>
                  <a:cubicBezTo>
                    <a:pt x="140" y="28"/>
                    <a:pt x="138" y="31"/>
                    <a:pt x="136" y="33"/>
                  </a:cubicBezTo>
                  <a:cubicBezTo>
                    <a:pt x="131" y="41"/>
                    <a:pt x="123" y="49"/>
                    <a:pt x="114" y="56"/>
                  </a:cubicBezTo>
                  <a:cubicBezTo>
                    <a:pt x="103" y="66"/>
                    <a:pt x="88" y="76"/>
                    <a:pt x="68" y="88"/>
                  </a:cubicBezTo>
                  <a:cubicBezTo>
                    <a:pt x="56" y="95"/>
                    <a:pt x="43" y="102"/>
                    <a:pt x="31" y="108"/>
                  </a:cubicBezTo>
                  <a:cubicBezTo>
                    <a:pt x="8" y="121"/>
                    <a:pt x="0" y="124"/>
                    <a:pt x="0" y="124"/>
                  </a:cubicBezTo>
                  <a:cubicBezTo>
                    <a:pt x="8" y="139"/>
                    <a:pt x="16" y="155"/>
                    <a:pt x="29" y="167"/>
                  </a:cubicBezTo>
                  <a:cubicBezTo>
                    <a:pt x="40" y="178"/>
                    <a:pt x="55" y="186"/>
                    <a:pt x="70" y="186"/>
                  </a:cubicBezTo>
                  <a:cubicBezTo>
                    <a:pt x="72" y="186"/>
                    <a:pt x="73" y="186"/>
                    <a:pt x="75" y="186"/>
                  </a:cubicBezTo>
                  <a:cubicBezTo>
                    <a:pt x="92" y="184"/>
                    <a:pt x="108" y="170"/>
                    <a:pt x="108" y="152"/>
                  </a:cubicBezTo>
                  <a:cubicBezTo>
                    <a:pt x="111" y="155"/>
                    <a:pt x="115" y="156"/>
                    <a:pt x="118" y="156"/>
                  </a:cubicBezTo>
                  <a:cubicBezTo>
                    <a:pt x="125" y="156"/>
                    <a:pt x="131" y="153"/>
                    <a:pt x="136" y="148"/>
                  </a:cubicBezTo>
                  <a:cubicBezTo>
                    <a:pt x="143" y="140"/>
                    <a:pt x="145" y="129"/>
                    <a:pt x="146" y="119"/>
                  </a:cubicBezTo>
                  <a:cubicBezTo>
                    <a:pt x="149" y="121"/>
                    <a:pt x="153" y="122"/>
                    <a:pt x="157" y="122"/>
                  </a:cubicBezTo>
                  <a:cubicBezTo>
                    <a:pt x="165" y="122"/>
                    <a:pt x="174" y="117"/>
                    <a:pt x="180" y="110"/>
                  </a:cubicBezTo>
                  <a:cubicBezTo>
                    <a:pt x="187" y="99"/>
                    <a:pt x="188" y="85"/>
                    <a:pt x="184" y="73"/>
                  </a:cubicBezTo>
                  <a:cubicBezTo>
                    <a:pt x="180" y="60"/>
                    <a:pt x="173" y="49"/>
                    <a:pt x="166" y="38"/>
                  </a:cubicBezTo>
                  <a:cubicBezTo>
                    <a:pt x="169" y="39"/>
                    <a:pt x="173" y="39"/>
                    <a:pt x="176" y="39"/>
                  </a:cubicBezTo>
                  <a:cubicBezTo>
                    <a:pt x="181" y="39"/>
                    <a:pt x="187" y="38"/>
                    <a:pt x="191" y="36"/>
                  </a:cubicBezTo>
                  <a:cubicBezTo>
                    <a:pt x="199" y="32"/>
                    <a:pt x="204" y="22"/>
                    <a:pt x="200" y="14"/>
                  </a:cubicBezTo>
                  <a:cubicBezTo>
                    <a:pt x="197" y="10"/>
                    <a:pt x="192" y="8"/>
                    <a:pt x="187" y="6"/>
                  </a:cubicBezTo>
                  <a:cubicBezTo>
                    <a:pt x="176" y="3"/>
                    <a:pt x="168" y="0"/>
                    <a:pt x="157" y="0"/>
                  </a:cubicBezTo>
                </a:path>
              </a:pathLst>
            </a:custGeom>
            <a:solidFill>
              <a:srgbClr val="0E70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97" name="Freeform 90">
              <a:extLst>
                <a:ext uri="{FF2B5EF4-FFF2-40B4-BE49-F238E27FC236}">
                  <a16:creationId xmlns:a16="http://schemas.microsoft.com/office/drawing/2014/main" id="{1B07B608-7B6B-4451-A50E-2BC8B08AEB9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8825" y="5064125"/>
              <a:ext cx="287338" cy="149225"/>
            </a:xfrm>
            <a:custGeom>
              <a:avLst/>
              <a:gdLst>
                <a:gd name="T0" fmla="*/ 89 w 89"/>
                <a:gd name="T1" fmla="*/ 3 h 46"/>
                <a:gd name="T2" fmla="*/ 74 w 89"/>
                <a:gd name="T3" fmla="*/ 2 h 46"/>
                <a:gd name="T4" fmla="*/ 38 w 89"/>
                <a:gd name="T5" fmla="*/ 11 h 46"/>
                <a:gd name="T6" fmla="*/ 9 w 89"/>
                <a:gd name="T7" fmla="*/ 33 h 46"/>
                <a:gd name="T8" fmla="*/ 0 w 89"/>
                <a:gd name="T9" fmla="*/ 45 h 46"/>
                <a:gd name="T10" fmla="*/ 2 w 89"/>
                <a:gd name="T11" fmla="*/ 42 h 46"/>
                <a:gd name="T12" fmla="*/ 8 w 89"/>
                <a:gd name="T13" fmla="*/ 32 h 46"/>
                <a:gd name="T14" fmla="*/ 37 w 89"/>
                <a:gd name="T15" fmla="*/ 9 h 46"/>
                <a:gd name="T16" fmla="*/ 74 w 89"/>
                <a:gd name="T17" fmla="*/ 1 h 46"/>
                <a:gd name="T18" fmla="*/ 85 w 89"/>
                <a:gd name="T19" fmla="*/ 2 h 46"/>
                <a:gd name="T20" fmla="*/ 89 w 89"/>
                <a:gd name="T21" fmla="*/ 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9" h="46">
                  <a:moveTo>
                    <a:pt x="89" y="3"/>
                  </a:moveTo>
                  <a:cubicBezTo>
                    <a:pt x="89" y="3"/>
                    <a:pt x="83" y="2"/>
                    <a:pt x="74" y="2"/>
                  </a:cubicBezTo>
                  <a:cubicBezTo>
                    <a:pt x="64" y="2"/>
                    <a:pt x="51" y="4"/>
                    <a:pt x="38" y="11"/>
                  </a:cubicBezTo>
                  <a:cubicBezTo>
                    <a:pt x="25" y="17"/>
                    <a:pt x="15" y="26"/>
                    <a:pt x="9" y="33"/>
                  </a:cubicBezTo>
                  <a:cubicBezTo>
                    <a:pt x="3" y="40"/>
                    <a:pt x="0" y="46"/>
                    <a:pt x="0" y="45"/>
                  </a:cubicBezTo>
                  <a:cubicBezTo>
                    <a:pt x="0" y="45"/>
                    <a:pt x="1" y="44"/>
                    <a:pt x="2" y="42"/>
                  </a:cubicBezTo>
                  <a:cubicBezTo>
                    <a:pt x="3" y="39"/>
                    <a:pt x="5" y="36"/>
                    <a:pt x="8" y="32"/>
                  </a:cubicBezTo>
                  <a:cubicBezTo>
                    <a:pt x="14" y="25"/>
                    <a:pt x="24" y="15"/>
                    <a:pt x="37" y="9"/>
                  </a:cubicBezTo>
                  <a:cubicBezTo>
                    <a:pt x="51" y="2"/>
                    <a:pt x="64" y="0"/>
                    <a:pt x="74" y="1"/>
                  </a:cubicBezTo>
                  <a:cubicBezTo>
                    <a:pt x="79" y="1"/>
                    <a:pt x="83" y="1"/>
                    <a:pt x="85" y="2"/>
                  </a:cubicBezTo>
                  <a:cubicBezTo>
                    <a:pt x="88" y="2"/>
                    <a:pt x="89" y="3"/>
                    <a:pt x="89" y="3"/>
                  </a:cubicBezTo>
                  <a:close/>
                </a:path>
              </a:pathLst>
            </a:custGeom>
            <a:solidFill>
              <a:srgbClr val="EC99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98" name="Freeform 91">
              <a:extLst>
                <a:ext uri="{FF2B5EF4-FFF2-40B4-BE49-F238E27FC236}">
                  <a16:creationId xmlns:a16="http://schemas.microsoft.com/office/drawing/2014/main" id="{49A8556D-2846-409C-95B8-53B89C99DB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5450" y="4576763"/>
              <a:ext cx="549275" cy="452438"/>
            </a:xfrm>
            <a:custGeom>
              <a:avLst/>
              <a:gdLst>
                <a:gd name="T0" fmla="*/ 0 w 170"/>
                <a:gd name="T1" fmla="*/ 77 h 140"/>
                <a:gd name="T2" fmla="*/ 39 w 170"/>
                <a:gd name="T3" fmla="*/ 119 h 140"/>
                <a:gd name="T4" fmla="*/ 65 w 170"/>
                <a:gd name="T5" fmla="*/ 139 h 140"/>
                <a:gd name="T6" fmla="*/ 84 w 170"/>
                <a:gd name="T7" fmla="*/ 131 h 140"/>
                <a:gd name="T8" fmla="*/ 78 w 170"/>
                <a:gd name="T9" fmla="*/ 109 h 140"/>
                <a:gd name="T10" fmla="*/ 52 w 170"/>
                <a:gd name="T11" fmla="*/ 71 h 140"/>
                <a:gd name="T12" fmla="*/ 55 w 170"/>
                <a:gd name="T13" fmla="*/ 67 h 140"/>
                <a:gd name="T14" fmla="*/ 78 w 170"/>
                <a:gd name="T15" fmla="*/ 88 h 140"/>
                <a:gd name="T16" fmla="*/ 109 w 170"/>
                <a:gd name="T17" fmla="*/ 108 h 140"/>
                <a:gd name="T18" fmla="*/ 118 w 170"/>
                <a:gd name="T19" fmla="*/ 105 h 140"/>
                <a:gd name="T20" fmla="*/ 123 w 170"/>
                <a:gd name="T21" fmla="*/ 79 h 140"/>
                <a:gd name="T22" fmla="*/ 110 w 170"/>
                <a:gd name="T23" fmla="*/ 60 h 140"/>
                <a:gd name="T24" fmla="*/ 145 w 170"/>
                <a:gd name="T25" fmla="*/ 83 h 140"/>
                <a:gd name="T26" fmla="*/ 165 w 170"/>
                <a:gd name="T27" fmla="*/ 72 h 140"/>
                <a:gd name="T28" fmla="*/ 157 w 170"/>
                <a:gd name="T29" fmla="*/ 44 h 140"/>
                <a:gd name="T30" fmla="*/ 120 w 170"/>
                <a:gd name="T31" fmla="*/ 6 h 140"/>
                <a:gd name="T32" fmla="*/ 102 w 170"/>
                <a:gd name="T33" fmla="*/ 0 h 140"/>
                <a:gd name="T34" fmla="*/ 80 w 170"/>
                <a:gd name="T35" fmla="*/ 8 h 140"/>
                <a:gd name="T36" fmla="*/ 74 w 170"/>
                <a:gd name="T37" fmla="*/ 31 h 140"/>
                <a:gd name="T38" fmla="*/ 40 w 170"/>
                <a:gd name="T39" fmla="*/ 31 h 140"/>
                <a:gd name="T40" fmla="*/ 20 w 170"/>
                <a:gd name="T41" fmla="*/ 59 h 140"/>
                <a:gd name="T42" fmla="*/ 0 w 170"/>
                <a:gd name="T43" fmla="*/ 77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70" h="140">
                  <a:moveTo>
                    <a:pt x="0" y="77"/>
                  </a:moveTo>
                  <a:cubicBezTo>
                    <a:pt x="14" y="91"/>
                    <a:pt x="24" y="106"/>
                    <a:pt x="39" y="119"/>
                  </a:cubicBezTo>
                  <a:cubicBezTo>
                    <a:pt x="46" y="125"/>
                    <a:pt x="56" y="137"/>
                    <a:pt x="65" y="139"/>
                  </a:cubicBezTo>
                  <a:cubicBezTo>
                    <a:pt x="74" y="140"/>
                    <a:pt x="80" y="139"/>
                    <a:pt x="84" y="131"/>
                  </a:cubicBezTo>
                  <a:cubicBezTo>
                    <a:pt x="86" y="124"/>
                    <a:pt x="81" y="115"/>
                    <a:pt x="78" y="109"/>
                  </a:cubicBezTo>
                  <a:cubicBezTo>
                    <a:pt x="68" y="94"/>
                    <a:pt x="59" y="83"/>
                    <a:pt x="52" y="71"/>
                  </a:cubicBezTo>
                  <a:cubicBezTo>
                    <a:pt x="49" y="66"/>
                    <a:pt x="53" y="64"/>
                    <a:pt x="55" y="67"/>
                  </a:cubicBezTo>
                  <a:cubicBezTo>
                    <a:pt x="61" y="74"/>
                    <a:pt x="72" y="80"/>
                    <a:pt x="78" y="88"/>
                  </a:cubicBezTo>
                  <a:cubicBezTo>
                    <a:pt x="86" y="98"/>
                    <a:pt x="88" y="112"/>
                    <a:pt x="109" y="108"/>
                  </a:cubicBezTo>
                  <a:cubicBezTo>
                    <a:pt x="112" y="107"/>
                    <a:pt x="115" y="106"/>
                    <a:pt x="118" y="105"/>
                  </a:cubicBezTo>
                  <a:cubicBezTo>
                    <a:pt x="126" y="98"/>
                    <a:pt x="126" y="87"/>
                    <a:pt x="123" y="79"/>
                  </a:cubicBezTo>
                  <a:cubicBezTo>
                    <a:pt x="120" y="72"/>
                    <a:pt x="115" y="66"/>
                    <a:pt x="110" y="60"/>
                  </a:cubicBezTo>
                  <a:cubicBezTo>
                    <a:pt x="120" y="71"/>
                    <a:pt x="130" y="82"/>
                    <a:pt x="145" y="83"/>
                  </a:cubicBezTo>
                  <a:cubicBezTo>
                    <a:pt x="153" y="84"/>
                    <a:pt x="162" y="80"/>
                    <a:pt x="165" y="72"/>
                  </a:cubicBezTo>
                  <a:cubicBezTo>
                    <a:pt x="170" y="62"/>
                    <a:pt x="164" y="52"/>
                    <a:pt x="157" y="44"/>
                  </a:cubicBezTo>
                  <a:cubicBezTo>
                    <a:pt x="146" y="31"/>
                    <a:pt x="134" y="18"/>
                    <a:pt x="120" y="6"/>
                  </a:cubicBezTo>
                  <a:cubicBezTo>
                    <a:pt x="115" y="2"/>
                    <a:pt x="109" y="0"/>
                    <a:pt x="102" y="0"/>
                  </a:cubicBezTo>
                  <a:cubicBezTo>
                    <a:pt x="94" y="0"/>
                    <a:pt x="85" y="1"/>
                    <a:pt x="80" y="8"/>
                  </a:cubicBezTo>
                  <a:cubicBezTo>
                    <a:pt x="71" y="20"/>
                    <a:pt x="74" y="31"/>
                    <a:pt x="74" y="31"/>
                  </a:cubicBezTo>
                  <a:cubicBezTo>
                    <a:pt x="74" y="31"/>
                    <a:pt x="55" y="21"/>
                    <a:pt x="40" y="31"/>
                  </a:cubicBezTo>
                  <a:cubicBezTo>
                    <a:pt x="24" y="41"/>
                    <a:pt x="20" y="59"/>
                    <a:pt x="20" y="59"/>
                  </a:cubicBezTo>
                  <a:lnTo>
                    <a:pt x="0" y="77"/>
                  </a:lnTo>
                  <a:close/>
                </a:path>
              </a:pathLst>
            </a:custGeom>
            <a:solidFill>
              <a:srgbClr val="FBBD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99" name="Freeform 92">
              <a:extLst>
                <a:ext uri="{FF2B5EF4-FFF2-40B4-BE49-F238E27FC236}">
                  <a16:creationId xmlns:a16="http://schemas.microsoft.com/office/drawing/2014/main" id="{40FACD57-5A70-4986-B464-F79D6AF7FB2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1838" y="4411663"/>
              <a:ext cx="368300" cy="209550"/>
            </a:xfrm>
            <a:custGeom>
              <a:avLst/>
              <a:gdLst>
                <a:gd name="T0" fmla="*/ 7 w 114"/>
                <a:gd name="T1" fmla="*/ 46 h 65"/>
                <a:gd name="T2" fmla="*/ 5 w 114"/>
                <a:gd name="T3" fmla="*/ 21 h 65"/>
                <a:gd name="T4" fmla="*/ 16 w 114"/>
                <a:gd name="T5" fmla="*/ 7 h 65"/>
                <a:gd name="T6" fmla="*/ 113 w 114"/>
                <a:gd name="T7" fmla="*/ 32 h 65"/>
                <a:gd name="T8" fmla="*/ 64 w 114"/>
                <a:gd name="T9" fmla="*/ 52 h 65"/>
                <a:gd name="T10" fmla="*/ 44 w 114"/>
                <a:gd name="T11" fmla="*/ 49 h 65"/>
                <a:gd name="T12" fmla="*/ 34 w 114"/>
                <a:gd name="T13" fmla="*/ 65 h 65"/>
                <a:gd name="T14" fmla="*/ 7 w 114"/>
                <a:gd name="T15" fmla="*/ 46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4" h="65">
                  <a:moveTo>
                    <a:pt x="7" y="46"/>
                  </a:moveTo>
                  <a:cubicBezTo>
                    <a:pt x="1" y="41"/>
                    <a:pt x="0" y="30"/>
                    <a:pt x="5" y="21"/>
                  </a:cubicBezTo>
                  <a:cubicBezTo>
                    <a:pt x="8" y="14"/>
                    <a:pt x="12" y="8"/>
                    <a:pt x="16" y="7"/>
                  </a:cubicBezTo>
                  <a:cubicBezTo>
                    <a:pt x="34" y="0"/>
                    <a:pt x="114" y="14"/>
                    <a:pt x="113" y="32"/>
                  </a:cubicBezTo>
                  <a:cubicBezTo>
                    <a:pt x="113" y="50"/>
                    <a:pt x="107" y="58"/>
                    <a:pt x="64" y="52"/>
                  </a:cubicBezTo>
                  <a:cubicBezTo>
                    <a:pt x="56" y="51"/>
                    <a:pt x="44" y="49"/>
                    <a:pt x="44" y="49"/>
                  </a:cubicBezTo>
                  <a:cubicBezTo>
                    <a:pt x="34" y="65"/>
                    <a:pt x="34" y="65"/>
                    <a:pt x="34" y="65"/>
                  </a:cubicBezTo>
                  <a:lnTo>
                    <a:pt x="7" y="46"/>
                  </a:lnTo>
                  <a:close/>
                </a:path>
              </a:pathLst>
            </a:custGeom>
            <a:solidFill>
              <a:srgbClr val="FBBD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00" name="Freeform 93">
              <a:extLst>
                <a:ext uri="{FF2B5EF4-FFF2-40B4-BE49-F238E27FC236}">
                  <a16:creationId xmlns:a16="http://schemas.microsoft.com/office/drawing/2014/main" id="{50C00B9E-6525-4952-975E-33A7C695C9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8813" y="4673600"/>
              <a:ext cx="144463" cy="128588"/>
            </a:xfrm>
            <a:custGeom>
              <a:avLst/>
              <a:gdLst>
                <a:gd name="T0" fmla="*/ 45 w 45"/>
                <a:gd name="T1" fmla="*/ 40 h 40"/>
                <a:gd name="T2" fmla="*/ 26 w 45"/>
                <a:gd name="T3" fmla="*/ 16 h 40"/>
                <a:gd name="T4" fmla="*/ 1 w 45"/>
                <a:gd name="T5" fmla="*/ 0 h 40"/>
                <a:gd name="T6" fmla="*/ 9 w 45"/>
                <a:gd name="T7" fmla="*/ 3 h 40"/>
                <a:gd name="T8" fmla="*/ 27 w 45"/>
                <a:gd name="T9" fmla="*/ 15 h 40"/>
                <a:gd name="T10" fmla="*/ 41 w 45"/>
                <a:gd name="T11" fmla="*/ 31 h 40"/>
                <a:gd name="T12" fmla="*/ 45 w 45"/>
                <a:gd name="T1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40">
                  <a:moveTo>
                    <a:pt x="45" y="40"/>
                  </a:moveTo>
                  <a:cubicBezTo>
                    <a:pt x="44" y="40"/>
                    <a:pt x="38" y="28"/>
                    <a:pt x="26" y="16"/>
                  </a:cubicBezTo>
                  <a:cubicBezTo>
                    <a:pt x="13" y="5"/>
                    <a:pt x="0" y="0"/>
                    <a:pt x="1" y="0"/>
                  </a:cubicBezTo>
                  <a:cubicBezTo>
                    <a:pt x="1" y="0"/>
                    <a:pt x="4" y="0"/>
                    <a:pt x="9" y="3"/>
                  </a:cubicBezTo>
                  <a:cubicBezTo>
                    <a:pt x="14" y="5"/>
                    <a:pt x="21" y="9"/>
                    <a:pt x="27" y="15"/>
                  </a:cubicBezTo>
                  <a:cubicBezTo>
                    <a:pt x="33" y="21"/>
                    <a:pt x="38" y="27"/>
                    <a:pt x="41" y="31"/>
                  </a:cubicBezTo>
                  <a:cubicBezTo>
                    <a:pt x="44" y="36"/>
                    <a:pt x="45" y="39"/>
                    <a:pt x="45" y="40"/>
                  </a:cubicBezTo>
                  <a:close/>
                </a:path>
              </a:pathLst>
            </a:custGeom>
            <a:solidFill>
              <a:srgbClr val="EC99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01" name="Freeform 94">
              <a:extLst>
                <a:ext uri="{FF2B5EF4-FFF2-40B4-BE49-F238E27FC236}">
                  <a16:creationId xmlns:a16="http://schemas.microsoft.com/office/drawing/2014/main" id="{8ACB5619-CC5F-49EB-86FA-3BB7C7B0D52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2000" y="4572000"/>
              <a:ext cx="87313" cy="55563"/>
            </a:xfrm>
            <a:custGeom>
              <a:avLst/>
              <a:gdLst>
                <a:gd name="T0" fmla="*/ 26 w 27"/>
                <a:gd name="T1" fmla="*/ 16 h 17"/>
                <a:gd name="T2" fmla="*/ 13 w 27"/>
                <a:gd name="T3" fmla="*/ 8 h 17"/>
                <a:gd name="T4" fmla="*/ 4 w 27"/>
                <a:gd name="T5" fmla="*/ 3 h 17"/>
                <a:gd name="T6" fmla="*/ 0 w 27"/>
                <a:gd name="T7" fmla="*/ 1 h 17"/>
                <a:gd name="T8" fmla="*/ 4 w 27"/>
                <a:gd name="T9" fmla="*/ 1 h 17"/>
                <a:gd name="T10" fmla="*/ 14 w 27"/>
                <a:gd name="T11" fmla="*/ 6 h 17"/>
                <a:gd name="T12" fmla="*/ 26 w 27"/>
                <a:gd name="T13" fmla="*/ 1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17">
                  <a:moveTo>
                    <a:pt x="26" y="16"/>
                  </a:moveTo>
                  <a:cubicBezTo>
                    <a:pt x="26" y="17"/>
                    <a:pt x="20" y="12"/>
                    <a:pt x="13" y="8"/>
                  </a:cubicBezTo>
                  <a:cubicBezTo>
                    <a:pt x="10" y="6"/>
                    <a:pt x="6" y="4"/>
                    <a:pt x="4" y="3"/>
                  </a:cubicBezTo>
                  <a:cubicBezTo>
                    <a:pt x="1" y="2"/>
                    <a:pt x="0" y="1"/>
                    <a:pt x="0" y="1"/>
                  </a:cubicBezTo>
                  <a:cubicBezTo>
                    <a:pt x="0" y="1"/>
                    <a:pt x="2" y="0"/>
                    <a:pt x="4" y="1"/>
                  </a:cubicBezTo>
                  <a:cubicBezTo>
                    <a:pt x="7" y="2"/>
                    <a:pt x="11" y="4"/>
                    <a:pt x="14" y="6"/>
                  </a:cubicBezTo>
                  <a:cubicBezTo>
                    <a:pt x="22" y="10"/>
                    <a:pt x="27" y="16"/>
                    <a:pt x="26" y="16"/>
                  </a:cubicBezTo>
                  <a:close/>
                </a:path>
              </a:pathLst>
            </a:custGeom>
            <a:solidFill>
              <a:srgbClr val="EC99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02" name="Freeform 95">
              <a:extLst>
                <a:ext uri="{FF2B5EF4-FFF2-40B4-BE49-F238E27FC236}">
                  <a16:creationId xmlns:a16="http://schemas.microsoft.com/office/drawing/2014/main" id="{93737FAA-5044-4DB1-94FC-7E64BCAA12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6925" y="4537075"/>
              <a:ext cx="93663" cy="34925"/>
            </a:xfrm>
            <a:custGeom>
              <a:avLst/>
              <a:gdLst>
                <a:gd name="T0" fmla="*/ 28 w 29"/>
                <a:gd name="T1" fmla="*/ 11 h 11"/>
                <a:gd name="T2" fmla="*/ 13 w 29"/>
                <a:gd name="T3" fmla="*/ 9 h 11"/>
                <a:gd name="T4" fmla="*/ 3 w 29"/>
                <a:gd name="T5" fmla="*/ 4 h 11"/>
                <a:gd name="T6" fmla="*/ 0 w 29"/>
                <a:gd name="T7" fmla="*/ 0 h 11"/>
                <a:gd name="T8" fmla="*/ 14 w 29"/>
                <a:gd name="T9" fmla="*/ 7 h 11"/>
                <a:gd name="T10" fmla="*/ 28 w 29"/>
                <a:gd name="T11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11">
                  <a:moveTo>
                    <a:pt x="28" y="11"/>
                  </a:moveTo>
                  <a:cubicBezTo>
                    <a:pt x="28" y="11"/>
                    <a:pt x="21" y="11"/>
                    <a:pt x="13" y="9"/>
                  </a:cubicBezTo>
                  <a:cubicBezTo>
                    <a:pt x="9" y="8"/>
                    <a:pt x="5" y="6"/>
                    <a:pt x="3" y="4"/>
                  </a:cubicBezTo>
                  <a:cubicBezTo>
                    <a:pt x="1" y="2"/>
                    <a:pt x="0" y="0"/>
                    <a:pt x="0" y="0"/>
                  </a:cubicBezTo>
                  <a:cubicBezTo>
                    <a:pt x="1" y="0"/>
                    <a:pt x="6" y="5"/>
                    <a:pt x="14" y="7"/>
                  </a:cubicBezTo>
                  <a:cubicBezTo>
                    <a:pt x="22" y="9"/>
                    <a:pt x="29" y="10"/>
                    <a:pt x="28" y="11"/>
                  </a:cubicBezTo>
                  <a:close/>
                </a:path>
              </a:pathLst>
            </a:custGeom>
            <a:solidFill>
              <a:srgbClr val="EC99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03" name="Freeform 96">
              <a:extLst>
                <a:ext uri="{FF2B5EF4-FFF2-40B4-BE49-F238E27FC236}">
                  <a16:creationId xmlns:a16="http://schemas.microsoft.com/office/drawing/2014/main" id="{5EDD5096-C49E-414E-BF5D-16FC5B112E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1800" y="4740275"/>
              <a:ext cx="206375" cy="133350"/>
            </a:xfrm>
            <a:custGeom>
              <a:avLst/>
              <a:gdLst>
                <a:gd name="T0" fmla="*/ 64 w 64"/>
                <a:gd name="T1" fmla="*/ 40 h 41"/>
                <a:gd name="T2" fmla="*/ 57 w 64"/>
                <a:gd name="T3" fmla="*/ 31 h 41"/>
                <a:gd name="T4" fmla="*/ 38 w 64"/>
                <a:gd name="T5" fmla="*/ 10 h 41"/>
                <a:gd name="T6" fmla="*/ 12 w 64"/>
                <a:gd name="T7" fmla="*/ 3 h 41"/>
                <a:gd name="T8" fmla="*/ 1 w 64"/>
                <a:gd name="T9" fmla="*/ 6 h 41"/>
                <a:gd name="T10" fmla="*/ 3 w 64"/>
                <a:gd name="T11" fmla="*/ 4 h 41"/>
                <a:gd name="T12" fmla="*/ 11 w 64"/>
                <a:gd name="T13" fmla="*/ 1 h 41"/>
                <a:gd name="T14" fmla="*/ 39 w 64"/>
                <a:gd name="T15" fmla="*/ 8 h 41"/>
                <a:gd name="T16" fmla="*/ 58 w 64"/>
                <a:gd name="T17" fmla="*/ 30 h 41"/>
                <a:gd name="T18" fmla="*/ 64 w 64"/>
                <a:gd name="T19" fmla="*/ 4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41">
                  <a:moveTo>
                    <a:pt x="64" y="40"/>
                  </a:moveTo>
                  <a:cubicBezTo>
                    <a:pt x="64" y="41"/>
                    <a:pt x="61" y="37"/>
                    <a:pt x="57" y="31"/>
                  </a:cubicBezTo>
                  <a:cubicBezTo>
                    <a:pt x="52" y="25"/>
                    <a:pt x="47" y="16"/>
                    <a:pt x="38" y="10"/>
                  </a:cubicBezTo>
                  <a:cubicBezTo>
                    <a:pt x="29" y="3"/>
                    <a:pt x="19" y="2"/>
                    <a:pt x="12" y="3"/>
                  </a:cubicBezTo>
                  <a:cubicBezTo>
                    <a:pt x="5" y="4"/>
                    <a:pt x="1" y="7"/>
                    <a:pt x="1" y="6"/>
                  </a:cubicBezTo>
                  <a:cubicBezTo>
                    <a:pt x="0" y="6"/>
                    <a:pt x="1" y="6"/>
                    <a:pt x="3" y="4"/>
                  </a:cubicBezTo>
                  <a:cubicBezTo>
                    <a:pt x="5" y="3"/>
                    <a:pt x="8" y="2"/>
                    <a:pt x="11" y="1"/>
                  </a:cubicBezTo>
                  <a:cubicBezTo>
                    <a:pt x="19" y="0"/>
                    <a:pt x="30" y="1"/>
                    <a:pt x="39" y="8"/>
                  </a:cubicBezTo>
                  <a:cubicBezTo>
                    <a:pt x="49" y="15"/>
                    <a:pt x="54" y="24"/>
                    <a:pt x="58" y="30"/>
                  </a:cubicBezTo>
                  <a:cubicBezTo>
                    <a:pt x="62" y="36"/>
                    <a:pt x="64" y="40"/>
                    <a:pt x="64" y="40"/>
                  </a:cubicBezTo>
                  <a:close/>
                </a:path>
              </a:pathLst>
            </a:custGeom>
            <a:solidFill>
              <a:srgbClr val="EC99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04" name="Freeform 97">
              <a:extLst>
                <a:ext uri="{FF2B5EF4-FFF2-40B4-BE49-F238E27FC236}">
                  <a16:creationId xmlns:a16="http://schemas.microsoft.com/office/drawing/2014/main" id="{C82C91AA-B162-4F3E-B477-293DD0E674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2300" y="5438775"/>
              <a:ext cx="212725" cy="28575"/>
            </a:xfrm>
            <a:custGeom>
              <a:avLst/>
              <a:gdLst>
                <a:gd name="T0" fmla="*/ 66 w 66"/>
                <a:gd name="T1" fmla="*/ 1 h 9"/>
                <a:gd name="T2" fmla="*/ 33 w 66"/>
                <a:gd name="T3" fmla="*/ 6 h 9"/>
                <a:gd name="T4" fmla="*/ 0 w 66"/>
                <a:gd name="T5" fmla="*/ 8 h 9"/>
                <a:gd name="T6" fmla="*/ 33 w 66"/>
                <a:gd name="T7" fmla="*/ 3 h 9"/>
                <a:gd name="T8" fmla="*/ 66 w 66"/>
                <a:gd name="T9" fmla="*/ 1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9">
                  <a:moveTo>
                    <a:pt x="66" y="1"/>
                  </a:moveTo>
                  <a:cubicBezTo>
                    <a:pt x="66" y="1"/>
                    <a:pt x="51" y="4"/>
                    <a:pt x="33" y="6"/>
                  </a:cubicBezTo>
                  <a:cubicBezTo>
                    <a:pt x="15" y="7"/>
                    <a:pt x="1" y="9"/>
                    <a:pt x="0" y="8"/>
                  </a:cubicBezTo>
                  <a:cubicBezTo>
                    <a:pt x="0" y="7"/>
                    <a:pt x="15" y="5"/>
                    <a:pt x="33" y="3"/>
                  </a:cubicBezTo>
                  <a:cubicBezTo>
                    <a:pt x="51" y="1"/>
                    <a:pt x="66" y="0"/>
                    <a:pt x="66" y="1"/>
                  </a:cubicBezTo>
                  <a:close/>
                </a:path>
              </a:pathLst>
            </a:custGeom>
            <a:solidFill>
              <a:srgbClr val="EC99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05" name="Freeform 98">
              <a:extLst>
                <a:ext uri="{FF2B5EF4-FFF2-40B4-BE49-F238E27FC236}">
                  <a16:creationId xmlns:a16="http://schemas.microsoft.com/office/drawing/2014/main" id="{4AEBFC07-631E-434E-9C6A-4957435CD042}"/>
                </a:ext>
              </a:extLst>
            </p:cNvPr>
            <p:cNvSpPr>
              <a:spLocks/>
            </p:cNvSpPr>
            <p:nvPr/>
          </p:nvSpPr>
          <p:spPr bwMode="auto">
            <a:xfrm>
              <a:off x="5546725" y="762000"/>
              <a:ext cx="90488" cy="90488"/>
            </a:xfrm>
            <a:custGeom>
              <a:avLst/>
              <a:gdLst>
                <a:gd name="T0" fmla="*/ 29 w 57"/>
                <a:gd name="T1" fmla="*/ 0 h 57"/>
                <a:gd name="T2" fmla="*/ 39 w 57"/>
                <a:gd name="T3" fmla="*/ 18 h 57"/>
                <a:gd name="T4" fmla="*/ 57 w 57"/>
                <a:gd name="T5" fmla="*/ 29 h 57"/>
                <a:gd name="T6" fmla="*/ 39 w 57"/>
                <a:gd name="T7" fmla="*/ 39 h 57"/>
                <a:gd name="T8" fmla="*/ 29 w 57"/>
                <a:gd name="T9" fmla="*/ 57 h 57"/>
                <a:gd name="T10" fmla="*/ 19 w 57"/>
                <a:gd name="T11" fmla="*/ 39 h 57"/>
                <a:gd name="T12" fmla="*/ 0 w 57"/>
                <a:gd name="T13" fmla="*/ 29 h 57"/>
                <a:gd name="T14" fmla="*/ 19 w 57"/>
                <a:gd name="T15" fmla="*/ 18 h 57"/>
                <a:gd name="T16" fmla="*/ 29 w 57"/>
                <a:gd name="T1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57">
                  <a:moveTo>
                    <a:pt x="29" y="0"/>
                  </a:moveTo>
                  <a:lnTo>
                    <a:pt x="39" y="18"/>
                  </a:lnTo>
                  <a:lnTo>
                    <a:pt x="57" y="29"/>
                  </a:lnTo>
                  <a:lnTo>
                    <a:pt x="39" y="39"/>
                  </a:lnTo>
                  <a:lnTo>
                    <a:pt x="29" y="57"/>
                  </a:lnTo>
                  <a:lnTo>
                    <a:pt x="19" y="39"/>
                  </a:lnTo>
                  <a:lnTo>
                    <a:pt x="0" y="29"/>
                  </a:lnTo>
                  <a:lnTo>
                    <a:pt x="19" y="18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17BA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06" name="Freeform 99">
              <a:extLst>
                <a:ext uri="{FF2B5EF4-FFF2-40B4-BE49-F238E27FC236}">
                  <a16:creationId xmlns:a16="http://schemas.microsoft.com/office/drawing/2014/main" id="{39448E6B-0535-4F4B-88FC-D287A6C8BE3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0100" y="1482725"/>
              <a:ext cx="90488" cy="87313"/>
            </a:xfrm>
            <a:custGeom>
              <a:avLst/>
              <a:gdLst>
                <a:gd name="T0" fmla="*/ 29 w 57"/>
                <a:gd name="T1" fmla="*/ 0 h 55"/>
                <a:gd name="T2" fmla="*/ 39 w 57"/>
                <a:gd name="T3" fmla="*/ 18 h 55"/>
                <a:gd name="T4" fmla="*/ 57 w 57"/>
                <a:gd name="T5" fmla="*/ 27 h 55"/>
                <a:gd name="T6" fmla="*/ 39 w 57"/>
                <a:gd name="T7" fmla="*/ 37 h 55"/>
                <a:gd name="T8" fmla="*/ 29 w 57"/>
                <a:gd name="T9" fmla="*/ 55 h 55"/>
                <a:gd name="T10" fmla="*/ 18 w 57"/>
                <a:gd name="T11" fmla="*/ 37 h 55"/>
                <a:gd name="T12" fmla="*/ 0 w 57"/>
                <a:gd name="T13" fmla="*/ 27 h 55"/>
                <a:gd name="T14" fmla="*/ 18 w 57"/>
                <a:gd name="T15" fmla="*/ 18 h 55"/>
                <a:gd name="T16" fmla="*/ 29 w 57"/>
                <a:gd name="T17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55">
                  <a:moveTo>
                    <a:pt x="29" y="0"/>
                  </a:moveTo>
                  <a:lnTo>
                    <a:pt x="39" y="18"/>
                  </a:lnTo>
                  <a:lnTo>
                    <a:pt x="57" y="27"/>
                  </a:lnTo>
                  <a:lnTo>
                    <a:pt x="39" y="37"/>
                  </a:lnTo>
                  <a:lnTo>
                    <a:pt x="29" y="55"/>
                  </a:lnTo>
                  <a:lnTo>
                    <a:pt x="18" y="37"/>
                  </a:lnTo>
                  <a:lnTo>
                    <a:pt x="0" y="27"/>
                  </a:lnTo>
                  <a:lnTo>
                    <a:pt x="18" y="18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17BA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07" name="Freeform 100">
              <a:extLst>
                <a:ext uri="{FF2B5EF4-FFF2-40B4-BE49-F238E27FC236}">
                  <a16:creationId xmlns:a16="http://schemas.microsoft.com/office/drawing/2014/main" id="{0BAAE149-3800-48C9-8FAB-8F945E23CB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54038" y="3402013"/>
              <a:ext cx="90488" cy="90488"/>
            </a:xfrm>
            <a:custGeom>
              <a:avLst/>
              <a:gdLst>
                <a:gd name="T0" fmla="*/ 29 w 57"/>
                <a:gd name="T1" fmla="*/ 0 h 57"/>
                <a:gd name="T2" fmla="*/ 39 w 57"/>
                <a:gd name="T3" fmla="*/ 19 h 57"/>
                <a:gd name="T4" fmla="*/ 57 w 57"/>
                <a:gd name="T5" fmla="*/ 29 h 57"/>
                <a:gd name="T6" fmla="*/ 39 w 57"/>
                <a:gd name="T7" fmla="*/ 39 h 57"/>
                <a:gd name="T8" fmla="*/ 29 w 57"/>
                <a:gd name="T9" fmla="*/ 57 h 57"/>
                <a:gd name="T10" fmla="*/ 19 w 57"/>
                <a:gd name="T11" fmla="*/ 39 h 57"/>
                <a:gd name="T12" fmla="*/ 0 w 57"/>
                <a:gd name="T13" fmla="*/ 29 h 57"/>
                <a:gd name="T14" fmla="*/ 19 w 57"/>
                <a:gd name="T15" fmla="*/ 19 h 57"/>
                <a:gd name="T16" fmla="*/ 29 w 57"/>
                <a:gd name="T1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57">
                  <a:moveTo>
                    <a:pt x="29" y="0"/>
                  </a:moveTo>
                  <a:lnTo>
                    <a:pt x="39" y="19"/>
                  </a:lnTo>
                  <a:lnTo>
                    <a:pt x="57" y="29"/>
                  </a:lnTo>
                  <a:lnTo>
                    <a:pt x="39" y="39"/>
                  </a:lnTo>
                  <a:lnTo>
                    <a:pt x="29" y="57"/>
                  </a:lnTo>
                  <a:lnTo>
                    <a:pt x="19" y="39"/>
                  </a:lnTo>
                  <a:lnTo>
                    <a:pt x="0" y="29"/>
                  </a:lnTo>
                  <a:lnTo>
                    <a:pt x="19" y="19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17BA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08" name="Freeform 101">
              <a:extLst>
                <a:ext uri="{FF2B5EF4-FFF2-40B4-BE49-F238E27FC236}">
                  <a16:creationId xmlns:a16="http://schemas.microsoft.com/office/drawing/2014/main" id="{7248164A-A596-4F11-A67A-5C901E1C782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3013" y="939800"/>
              <a:ext cx="206375" cy="206375"/>
            </a:xfrm>
            <a:custGeom>
              <a:avLst/>
              <a:gdLst>
                <a:gd name="T0" fmla="*/ 65 w 130"/>
                <a:gd name="T1" fmla="*/ 0 h 130"/>
                <a:gd name="T2" fmla="*/ 88 w 130"/>
                <a:gd name="T3" fmla="*/ 43 h 130"/>
                <a:gd name="T4" fmla="*/ 130 w 130"/>
                <a:gd name="T5" fmla="*/ 65 h 130"/>
                <a:gd name="T6" fmla="*/ 88 w 130"/>
                <a:gd name="T7" fmla="*/ 90 h 130"/>
                <a:gd name="T8" fmla="*/ 65 w 130"/>
                <a:gd name="T9" fmla="*/ 130 h 130"/>
                <a:gd name="T10" fmla="*/ 43 w 130"/>
                <a:gd name="T11" fmla="*/ 90 h 130"/>
                <a:gd name="T12" fmla="*/ 0 w 130"/>
                <a:gd name="T13" fmla="*/ 65 h 130"/>
                <a:gd name="T14" fmla="*/ 43 w 130"/>
                <a:gd name="T15" fmla="*/ 43 h 130"/>
                <a:gd name="T16" fmla="*/ 65 w 130"/>
                <a:gd name="T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130">
                  <a:moveTo>
                    <a:pt x="65" y="0"/>
                  </a:moveTo>
                  <a:lnTo>
                    <a:pt x="88" y="43"/>
                  </a:lnTo>
                  <a:lnTo>
                    <a:pt x="130" y="65"/>
                  </a:lnTo>
                  <a:lnTo>
                    <a:pt x="88" y="90"/>
                  </a:lnTo>
                  <a:lnTo>
                    <a:pt x="65" y="130"/>
                  </a:lnTo>
                  <a:lnTo>
                    <a:pt x="43" y="90"/>
                  </a:lnTo>
                  <a:lnTo>
                    <a:pt x="0" y="65"/>
                  </a:lnTo>
                  <a:lnTo>
                    <a:pt x="43" y="43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17BA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09" name="Freeform 102">
              <a:extLst>
                <a:ext uri="{FF2B5EF4-FFF2-40B4-BE49-F238E27FC236}">
                  <a16:creationId xmlns:a16="http://schemas.microsoft.com/office/drawing/2014/main" id="{E14B6CFA-C7DD-413F-9F26-9B6E99AF112C}"/>
                </a:ext>
              </a:extLst>
            </p:cNvPr>
            <p:cNvSpPr>
              <a:spLocks/>
            </p:cNvSpPr>
            <p:nvPr/>
          </p:nvSpPr>
          <p:spPr bwMode="auto">
            <a:xfrm>
              <a:off x="793750" y="2946400"/>
              <a:ext cx="206375" cy="207963"/>
            </a:xfrm>
            <a:custGeom>
              <a:avLst/>
              <a:gdLst>
                <a:gd name="T0" fmla="*/ 65 w 130"/>
                <a:gd name="T1" fmla="*/ 0 h 131"/>
                <a:gd name="T2" fmla="*/ 90 w 130"/>
                <a:gd name="T3" fmla="*/ 41 h 131"/>
                <a:gd name="T4" fmla="*/ 130 w 130"/>
                <a:gd name="T5" fmla="*/ 66 h 131"/>
                <a:gd name="T6" fmla="*/ 90 w 130"/>
                <a:gd name="T7" fmla="*/ 88 h 131"/>
                <a:gd name="T8" fmla="*/ 65 w 130"/>
                <a:gd name="T9" fmla="*/ 131 h 131"/>
                <a:gd name="T10" fmla="*/ 43 w 130"/>
                <a:gd name="T11" fmla="*/ 88 h 131"/>
                <a:gd name="T12" fmla="*/ 0 w 130"/>
                <a:gd name="T13" fmla="*/ 66 h 131"/>
                <a:gd name="T14" fmla="*/ 43 w 130"/>
                <a:gd name="T15" fmla="*/ 41 h 131"/>
                <a:gd name="T16" fmla="*/ 65 w 130"/>
                <a:gd name="T17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131">
                  <a:moveTo>
                    <a:pt x="65" y="0"/>
                  </a:moveTo>
                  <a:lnTo>
                    <a:pt x="90" y="41"/>
                  </a:lnTo>
                  <a:lnTo>
                    <a:pt x="130" y="66"/>
                  </a:lnTo>
                  <a:lnTo>
                    <a:pt x="90" y="88"/>
                  </a:lnTo>
                  <a:lnTo>
                    <a:pt x="65" y="131"/>
                  </a:lnTo>
                  <a:lnTo>
                    <a:pt x="43" y="88"/>
                  </a:lnTo>
                  <a:lnTo>
                    <a:pt x="0" y="66"/>
                  </a:lnTo>
                  <a:lnTo>
                    <a:pt x="43" y="41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17BA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10" name="Freeform 103">
              <a:extLst>
                <a:ext uri="{FF2B5EF4-FFF2-40B4-BE49-F238E27FC236}">
                  <a16:creationId xmlns:a16="http://schemas.microsoft.com/office/drawing/2014/main" id="{77E749A8-A0CF-4877-A4E0-0F97896F8652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1850" y="4543425"/>
              <a:ext cx="207963" cy="206375"/>
            </a:xfrm>
            <a:custGeom>
              <a:avLst/>
              <a:gdLst>
                <a:gd name="T0" fmla="*/ 66 w 131"/>
                <a:gd name="T1" fmla="*/ 0 h 130"/>
                <a:gd name="T2" fmla="*/ 88 w 131"/>
                <a:gd name="T3" fmla="*/ 43 h 130"/>
                <a:gd name="T4" fmla="*/ 131 w 131"/>
                <a:gd name="T5" fmla="*/ 65 h 130"/>
                <a:gd name="T6" fmla="*/ 88 w 131"/>
                <a:gd name="T7" fmla="*/ 88 h 130"/>
                <a:gd name="T8" fmla="*/ 66 w 131"/>
                <a:gd name="T9" fmla="*/ 130 h 130"/>
                <a:gd name="T10" fmla="*/ 41 w 131"/>
                <a:gd name="T11" fmla="*/ 88 h 130"/>
                <a:gd name="T12" fmla="*/ 0 w 131"/>
                <a:gd name="T13" fmla="*/ 65 h 130"/>
                <a:gd name="T14" fmla="*/ 41 w 131"/>
                <a:gd name="T15" fmla="*/ 43 h 130"/>
                <a:gd name="T16" fmla="*/ 66 w 131"/>
                <a:gd name="T1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1" h="130">
                  <a:moveTo>
                    <a:pt x="66" y="0"/>
                  </a:moveTo>
                  <a:lnTo>
                    <a:pt x="88" y="43"/>
                  </a:lnTo>
                  <a:lnTo>
                    <a:pt x="131" y="65"/>
                  </a:lnTo>
                  <a:lnTo>
                    <a:pt x="88" y="88"/>
                  </a:lnTo>
                  <a:lnTo>
                    <a:pt x="66" y="130"/>
                  </a:lnTo>
                  <a:lnTo>
                    <a:pt x="41" y="88"/>
                  </a:lnTo>
                  <a:lnTo>
                    <a:pt x="0" y="65"/>
                  </a:lnTo>
                  <a:lnTo>
                    <a:pt x="41" y="43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17BA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pic>
        <p:nvPicPr>
          <p:cNvPr id="212" name="Picture 211">
            <a:extLst>
              <a:ext uri="{FF2B5EF4-FFF2-40B4-BE49-F238E27FC236}">
                <a16:creationId xmlns:a16="http://schemas.microsoft.com/office/drawing/2014/main" id="{C79A8972-3DBF-4A02-A9AD-9E4D3A4C40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0002" y="101669"/>
            <a:ext cx="771349" cy="73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517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D7D0A-DA3B-4332-93BD-9D2A64A91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00B666-333B-4EC7-A730-D948095F27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45D63-E66B-4FD8-A6FC-EBB6F3404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DEF2-77B2-46B9-8D98-043E19486C81}" type="datetimeFigureOut">
              <a:rPr lang="en-IN" smtClean="0"/>
              <a:t>31-05-2020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098A2-138D-42A8-98BD-8A562631F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9A6BBB-E748-4ECA-B378-B07A84E11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AD73-2B3A-48FD-B842-2659744A03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4100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0D73C9-9D04-4527-AC3F-0974C51241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B9B991-E923-44D6-BABC-95F07B193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29956-87BD-48EA-A155-677623398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DEF2-77B2-46B9-8D98-043E19486C81}" type="datetimeFigureOut">
              <a:rPr lang="en-IN" smtClean="0"/>
              <a:t>31-05-2020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525E49-AFB9-4578-B4AB-3EF1E6426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E1950-A8FE-45C6-8241-D6829D181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AD73-2B3A-48FD-B842-2659744A03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2389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3730D-89E3-428B-BC95-D1BA8AC95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DEF2-77B2-46B9-8D98-043E19486C81}" type="datetimeFigureOut">
              <a:rPr lang="en-IN" smtClean="0"/>
              <a:t>31-05-2020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CD490-BA82-4656-90D3-E26A73461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6C872-F9AF-49DC-B299-DCBD9A7D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AD73-2B3A-48FD-B842-2659744A03CE}" type="slidenum">
              <a:rPr lang="en-IN" smtClean="0"/>
              <a:t>‹#›</a:t>
            </a:fld>
            <a:endParaRPr lang="en-I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01D312-7B6E-45A9-8449-C18425CCB266}"/>
              </a:ext>
            </a:extLst>
          </p:cNvPr>
          <p:cNvSpPr/>
          <p:nvPr userDrawn="1"/>
        </p:nvSpPr>
        <p:spPr>
          <a:xfrm>
            <a:off x="1358900" y="4483100"/>
            <a:ext cx="9652000" cy="2374900"/>
          </a:xfrm>
          <a:prstGeom prst="rect">
            <a:avLst/>
          </a:prstGeom>
          <a:solidFill>
            <a:srgbClr val="17BA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9F0A721-8B87-45DA-877E-B8D30CB7E6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0002" y="101669"/>
            <a:ext cx="771349" cy="73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00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F9D05-7109-4E40-BA75-FB2F46894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DEF2-77B2-46B9-8D98-043E19486C81}" type="datetimeFigureOut">
              <a:rPr lang="en-IN" smtClean="0"/>
              <a:t>31-05-2020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15EB4F-AC6E-4FC1-A3F9-C35BF254E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259F0-39FA-4092-80CD-4B7904836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AD73-2B3A-48FD-B842-2659744A03CE}" type="slidenum">
              <a:rPr lang="en-IN" smtClean="0"/>
              <a:t>‹#›</a:t>
            </a:fld>
            <a:endParaRPr lang="en-I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B2E776D-FE21-4E5B-9A3B-A90C486B6CA1}"/>
              </a:ext>
            </a:extLst>
          </p:cNvPr>
          <p:cNvSpPr/>
          <p:nvPr userDrawn="1"/>
        </p:nvSpPr>
        <p:spPr>
          <a:xfrm>
            <a:off x="0" y="0"/>
            <a:ext cx="5448300" cy="6858000"/>
          </a:xfrm>
          <a:prstGeom prst="rect">
            <a:avLst/>
          </a:prstGeom>
          <a:solidFill>
            <a:srgbClr val="17BA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E451B92-C652-497C-B2CE-49206CE6C5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0002" y="101669"/>
            <a:ext cx="771349" cy="73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665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6FE440-22D4-4CE5-9EB2-2EC06AD82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DEF2-77B2-46B9-8D98-043E19486C81}" type="datetimeFigureOut">
              <a:rPr lang="en-IN" smtClean="0"/>
              <a:t>31-05-2020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BAD3F8-569C-45BE-8DE1-7A7DA2DCC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0767C-D126-4239-A999-363A8AD30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AD73-2B3A-48FD-B842-2659744A03CE}" type="slidenum">
              <a:rPr lang="en-IN" smtClean="0"/>
              <a:t>‹#›</a:t>
            </a:fld>
            <a:endParaRPr lang="en-IN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FC87F03-D2D0-4D41-AC42-6CD054D863D9}"/>
              </a:ext>
            </a:extLst>
          </p:cNvPr>
          <p:cNvSpPr/>
          <p:nvPr userDrawn="1"/>
        </p:nvSpPr>
        <p:spPr>
          <a:xfrm>
            <a:off x="6083300" y="889000"/>
            <a:ext cx="6108700" cy="4978400"/>
          </a:xfrm>
          <a:prstGeom prst="rect">
            <a:avLst/>
          </a:prstGeom>
          <a:solidFill>
            <a:srgbClr val="17BA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D637BAB-415A-4032-B69E-9F00B7E099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0002" y="101669"/>
            <a:ext cx="771349" cy="73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793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8FE95C-0804-48D7-A809-3FD0A5C5F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DEF2-77B2-46B9-8D98-043E19486C81}" type="datetimeFigureOut">
              <a:rPr lang="en-IN" smtClean="0"/>
              <a:t>31-05-2020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2E7153-E1B7-4B9F-B920-8A4C3F039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9924BD-8524-4973-8ED6-491AFAA54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AD73-2B3A-48FD-B842-2659744A03CE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8C539C-B66D-40E4-A4F3-A2C9F60C6F9C}"/>
              </a:ext>
            </a:extLst>
          </p:cNvPr>
          <p:cNvSpPr/>
          <p:nvPr userDrawn="1"/>
        </p:nvSpPr>
        <p:spPr>
          <a:xfrm>
            <a:off x="0" y="889000"/>
            <a:ext cx="6108700" cy="4978400"/>
          </a:xfrm>
          <a:prstGeom prst="rect">
            <a:avLst/>
          </a:prstGeom>
          <a:solidFill>
            <a:srgbClr val="17BA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8BEBF1B-442B-42C4-A1BB-5009974AAE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0002" y="101669"/>
            <a:ext cx="771349" cy="73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89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3531D3-28A9-491F-968B-BD4385A28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DEF2-77B2-46B9-8D98-043E19486C81}" type="datetimeFigureOut">
              <a:rPr lang="en-IN" smtClean="0"/>
              <a:t>31-05-2020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CA7581-BD66-45E7-890D-27C24EB7F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070A0D-7AB5-40E6-B094-0560F960E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AD73-2B3A-48FD-B842-2659744A03CE}" type="slidenum">
              <a:rPr lang="en-IN" smtClean="0"/>
              <a:t>‹#›</a:t>
            </a:fld>
            <a:endParaRPr lang="en-I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A67BD3-6FC3-4CFD-A393-C53105EEB88D}"/>
              </a:ext>
            </a:extLst>
          </p:cNvPr>
          <p:cNvSpPr/>
          <p:nvPr userDrawn="1"/>
        </p:nvSpPr>
        <p:spPr>
          <a:xfrm>
            <a:off x="7112000" y="1181100"/>
            <a:ext cx="4826000" cy="5676900"/>
          </a:xfrm>
          <a:prstGeom prst="rect">
            <a:avLst/>
          </a:prstGeom>
          <a:solidFill>
            <a:srgbClr val="17BA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6F779F9-7F17-4027-8F45-2309E29968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0002" y="101669"/>
            <a:ext cx="771349" cy="73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813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C906D5-32B5-4763-8172-AE7E47EDA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DEF2-77B2-46B9-8D98-043E19486C81}" type="datetimeFigureOut">
              <a:rPr lang="en-IN" smtClean="0"/>
              <a:t>31-05-2020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D30C63-A801-4A7D-AA66-AE77B9784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0338E8-2BE9-431F-B795-1176D92CF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AD73-2B3A-48FD-B842-2659744A03CE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DB01DC-35B6-4BE6-9ADA-2D6135BEAD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0002" y="101669"/>
            <a:ext cx="771349" cy="73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10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2E0BD-608C-4A64-A6A5-960D2051A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D53D7-AC8E-4A37-A25C-4CA6D36E2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AFE44-BFBE-4D26-806D-D7C84398B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FCBF2C-DD2F-441B-BC37-0FDBAC4D9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DEF2-77B2-46B9-8D98-043E19486C81}" type="datetimeFigureOut">
              <a:rPr lang="en-IN" smtClean="0"/>
              <a:t>31-05-2020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026668-F868-4478-A268-374EC9C00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4D6562-73B3-430C-8045-F72EB09C1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AD73-2B3A-48FD-B842-2659744A03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5606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C1B3C-73A1-4AE0-9606-15E9F7902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D68C50-7FC0-4441-A3EA-A2DF093F97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2B2A8B-1920-4F4C-8A05-8CB5CADA51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8D1FFA-EFC1-4FFF-AD1B-1804614DB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DEF2-77B2-46B9-8D98-043E19486C81}" type="datetimeFigureOut">
              <a:rPr lang="en-IN" smtClean="0"/>
              <a:t>31-05-2020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8F04C8-D24D-4DE5-978D-5FB2B43D6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BF7CCA-BD61-4DE1-B92F-4E54F531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AD73-2B3A-48FD-B842-2659744A03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5051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C50D9A-183A-4411-BCA7-41FE81419A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6DEF2-77B2-46B9-8D98-043E19486C81}" type="datetimeFigureOut">
              <a:rPr lang="en-IN" smtClean="0"/>
              <a:t>31-05-2020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1E6C3-F680-40C3-A3F0-CCA171FB9D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03E8E-0F62-4EB9-85CF-1A7190BA47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7AD73-2B3A-48FD-B842-2659744A03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670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roup 112">
            <a:extLst>
              <a:ext uri="{FF2B5EF4-FFF2-40B4-BE49-F238E27FC236}">
                <a16:creationId xmlns:a16="http://schemas.microsoft.com/office/drawing/2014/main" id="{1E2C0ADD-1F04-43F7-BE7B-8E6BD4E47920}"/>
              </a:ext>
            </a:extLst>
          </p:cNvPr>
          <p:cNvGrpSpPr/>
          <p:nvPr/>
        </p:nvGrpSpPr>
        <p:grpSpPr>
          <a:xfrm>
            <a:off x="8008220" y="1549669"/>
            <a:ext cx="3457998" cy="4268365"/>
            <a:chOff x="7931218" y="1722923"/>
            <a:chExt cx="3457998" cy="4268365"/>
          </a:xfrm>
        </p:grpSpPr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206CC0D6-3233-4551-A040-8DCAEA3E69D1}"/>
                </a:ext>
              </a:extLst>
            </p:cNvPr>
            <p:cNvSpPr txBox="1"/>
            <p:nvPr/>
          </p:nvSpPr>
          <p:spPr>
            <a:xfrm>
              <a:off x="7960093" y="1722923"/>
              <a:ext cx="3238387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0" b="1" dirty="0">
                  <a:solidFill>
                    <a:schemeClr val="bg1"/>
                  </a:solidFill>
                </a:rPr>
                <a:t>SOCIAL</a:t>
              </a:r>
              <a:endParaRPr lang="en-IN" sz="8000" b="1" dirty="0">
                <a:solidFill>
                  <a:schemeClr val="bg1"/>
                </a:solidFill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7E275979-B4E3-4E61-9FA4-84D37765C743}"/>
                </a:ext>
              </a:extLst>
            </p:cNvPr>
            <p:cNvSpPr txBox="1"/>
            <p:nvPr/>
          </p:nvSpPr>
          <p:spPr>
            <a:xfrm>
              <a:off x="7960093" y="2598822"/>
              <a:ext cx="3307316" cy="14003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500" b="1" dirty="0">
                  <a:solidFill>
                    <a:schemeClr val="bg1"/>
                  </a:solidFill>
                </a:rPr>
                <a:t>MEDIA</a:t>
              </a:r>
              <a:endParaRPr lang="en-IN" sz="8500" b="1" dirty="0">
                <a:solidFill>
                  <a:schemeClr val="bg1"/>
                </a:solidFill>
              </a:endParaRP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A2D14DD2-1A92-4F9C-9E17-A96082A7CA22}"/>
                </a:ext>
              </a:extLst>
            </p:cNvPr>
            <p:cNvSpPr txBox="1"/>
            <p:nvPr/>
          </p:nvSpPr>
          <p:spPr>
            <a:xfrm>
              <a:off x="7960093" y="3657601"/>
              <a:ext cx="3324821" cy="9387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500" b="1" dirty="0">
                  <a:solidFill>
                    <a:schemeClr val="bg1"/>
                  </a:solidFill>
                </a:rPr>
                <a:t>STRATEGIC</a:t>
              </a:r>
              <a:endParaRPr lang="en-IN" sz="5500" b="1" dirty="0">
                <a:solidFill>
                  <a:schemeClr val="bg1"/>
                </a:solidFill>
              </a:endParaRP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06A89F41-5DBA-41F6-B75B-2778419BC4E5}"/>
                </a:ext>
              </a:extLst>
            </p:cNvPr>
            <p:cNvSpPr txBox="1"/>
            <p:nvPr/>
          </p:nvSpPr>
          <p:spPr>
            <a:xfrm>
              <a:off x="7931218" y="4129240"/>
              <a:ext cx="3457998" cy="18620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500" b="1" dirty="0">
                  <a:solidFill>
                    <a:schemeClr val="bg1"/>
                  </a:solidFill>
                </a:rPr>
                <a:t>PLAN</a:t>
              </a:r>
              <a:endParaRPr lang="en-IN" sz="115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6660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oup 98">
            <a:extLst>
              <a:ext uri="{FF2B5EF4-FFF2-40B4-BE49-F238E27FC236}">
                <a16:creationId xmlns:a16="http://schemas.microsoft.com/office/drawing/2014/main" id="{41383690-5116-4FED-8254-2DBAD1872923}"/>
              </a:ext>
            </a:extLst>
          </p:cNvPr>
          <p:cNvGrpSpPr/>
          <p:nvPr/>
        </p:nvGrpSpPr>
        <p:grpSpPr>
          <a:xfrm>
            <a:off x="904875" y="1363111"/>
            <a:ext cx="10591800" cy="2452584"/>
            <a:chOff x="828675" y="1413911"/>
            <a:chExt cx="10591800" cy="2452584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FB13E57B-73DD-4AB7-8513-25F7313F6F0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001713" y="1413911"/>
              <a:ext cx="10221912" cy="1487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D69B707D-A363-47CA-8A14-5F871C36FA3C}"/>
                </a:ext>
              </a:extLst>
            </p:cNvPr>
            <p:cNvGrpSpPr/>
            <p:nvPr/>
          </p:nvGrpSpPr>
          <p:grpSpPr>
            <a:xfrm>
              <a:off x="1004888" y="1455186"/>
              <a:ext cx="1400175" cy="1411288"/>
              <a:chOff x="1004888" y="1965325"/>
              <a:chExt cx="1400175" cy="1411288"/>
            </a:xfrm>
          </p:grpSpPr>
          <p:sp>
            <p:nvSpPr>
              <p:cNvPr id="8" name="Oval 5">
                <a:extLst>
                  <a:ext uri="{FF2B5EF4-FFF2-40B4-BE49-F238E27FC236}">
                    <a16:creationId xmlns:a16="http://schemas.microsoft.com/office/drawing/2014/main" id="{C4573AB3-344B-4B2A-A357-3026EDCC4B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4888" y="1965325"/>
                <a:ext cx="1400175" cy="1411288"/>
              </a:xfrm>
              <a:prstGeom prst="ellipse">
                <a:avLst/>
              </a:prstGeom>
              <a:noFill/>
              <a:ln w="11113" cap="flat">
                <a:solidFill>
                  <a:srgbClr val="17BAB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9" name="Oval 6">
                <a:extLst>
                  <a:ext uri="{FF2B5EF4-FFF2-40B4-BE49-F238E27FC236}">
                    <a16:creationId xmlns:a16="http://schemas.microsoft.com/office/drawing/2014/main" id="{1770A693-D220-458E-A61D-6B7F5C2C64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4113" y="2119313"/>
                <a:ext cx="1098550" cy="1103313"/>
              </a:xfrm>
              <a:prstGeom prst="ellipse">
                <a:avLst/>
              </a:prstGeom>
              <a:noFill/>
              <a:ln w="74613" cap="flat">
                <a:solidFill>
                  <a:srgbClr val="17BAB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0" name="Freeform 7">
                <a:extLst>
                  <a:ext uri="{FF2B5EF4-FFF2-40B4-BE49-F238E27FC236}">
                    <a16:creationId xmlns:a16="http://schemas.microsoft.com/office/drawing/2014/main" id="{E4EED492-EF0D-401E-B551-C92B7834826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47788" y="2473325"/>
                <a:ext cx="608012" cy="527050"/>
              </a:xfrm>
              <a:custGeom>
                <a:avLst/>
                <a:gdLst>
                  <a:gd name="T0" fmla="*/ 84 w 195"/>
                  <a:gd name="T1" fmla="*/ 165 h 168"/>
                  <a:gd name="T2" fmla="*/ 64 w 195"/>
                  <a:gd name="T3" fmla="*/ 152 h 168"/>
                  <a:gd name="T4" fmla="*/ 45 w 195"/>
                  <a:gd name="T5" fmla="*/ 149 h 168"/>
                  <a:gd name="T6" fmla="*/ 22 w 195"/>
                  <a:gd name="T7" fmla="*/ 152 h 168"/>
                  <a:gd name="T8" fmla="*/ 25 w 195"/>
                  <a:gd name="T9" fmla="*/ 131 h 168"/>
                  <a:gd name="T10" fmla="*/ 7 w 195"/>
                  <a:gd name="T11" fmla="*/ 125 h 168"/>
                  <a:gd name="T12" fmla="*/ 3 w 195"/>
                  <a:gd name="T13" fmla="*/ 104 h 168"/>
                  <a:gd name="T14" fmla="*/ 18 w 195"/>
                  <a:gd name="T15" fmla="*/ 89 h 168"/>
                  <a:gd name="T16" fmla="*/ 7 w 195"/>
                  <a:gd name="T17" fmla="*/ 74 h 168"/>
                  <a:gd name="T18" fmla="*/ 29 w 195"/>
                  <a:gd name="T19" fmla="*/ 68 h 168"/>
                  <a:gd name="T20" fmla="*/ 45 w 195"/>
                  <a:gd name="T21" fmla="*/ 57 h 168"/>
                  <a:gd name="T22" fmla="*/ 59 w 195"/>
                  <a:gd name="T23" fmla="*/ 38 h 168"/>
                  <a:gd name="T24" fmla="*/ 66 w 195"/>
                  <a:gd name="T25" fmla="*/ 54 h 168"/>
                  <a:gd name="T26" fmla="*/ 109 w 195"/>
                  <a:gd name="T27" fmla="*/ 5 h 168"/>
                  <a:gd name="T28" fmla="*/ 192 w 195"/>
                  <a:gd name="T29" fmla="*/ 78 h 168"/>
                  <a:gd name="T30" fmla="*/ 163 w 195"/>
                  <a:gd name="T31" fmla="*/ 134 h 168"/>
                  <a:gd name="T32" fmla="*/ 119 w 195"/>
                  <a:gd name="T33" fmla="*/ 139 h 168"/>
                  <a:gd name="T34" fmla="*/ 100 w 195"/>
                  <a:gd name="T35" fmla="*/ 139 h 168"/>
                  <a:gd name="T36" fmla="*/ 84 w 195"/>
                  <a:gd name="T37" fmla="*/ 148 h 168"/>
                  <a:gd name="T38" fmla="*/ 157 w 195"/>
                  <a:gd name="T39" fmla="*/ 116 h 168"/>
                  <a:gd name="T40" fmla="*/ 187 w 195"/>
                  <a:gd name="T41" fmla="*/ 65 h 168"/>
                  <a:gd name="T42" fmla="*/ 140 w 195"/>
                  <a:gd name="T43" fmla="*/ 7 h 168"/>
                  <a:gd name="T44" fmla="*/ 90 w 195"/>
                  <a:gd name="T45" fmla="*/ 28 h 168"/>
                  <a:gd name="T46" fmla="*/ 83 w 195"/>
                  <a:gd name="T47" fmla="*/ 58 h 168"/>
                  <a:gd name="T48" fmla="*/ 97 w 195"/>
                  <a:gd name="T49" fmla="*/ 47 h 168"/>
                  <a:gd name="T50" fmla="*/ 102 w 195"/>
                  <a:gd name="T51" fmla="*/ 69 h 168"/>
                  <a:gd name="T52" fmla="*/ 111 w 195"/>
                  <a:gd name="T53" fmla="*/ 84 h 168"/>
                  <a:gd name="T54" fmla="*/ 130 w 195"/>
                  <a:gd name="T55" fmla="*/ 97 h 168"/>
                  <a:gd name="T56" fmla="*/ 114 w 195"/>
                  <a:gd name="T57" fmla="*/ 106 h 168"/>
                  <a:gd name="T58" fmla="*/ 120 w 195"/>
                  <a:gd name="T59" fmla="*/ 127 h 168"/>
                  <a:gd name="T60" fmla="*/ 50 w 195"/>
                  <a:gd name="T61" fmla="*/ 47 h 168"/>
                  <a:gd name="T62" fmla="*/ 50 w 195"/>
                  <a:gd name="T63" fmla="*/ 63 h 168"/>
                  <a:gd name="T64" fmla="*/ 25 w 195"/>
                  <a:gd name="T65" fmla="*/ 72 h 168"/>
                  <a:gd name="T66" fmla="*/ 15 w 195"/>
                  <a:gd name="T67" fmla="*/ 76 h 168"/>
                  <a:gd name="T68" fmla="*/ 22 w 195"/>
                  <a:gd name="T69" fmla="*/ 104 h 168"/>
                  <a:gd name="T70" fmla="*/ 7 w 195"/>
                  <a:gd name="T71" fmla="*/ 110 h 168"/>
                  <a:gd name="T72" fmla="*/ 20 w 195"/>
                  <a:gd name="T73" fmla="*/ 116 h 168"/>
                  <a:gd name="T74" fmla="*/ 35 w 195"/>
                  <a:gd name="T75" fmla="*/ 139 h 168"/>
                  <a:gd name="T76" fmla="*/ 35 w 195"/>
                  <a:gd name="T77" fmla="*/ 153 h 168"/>
                  <a:gd name="T78" fmla="*/ 66 w 195"/>
                  <a:gd name="T79" fmla="*/ 146 h 168"/>
                  <a:gd name="T80" fmla="*/ 72 w 195"/>
                  <a:gd name="T81" fmla="*/ 161 h 168"/>
                  <a:gd name="T82" fmla="*/ 77 w 195"/>
                  <a:gd name="T83" fmla="*/ 147 h 168"/>
                  <a:gd name="T84" fmla="*/ 101 w 195"/>
                  <a:gd name="T85" fmla="*/ 131 h 168"/>
                  <a:gd name="T86" fmla="*/ 116 w 195"/>
                  <a:gd name="T87" fmla="*/ 131 h 168"/>
                  <a:gd name="T88" fmla="*/ 107 w 195"/>
                  <a:gd name="T89" fmla="*/ 103 h 168"/>
                  <a:gd name="T90" fmla="*/ 121 w 195"/>
                  <a:gd name="T91" fmla="*/ 88 h 168"/>
                  <a:gd name="T92" fmla="*/ 105 w 195"/>
                  <a:gd name="T93" fmla="*/ 89 h 168"/>
                  <a:gd name="T94" fmla="*/ 97 w 195"/>
                  <a:gd name="T95" fmla="*/ 64 h 168"/>
                  <a:gd name="T96" fmla="*/ 94 w 195"/>
                  <a:gd name="T97" fmla="*/ 55 h 168"/>
                  <a:gd name="T98" fmla="*/ 81 w 195"/>
                  <a:gd name="T99" fmla="*/ 64 h 168"/>
                  <a:gd name="T100" fmla="*/ 59 w 195"/>
                  <a:gd name="T101" fmla="*/ 53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95" h="168">
                    <a:moveTo>
                      <a:pt x="84" y="148"/>
                    </a:moveTo>
                    <a:cubicBezTo>
                      <a:pt x="85" y="153"/>
                      <a:pt x="86" y="157"/>
                      <a:pt x="87" y="161"/>
                    </a:cubicBezTo>
                    <a:cubicBezTo>
                      <a:pt x="87" y="164"/>
                      <a:pt x="86" y="165"/>
                      <a:pt x="84" y="165"/>
                    </a:cubicBezTo>
                    <a:cubicBezTo>
                      <a:pt x="79" y="166"/>
                      <a:pt x="75" y="167"/>
                      <a:pt x="70" y="168"/>
                    </a:cubicBezTo>
                    <a:cubicBezTo>
                      <a:pt x="68" y="168"/>
                      <a:pt x="66" y="167"/>
                      <a:pt x="66" y="165"/>
                    </a:cubicBezTo>
                    <a:cubicBezTo>
                      <a:pt x="65" y="160"/>
                      <a:pt x="64" y="156"/>
                      <a:pt x="64" y="152"/>
                    </a:cubicBezTo>
                    <a:cubicBezTo>
                      <a:pt x="60" y="152"/>
                      <a:pt x="56" y="151"/>
                      <a:pt x="52" y="150"/>
                    </a:cubicBezTo>
                    <a:cubicBezTo>
                      <a:pt x="50" y="150"/>
                      <a:pt x="49" y="149"/>
                      <a:pt x="47" y="149"/>
                    </a:cubicBezTo>
                    <a:cubicBezTo>
                      <a:pt x="46" y="148"/>
                      <a:pt x="45" y="148"/>
                      <a:pt x="45" y="149"/>
                    </a:cubicBezTo>
                    <a:cubicBezTo>
                      <a:pt x="43" y="153"/>
                      <a:pt x="40" y="156"/>
                      <a:pt x="38" y="159"/>
                    </a:cubicBezTo>
                    <a:cubicBezTo>
                      <a:pt x="37" y="161"/>
                      <a:pt x="35" y="161"/>
                      <a:pt x="33" y="160"/>
                    </a:cubicBezTo>
                    <a:cubicBezTo>
                      <a:pt x="29" y="157"/>
                      <a:pt x="26" y="155"/>
                      <a:pt x="22" y="152"/>
                    </a:cubicBezTo>
                    <a:cubicBezTo>
                      <a:pt x="20" y="151"/>
                      <a:pt x="20" y="149"/>
                      <a:pt x="21" y="147"/>
                    </a:cubicBezTo>
                    <a:cubicBezTo>
                      <a:pt x="24" y="143"/>
                      <a:pt x="26" y="140"/>
                      <a:pt x="29" y="136"/>
                    </a:cubicBezTo>
                    <a:cubicBezTo>
                      <a:pt x="27" y="135"/>
                      <a:pt x="26" y="133"/>
                      <a:pt x="25" y="131"/>
                    </a:cubicBezTo>
                    <a:cubicBezTo>
                      <a:pt x="23" y="129"/>
                      <a:pt x="22" y="126"/>
                      <a:pt x="20" y="124"/>
                    </a:cubicBezTo>
                    <a:cubicBezTo>
                      <a:pt x="20" y="123"/>
                      <a:pt x="19" y="122"/>
                      <a:pt x="18" y="123"/>
                    </a:cubicBezTo>
                    <a:cubicBezTo>
                      <a:pt x="14" y="123"/>
                      <a:pt x="11" y="124"/>
                      <a:pt x="7" y="125"/>
                    </a:cubicBezTo>
                    <a:cubicBezTo>
                      <a:pt x="4" y="125"/>
                      <a:pt x="3" y="124"/>
                      <a:pt x="3" y="122"/>
                    </a:cubicBezTo>
                    <a:cubicBezTo>
                      <a:pt x="2" y="118"/>
                      <a:pt x="1" y="113"/>
                      <a:pt x="0" y="109"/>
                    </a:cubicBezTo>
                    <a:cubicBezTo>
                      <a:pt x="0" y="106"/>
                      <a:pt x="1" y="105"/>
                      <a:pt x="3" y="104"/>
                    </a:cubicBezTo>
                    <a:cubicBezTo>
                      <a:pt x="7" y="104"/>
                      <a:pt x="11" y="103"/>
                      <a:pt x="15" y="102"/>
                    </a:cubicBezTo>
                    <a:cubicBezTo>
                      <a:pt x="15" y="102"/>
                      <a:pt x="15" y="102"/>
                      <a:pt x="15" y="102"/>
                    </a:cubicBezTo>
                    <a:cubicBezTo>
                      <a:pt x="16" y="98"/>
                      <a:pt x="17" y="93"/>
                      <a:pt x="18" y="89"/>
                    </a:cubicBezTo>
                    <a:cubicBezTo>
                      <a:pt x="19" y="86"/>
                      <a:pt x="19" y="86"/>
                      <a:pt x="16" y="84"/>
                    </a:cubicBezTo>
                    <a:cubicBezTo>
                      <a:pt x="13" y="82"/>
                      <a:pt x="11" y="81"/>
                      <a:pt x="8" y="79"/>
                    </a:cubicBezTo>
                    <a:cubicBezTo>
                      <a:pt x="6" y="77"/>
                      <a:pt x="6" y="76"/>
                      <a:pt x="7" y="74"/>
                    </a:cubicBezTo>
                    <a:cubicBezTo>
                      <a:pt x="9" y="70"/>
                      <a:pt x="12" y="66"/>
                      <a:pt x="14" y="63"/>
                    </a:cubicBezTo>
                    <a:cubicBezTo>
                      <a:pt x="16" y="60"/>
                      <a:pt x="17" y="60"/>
                      <a:pt x="19" y="61"/>
                    </a:cubicBezTo>
                    <a:cubicBezTo>
                      <a:pt x="23" y="63"/>
                      <a:pt x="26" y="66"/>
                      <a:pt x="29" y="68"/>
                    </a:cubicBezTo>
                    <a:cubicBezTo>
                      <a:pt x="30" y="68"/>
                      <a:pt x="30" y="68"/>
                      <a:pt x="31" y="68"/>
                    </a:cubicBezTo>
                    <a:cubicBezTo>
                      <a:pt x="35" y="64"/>
                      <a:pt x="40" y="61"/>
                      <a:pt x="45" y="59"/>
                    </a:cubicBezTo>
                    <a:cubicBezTo>
                      <a:pt x="46" y="58"/>
                      <a:pt x="45" y="57"/>
                      <a:pt x="45" y="57"/>
                    </a:cubicBezTo>
                    <a:cubicBezTo>
                      <a:pt x="45" y="53"/>
                      <a:pt x="44" y="49"/>
                      <a:pt x="43" y="45"/>
                    </a:cubicBezTo>
                    <a:cubicBezTo>
                      <a:pt x="43" y="43"/>
                      <a:pt x="44" y="41"/>
                      <a:pt x="46" y="41"/>
                    </a:cubicBezTo>
                    <a:cubicBezTo>
                      <a:pt x="50" y="40"/>
                      <a:pt x="55" y="39"/>
                      <a:pt x="59" y="38"/>
                    </a:cubicBezTo>
                    <a:cubicBezTo>
                      <a:pt x="62" y="38"/>
                      <a:pt x="63" y="39"/>
                      <a:pt x="64" y="42"/>
                    </a:cubicBezTo>
                    <a:cubicBezTo>
                      <a:pt x="64" y="46"/>
                      <a:pt x="65" y="49"/>
                      <a:pt x="66" y="53"/>
                    </a:cubicBezTo>
                    <a:cubicBezTo>
                      <a:pt x="66" y="54"/>
                      <a:pt x="66" y="54"/>
                      <a:pt x="66" y="54"/>
                    </a:cubicBezTo>
                    <a:cubicBezTo>
                      <a:pt x="68" y="54"/>
                      <a:pt x="70" y="54"/>
                      <a:pt x="72" y="55"/>
                    </a:cubicBezTo>
                    <a:cubicBezTo>
                      <a:pt x="72" y="53"/>
                      <a:pt x="73" y="52"/>
                      <a:pt x="73" y="50"/>
                    </a:cubicBezTo>
                    <a:cubicBezTo>
                      <a:pt x="77" y="29"/>
                      <a:pt x="89" y="14"/>
                      <a:pt x="109" y="5"/>
                    </a:cubicBezTo>
                    <a:cubicBezTo>
                      <a:pt x="116" y="2"/>
                      <a:pt x="124" y="0"/>
                      <a:pt x="133" y="0"/>
                    </a:cubicBezTo>
                    <a:cubicBezTo>
                      <a:pt x="160" y="1"/>
                      <a:pt x="181" y="17"/>
                      <a:pt x="190" y="39"/>
                    </a:cubicBezTo>
                    <a:cubicBezTo>
                      <a:pt x="195" y="52"/>
                      <a:pt x="195" y="65"/>
                      <a:pt x="192" y="78"/>
                    </a:cubicBezTo>
                    <a:cubicBezTo>
                      <a:pt x="188" y="92"/>
                      <a:pt x="180" y="103"/>
                      <a:pt x="168" y="112"/>
                    </a:cubicBezTo>
                    <a:cubicBezTo>
                      <a:pt x="163" y="114"/>
                      <a:pt x="163" y="115"/>
                      <a:pt x="163" y="120"/>
                    </a:cubicBezTo>
                    <a:cubicBezTo>
                      <a:pt x="163" y="125"/>
                      <a:pt x="164" y="129"/>
                      <a:pt x="163" y="134"/>
                    </a:cubicBezTo>
                    <a:cubicBezTo>
                      <a:pt x="163" y="137"/>
                      <a:pt x="162" y="138"/>
                      <a:pt x="160" y="138"/>
                    </a:cubicBezTo>
                    <a:cubicBezTo>
                      <a:pt x="147" y="138"/>
                      <a:pt x="134" y="138"/>
                      <a:pt x="121" y="138"/>
                    </a:cubicBezTo>
                    <a:cubicBezTo>
                      <a:pt x="120" y="138"/>
                      <a:pt x="119" y="138"/>
                      <a:pt x="119" y="139"/>
                    </a:cubicBezTo>
                    <a:cubicBezTo>
                      <a:pt x="118" y="141"/>
                      <a:pt x="116" y="143"/>
                      <a:pt x="115" y="144"/>
                    </a:cubicBezTo>
                    <a:cubicBezTo>
                      <a:pt x="114" y="146"/>
                      <a:pt x="112" y="146"/>
                      <a:pt x="111" y="145"/>
                    </a:cubicBezTo>
                    <a:cubicBezTo>
                      <a:pt x="107" y="143"/>
                      <a:pt x="104" y="141"/>
                      <a:pt x="100" y="139"/>
                    </a:cubicBezTo>
                    <a:cubicBezTo>
                      <a:pt x="100" y="138"/>
                      <a:pt x="99" y="138"/>
                      <a:pt x="99" y="138"/>
                    </a:cubicBezTo>
                    <a:cubicBezTo>
                      <a:pt x="95" y="143"/>
                      <a:pt x="90" y="146"/>
                      <a:pt x="84" y="148"/>
                    </a:cubicBezTo>
                    <a:cubicBezTo>
                      <a:pt x="84" y="148"/>
                      <a:pt x="84" y="148"/>
                      <a:pt x="84" y="148"/>
                    </a:cubicBezTo>
                    <a:close/>
                    <a:moveTo>
                      <a:pt x="157" y="132"/>
                    </a:moveTo>
                    <a:cubicBezTo>
                      <a:pt x="157" y="131"/>
                      <a:pt x="157" y="131"/>
                      <a:pt x="157" y="130"/>
                    </a:cubicBezTo>
                    <a:cubicBezTo>
                      <a:pt x="157" y="125"/>
                      <a:pt x="157" y="121"/>
                      <a:pt x="157" y="116"/>
                    </a:cubicBezTo>
                    <a:cubicBezTo>
                      <a:pt x="157" y="113"/>
                      <a:pt x="158" y="112"/>
                      <a:pt x="160" y="110"/>
                    </a:cubicBezTo>
                    <a:cubicBezTo>
                      <a:pt x="162" y="108"/>
                      <a:pt x="164" y="106"/>
                      <a:pt x="167" y="104"/>
                    </a:cubicBezTo>
                    <a:cubicBezTo>
                      <a:pt x="179" y="94"/>
                      <a:pt x="186" y="81"/>
                      <a:pt x="187" y="65"/>
                    </a:cubicBezTo>
                    <a:cubicBezTo>
                      <a:pt x="188" y="50"/>
                      <a:pt x="184" y="37"/>
                      <a:pt x="174" y="26"/>
                    </a:cubicBezTo>
                    <a:cubicBezTo>
                      <a:pt x="166" y="16"/>
                      <a:pt x="155" y="10"/>
                      <a:pt x="142" y="7"/>
                    </a:cubicBezTo>
                    <a:cubicBezTo>
                      <a:pt x="141" y="7"/>
                      <a:pt x="141" y="7"/>
                      <a:pt x="140" y="7"/>
                    </a:cubicBezTo>
                    <a:cubicBezTo>
                      <a:pt x="137" y="7"/>
                      <a:pt x="135" y="7"/>
                      <a:pt x="132" y="7"/>
                    </a:cubicBezTo>
                    <a:cubicBezTo>
                      <a:pt x="130" y="7"/>
                      <a:pt x="127" y="7"/>
                      <a:pt x="124" y="7"/>
                    </a:cubicBezTo>
                    <a:cubicBezTo>
                      <a:pt x="110" y="10"/>
                      <a:pt x="99" y="17"/>
                      <a:pt x="90" y="28"/>
                    </a:cubicBezTo>
                    <a:cubicBezTo>
                      <a:pt x="83" y="36"/>
                      <a:pt x="80" y="45"/>
                      <a:pt x="78" y="55"/>
                    </a:cubicBezTo>
                    <a:cubicBezTo>
                      <a:pt x="78" y="56"/>
                      <a:pt x="79" y="56"/>
                      <a:pt x="79" y="56"/>
                    </a:cubicBezTo>
                    <a:cubicBezTo>
                      <a:pt x="81" y="57"/>
                      <a:pt x="82" y="57"/>
                      <a:pt x="83" y="58"/>
                    </a:cubicBezTo>
                    <a:cubicBezTo>
                      <a:pt x="84" y="58"/>
                      <a:pt x="84" y="58"/>
                      <a:pt x="85" y="57"/>
                    </a:cubicBezTo>
                    <a:cubicBezTo>
                      <a:pt x="87" y="54"/>
                      <a:pt x="89" y="51"/>
                      <a:pt x="91" y="48"/>
                    </a:cubicBezTo>
                    <a:cubicBezTo>
                      <a:pt x="93" y="45"/>
                      <a:pt x="95" y="45"/>
                      <a:pt x="97" y="47"/>
                    </a:cubicBezTo>
                    <a:cubicBezTo>
                      <a:pt x="100" y="49"/>
                      <a:pt x="104" y="52"/>
                      <a:pt x="108" y="54"/>
                    </a:cubicBezTo>
                    <a:cubicBezTo>
                      <a:pt x="110" y="56"/>
                      <a:pt x="110" y="57"/>
                      <a:pt x="109" y="59"/>
                    </a:cubicBezTo>
                    <a:cubicBezTo>
                      <a:pt x="106" y="62"/>
                      <a:pt x="104" y="66"/>
                      <a:pt x="102" y="69"/>
                    </a:cubicBezTo>
                    <a:cubicBezTo>
                      <a:pt x="101" y="70"/>
                      <a:pt x="101" y="70"/>
                      <a:pt x="102" y="71"/>
                    </a:cubicBezTo>
                    <a:cubicBezTo>
                      <a:pt x="105" y="75"/>
                      <a:pt x="107" y="78"/>
                      <a:pt x="109" y="83"/>
                    </a:cubicBezTo>
                    <a:cubicBezTo>
                      <a:pt x="110" y="84"/>
                      <a:pt x="110" y="84"/>
                      <a:pt x="111" y="84"/>
                    </a:cubicBezTo>
                    <a:cubicBezTo>
                      <a:pt x="115" y="83"/>
                      <a:pt x="119" y="82"/>
                      <a:pt x="123" y="81"/>
                    </a:cubicBezTo>
                    <a:cubicBezTo>
                      <a:pt x="125" y="81"/>
                      <a:pt x="127" y="82"/>
                      <a:pt x="127" y="84"/>
                    </a:cubicBezTo>
                    <a:cubicBezTo>
                      <a:pt x="128" y="89"/>
                      <a:pt x="129" y="93"/>
                      <a:pt x="130" y="97"/>
                    </a:cubicBezTo>
                    <a:cubicBezTo>
                      <a:pt x="130" y="100"/>
                      <a:pt x="129" y="101"/>
                      <a:pt x="127" y="102"/>
                    </a:cubicBezTo>
                    <a:cubicBezTo>
                      <a:pt x="123" y="103"/>
                      <a:pt x="119" y="103"/>
                      <a:pt x="115" y="104"/>
                    </a:cubicBezTo>
                    <a:cubicBezTo>
                      <a:pt x="114" y="104"/>
                      <a:pt x="114" y="105"/>
                      <a:pt x="114" y="106"/>
                    </a:cubicBezTo>
                    <a:cubicBezTo>
                      <a:pt x="113" y="109"/>
                      <a:pt x="112" y="113"/>
                      <a:pt x="112" y="117"/>
                    </a:cubicBezTo>
                    <a:cubicBezTo>
                      <a:pt x="112" y="118"/>
                      <a:pt x="111" y="119"/>
                      <a:pt x="111" y="120"/>
                    </a:cubicBezTo>
                    <a:cubicBezTo>
                      <a:pt x="114" y="123"/>
                      <a:pt x="117" y="125"/>
                      <a:pt x="120" y="127"/>
                    </a:cubicBezTo>
                    <a:cubicBezTo>
                      <a:pt x="122" y="128"/>
                      <a:pt x="124" y="129"/>
                      <a:pt x="123" y="132"/>
                    </a:cubicBezTo>
                    <a:cubicBezTo>
                      <a:pt x="135" y="132"/>
                      <a:pt x="146" y="132"/>
                      <a:pt x="157" y="132"/>
                    </a:cubicBezTo>
                    <a:close/>
                    <a:moveTo>
                      <a:pt x="50" y="47"/>
                    </a:moveTo>
                    <a:cubicBezTo>
                      <a:pt x="50" y="47"/>
                      <a:pt x="50" y="48"/>
                      <a:pt x="50" y="48"/>
                    </a:cubicBezTo>
                    <a:cubicBezTo>
                      <a:pt x="51" y="52"/>
                      <a:pt x="52" y="56"/>
                      <a:pt x="52" y="59"/>
                    </a:cubicBezTo>
                    <a:cubicBezTo>
                      <a:pt x="53" y="61"/>
                      <a:pt x="52" y="62"/>
                      <a:pt x="50" y="63"/>
                    </a:cubicBezTo>
                    <a:cubicBezTo>
                      <a:pt x="44" y="66"/>
                      <a:pt x="38" y="69"/>
                      <a:pt x="33" y="74"/>
                    </a:cubicBezTo>
                    <a:cubicBezTo>
                      <a:pt x="32" y="76"/>
                      <a:pt x="30" y="76"/>
                      <a:pt x="29" y="75"/>
                    </a:cubicBezTo>
                    <a:cubicBezTo>
                      <a:pt x="27" y="74"/>
                      <a:pt x="26" y="73"/>
                      <a:pt x="25" y="72"/>
                    </a:cubicBezTo>
                    <a:cubicBezTo>
                      <a:pt x="23" y="71"/>
                      <a:pt x="20" y="70"/>
                      <a:pt x="18" y="68"/>
                    </a:cubicBezTo>
                    <a:cubicBezTo>
                      <a:pt x="17" y="70"/>
                      <a:pt x="15" y="73"/>
                      <a:pt x="14" y="75"/>
                    </a:cubicBezTo>
                    <a:cubicBezTo>
                      <a:pt x="14" y="75"/>
                      <a:pt x="15" y="76"/>
                      <a:pt x="15" y="76"/>
                    </a:cubicBezTo>
                    <a:cubicBezTo>
                      <a:pt x="18" y="78"/>
                      <a:pt x="21" y="80"/>
                      <a:pt x="25" y="82"/>
                    </a:cubicBezTo>
                    <a:cubicBezTo>
                      <a:pt x="26" y="83"/>
                      <a:pt x="26" y="84"/>
                      <a:pt x="26" y="86"/>
                    </a:cubicBezTo>
                    <a:cubicBezTo>
                      <a:pt x="23" y="92"/>
                      <a:pt x="22" y="98"/>
                      <a:pt x="22" y="104"/>
                    </a:cubicBezTo>
                    <a:cubicBezTo>
                      <a:pt x="22" y="106"/>
                      <a:pt x="21" y="107"/>
                      <a:pt x="19" y="108"/>
                    </a:cubicBezTo>
                    <a:cubicBezTo>
                      <a:pt x="19" y="108"/>
                      <a:pt x="18" y="108"/>
                      <a:pt x="17" y="108"/>
                    </a:cubicBezTo>
                    <a:cubicBezTo>
                      <a:pt x="13" y="109"/>
                      <a:pt x="10" y="110"/>
                      <a:pt x="7" y="110"/>
                    </a:cubicBezTo>
                    <a:cubicBezTo>
                      <a:pt x="7" y="113"/>
                      <a:pt x="8" y="115"/>
                      <a:pt x="8" y="118"/>
                    </a:cubicBezTo>
                    <a:cubicBezTo>
                      <a:pt x="9" y="118"/>
                      <a:pt x="9" y="118"/>
                      <a:pt x="10" y="118"/>
                    </a:cubicBezTo>
                    <a:cubicBezTo>
                      <a:pt x="13" y="117"/>
                      <a:pt x="17" y="117"/>
                      <a:pt x="20" y="116"/>
                    </a:cubicBezTo>
                    <a:cubicBezTo>
                      <a:pt x="23" y="115"/>
                      <a:pt x="24" y="116"/>
                      <a:pt x="25" y="118"/>
                    </a:cubicBezTo>
                    <a:cubicBezTo>
                      <a:pt x="27" y="124"/>
                      <a:pt x="30" y="129"/>
                      <a:pt x="34" y="133"/>
                    </a:cubicBezTo>
                    <a:cubicBezTo>
                      <a:pt x="36" y="135"/>
                      <a:pt x="36" y="137"/>
                      <a:pt x="35" y="139"/>
                    </a:cubicBezTo>
                    <a:cubicBezTo>
                      <a:pt x="32" y="142"/>
                      <a:pt x="30" y="145"/>
                      <a:pt x="28" y="148"/>
                    </a:cubicBezTo>
                    <a:cubicBezTo>
                      <a:pt x="30" y="150"/>
                      <a:pt x="32" y="152"/>
                      <a:pt x="34" y="153"/>
                    </a:cubicBezTo>
                    <a:cubicBezTo>
                      <a:pt x="35" y="153"/>
                      <a:pt x="35" y="153"/>
                      <a:pt x="35" y="153"/>
                    </a:cubicBezTo>
                    <a:cubicBezTo>
                      <a:pt x="37" y="149"/>
                      <a:pt x="39" y="146"/>
                      <a:pt x="42" y="143"/>
                    </a:cubicBezTo>
                    <a:cubicBezTo>
                      <a:pt x="43" y="141"/>
                      <a:pt x="44" y="141"/>
                      <a:pt x="46" y="141"/>
                    </a:cubicBezTo>
                    <a:cubicBezTo>
                      <a:pt x="52" y="145"/>
                      <a:pt x="59" y="146"/>
                      <a:pt x="66" y="146"/>
                    </a:cubicBezTo>
                    <a:cubicBezTo>
                      <a:pt x="68" y="146"/>
                      <a:pt x="69" y="147"/>
                      <a:pt x="69" y="148"/>
                    </a:cubicBezTo>
                    <a:cubicBezTo>
                      <a:pt x="70" y="150"/>
                      <a:pt x="70" y="151"/>
                      <a:pt x="70" y="153"/>
                    </a:cubicBezTo>
                    <a:cubicBezTo>
                      <a:pt x="71" y="155"/>
                      <a:pt x="71" y="158"/>
                      <a:pt x="72" y="161"/>
                    </a:cubicBezTo>
                    <a:cubicBezTo>
                      <a:pt x="75" y="161"/>
                      <a:pt x="77" y="160"/>
                      <a:pt x="80" y="160"/>
                    </a:cubicBezTo>
                    <a:cubicBezTo>
                      <a:pt x="80" y="159"/>
                      <a:pt x="80" y="159"/>
                      <a:pt x="80" y="158"/>
                    </a:cubicBezTo>
                    <a:cubicBezTo>
                      <a:pt x="79" y="155"/>
                      <a:pt x="78" y="151"/>
                      <a:pt x="77" y="147"/>
                    </a:cubicBezTo>
                    <a:cubicBezTo>
                      <a:pt x="77" y="145"/>
                      <a:pt x="78" y="144"/>
                      <a:pt x="80" y="143"/>
                    </a:cubicBezTo>
                    <a:cubicBezTo>
                      <a:pt x="86" y="141"/>
                      <a:pt x="92" y="137"/>
                      <a:pt x="97" y="132"/>
                    </a:cubicBezTo>
                    <a:cubicBezTo>
                      <a:pt x="98" y="131"/>
                      <a:pt x="99" y="130"/>
                      <a:pt x="101" y="131"/>
                    </a:cubicBezTo>
                    <a:cubicBezTo>
                      <a:pt x="103" y="132"/>
                      <a:pt x="104" y="134"/>
                      <a:pt x="106" y="135"/>
                    </a:cubicBezTo>
                    <a:cubicBezTo>
                      <a:pt x="108" y="136"/>
                      <a:pt x="110" y="137"/>
                      <a:pt x="112" y="138"/>
                    </a:cubicBezTo>
                    <a:cubicBezTo>
                      <a:pt x="113" y="136"/>
                      <a:pt x="115" y="134"/>
                      <a:pt x="116" y="131"/>
                    </a:cubicBezTo>
                    <a:cubicBezTo>
                      <a:pt x="112" y="129"/>
                      <a:pt x="109" y="127"/>
                      <a:pt x="106" y="125"/>
                    </a:cubicBezTo>
                    <a:cubicBezTo>
                      <a:pt x="104" y="123"/>
                      <a:pt x="103" y="122"/>
                      <a:pt x="104" y="120"/>
                    </a:cubicBezTo>
                    <a:cubicBezTo>
                      <a:pt x="106" y="114"/>
                      <a:pt x="108" y="109"/>
                      <a:pt x="107" y="103"/>
                    </a:cubicBezTo>
                    <a:cubicBezTo>
                      <a:pt x="107" y="100"/>
                      <a:pt x="108" y="99"/>
                      <a:pt x="111" y="98"/>
                    </a:cubicBezTo>
                    <a:cubicBezTo>
                      <a:pt x="115" y="98"/>
                      <a:pt x="119" y="97"/>
                      <a:pt x="123" y="96"/>
                    </a:cubicBezTo>
                    <a:cubicBezTo>
                      <a:pt x="122" y="93"/>
                      <a:pt x="122" y="91"/>
                      <a:pt x="121" y="88"/>
                    </a:cubicBezTo>
                    <a:cubicBezTo>
                      <a:pt x="121" y="88"/>
                      <a:pt x="120" y="88"/>
                      <a:pt x="119" y="88"/>
                    </a:cubicBezTo>
                    <a:cubicBezTo>
                      <a:pt x="116" y="89"/>
                      <a:pt x="113" y="90"/>
                      <a:pt x="109" y="91"/>
                    </a:cubicBezTo>
                    <a:cubicBezTo>
                      <a:pt x="107" y="91"/>
                      <a:pt x="106" y="90"/>
                      <a:pt x="105" y="89"/>
                    </a:cubicBezTo>
                    <a:cubicBezTo>
                      <a:pt x="103" y="83"/>
                      <a:pt x="99" y="77"/>
                      <a:pt x="95" y="73"/>
                    </a:cubicBezTo>
                    <a:cubicBezTo>
                      <a:pt x="93" y="71"/>
                      <a:pt x="93" y="70"/>
                      <a:pt x="94" y="68"/>
                    </a:cubicBezTo>
                    <a:cubicBezTo>
                      <a:pt x="95" y="67"/>
                      <a:pt x="96" y="66"/>
                      <a:pt x="97" y="64"/>
                    </a:cubicBezTo>
                    <a:cubicBezTo>
                      <a:pt x="99" y="62"/>
                      <a:pt x="100" y="60"/>
                      <a:pt x="102" y="58"/>
                    </a:cubicBezTo>
                    <a:cubicBezTo>
                      <a:pt x="100" y="56"/>
                      <a:pt x="97" y="55"/>
                      <a:pt x="95" y="53"/>
                    </a:cubicBezTo>
                    <a:cubicBezTo>
                      <a:pt x="95" y="54"/>
                      <a:pt x="95" y="54"/>
                      <a:pt x="94" y="55"/>
                    </a:cubicBezTo>
                    <a:cubicBezTo>
                      <a:pt x="92" y="57"/>
                      <a:pt x="90" y="60"/>
                      <a:pt x="88" y="63"/>
                    </a:cubicBezTo>
                    <a:cubicBezTo>
                      <a:pt x="87" y="65"/>
                      <a:pt x="85" y="66"/>
                      <a:pt x="83" y="65"/>
                    </a:cubicBezTo>
                    <a:cubicBezTo>
                      <a:pt x="82" y="64"/>
                      <a:pt x="82" y="64"/>
                      <a:pt x="81" y="64"/>
                    </a:cubicBezTo>
                    <a:cubicBezTo>
                      <a:pt x="75" y="61"/>
                      <a:pt x="70" y="60"/>
                      <a:pt x="64" y="60"/>
                    </a:cubicBezTo>
                    <a:cubicBezTo>
                      <a:pt x="62" y="60"/>
                      <a:pt x="61" y="60"/>
                      <a:pt x="60" y="57"/>
                    </a:cubicBezTo>
                    <a:cubicBezTo>
                      <a:pt x="60" y="56"/>
                      <a:pt x="60" y="54"/>
                      <a:pt x="59" y="53"/>
                    </a:cubicBezTo>
                    <a:cubicBezTo>
                      <a:pt x="59" y="50"/>
                      <a:pt x="58" y="48"/>
                      <a:pt x="58" y="45"/>
                    </a:cubicBezTo>
                    <a:cubicBezTo>
                      <a:pt x="55" y="46"/>
                      <a:pt x="53" y="46"/>
                      <a:pt x="50" y="47"/>
                    </a:cubicBezTo>
                    <a:close/>
                  </a:path>
                </a:pathLst>
              </a:custGeom>
              <a:solidFill>
                <a:srgbClr val="17BA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1" name="Freeform 8">
                <a:extLst>
                  <a:ext uri="{FF2B5EF4-FFF2-40B4-BE49-F238E27FC236}">
                    <a16:creationId xmlns:a16="http://schemas.microsoft.com/office/drawing/2014/main" id="{0685A8F9-A071-463A-8E50-46A5ABF62F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0050" y="2938463"/>
                <a:ext cx="188912" cy="17463"/>
              </a:xfrm>
              <a:custGeom>
                <a:avLst/>
                <a:gdLst>
                  <a:gd name="T0" fmla="*/ 30 w 61"/>
                  <a:gd name="T1" fmla="*/ 0 h 6"/>
                  <a:gd name="T2" fmla="*/ 57 w 61"/>
                  <a:gd name="T3" fmla="*/ 0 h 6"/>
                  <a:gd name="T4" fmla="*/ 60 w 61"/>
                  <a:gd name="T5" fmla="*/ 2 h 6"/>
                  <a:gd name="T6" fmla="*/ 60 w 61"/>
                  <a:gd name="T7" fmla="*/ 5 h 6"/>
                  <a:gd name="T8" fmla="*/ 57 w 61"/>
                  <a:gd name="T9" fmla="*/ 6 h 6"/>
                  <a:gd name="T10" fmla="*/ 52 w 61"/>
                  <a:gd name="T11" fmla="*/ 6 h 6"/>
                  <a:gd name="T12" fmla="*/ 4 w 61"/>
                  <a:gd name="T13" fmla="*/ 6 h 6"/>
                  <a:gd name="T14" fmla="*/ 0 w 61"/>
                  <a:gd name="T15" fmla="*/ 3 h 6"/>
                  <a:gd name="T16" fmla="*/ 3 w 61"/>
                  <a:gd name="T17" fmla="*/ 0 h 6"/>
                  <a:gd name="T18" fmla="*/ 23 w 61"/>
                  <a:gd name="T19" fmla="*/ 0 h 6"/>
                  <a:gd name="T20" fmla="*/ 30 w 61"/>
                  <a:gd name="T21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1" h="6">
                    <a:moveTo>
                      <a:pt x="30" y="0"/>
                    </a:moveTo>
                    <a:cubicBezTo>
                      <a:pt x="39" y="0"/>
                      <a:pt x="48" y="0"/>
                      <a:pt x="57" y="0"/>
                    </a:cubicBezTo>
                    <a:cubicBezTo>
                      <a:pt x="58" y="0"/>
                      <a:pt x="60" y="0"/>
                      <a:pt x="60" y="2"/>
                    </a:cubicBezTo>
                    <a:cubicBezTo>
                      <a:pt x="61" y="3"/>
                      <a:pt x="61" y="4"/>
                      <a:pt x="60" y="5"/>
                    </a:cubicBezTo>
                    <a:cubicBezTo>
                      <a:pt x="59" y="5"/>
                      <a:pt x="58" y="6"/>
                      <a:pt x="57" y="6"/>
                    </a:cubicBezTo>
                    <a:cubicBezTo>
                      <a:pt x="56" y="6"/>
                      <a:pt x="54" y="6"/>
                      <a:pt x="52" y="6"/>
                    </a:cubicBezTo>
                    <a:cubicBezTo>
                      <a:pt x="36" y="6"/>
                      <a:pt x="20" y="6"/>
                      <a:pt x="4" y="6"/>
                    </a:cubicBezTo>
                    <a:cubicBezTo>
                      <a:pt x="1" y="6"/>
                      <a:pt x="0" y="5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10" y="0"/>
                      <a:pt x="16" y="0"/>
                      <a:pt x="23" y="0"/>
                    </a:cubicBezTo>
                    <a:cubicBezTo>
                      <a:pt x="25" y="0"/>
                      <a:pt x="28" y="0"/>
                      <a:pt x="30" y="0"/>
                    </a:cubicBezTo>
                    <a:close/>
                  </a:path>
                </a:pathLst>
              </a:custGeom>
              <a:solidFill>
                <a:srgbClr val="17BA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2" name="Freeform 9">
                <a:extLst>
                  <a:ext uri="{FF2B5EF4-FFF2-40B4-BE49-F238E27FC236}">
                    <a16:creationId xmlns:a16="http://schemas.microsoft.com/office/drawing/2014/main" id="{AC9BC055-BB8F-4DC8-B8B5-367B4E7748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1513" y="2400300"/>
                <a:ext cx="98425" cy="101600"/>
              </a:xfrm>
              <a:custGeom>
                <a:avLst/>
                <a:gdLst>
                  <a:gd name="T0" fmla="*/ 4 w 32"/>
                  <a:gd name="T1" fmla="*/ 32 h 32"/>
                  <a:gd name="T2" fmla="*/ 0 w 32"/>
                  <a:gd name="T3" fmla="*/ 30 h 32"/>
                  <a:gd name="T4" fmla="*/ 1 w 32"/>
                  <a:gd name="T5" fmla="*/ 26 h 32"/>
                  <a:gd name="T6" fmla="*/ 11 w 32"/>
                  <a:gd name="T7" fmla="*/ 16 h 32"/>
                  <a:gd name="T8" fmla="*/ 26 w 32"/>
                  <a:gd name="T9" fmla="*/ 2 h 32"/>
                  <a:gd name="T10" fmla="*/ 28 w 32"/>
                  <a:gd name="T11" fmla="*/ 0 h 32"/>
                  <a:gd name="T12" fmla="*/ 31 w 32"/>
                  <a:gd name="T13" fmla="*/ 2 h 32"/>
                  <a:gd name="T14" fmla="*/ 30 w 32"/>
                  <a:gd name="T15" fmla="*/ 6 h 32"/>
                  <a:gd name="T16" fmla="*/ 22 w 32"/>
                  <a:gd name="T17" fmla="*/ 14 h 32"/>
                  <a:gd name="T18" fmla="*/ 6 w 32"/>
                  <a:gd name="T19" fmla="*/ 31 h 32"/>
                  <a:gd name="T20" fmla="*/ 4 w 32"/>
                  <a:gd name="T21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2" h="32">
                    <a:moveTo>
                      <a:pt x="4" y="32"/>
                    </a:moveTo>
                    <a:cubicBezTo>
                      <a:pt x="2" y="32"/>
                      <a:pt x="1" y="31"/>
                      <a:pt x="0" y="30"/>
                    </a:cubicBezTo>
                    <a:cubicBezTo>
                      <a:pt x="0" y="29"/>
                      <a:pt x="0" y="27"/>
                      <a:pt x="1" y="26"/>
                    </a:cubicBezTo>
                    <a:cubicBezTo>
                      <a:pt x="4" y="23"/>
                      <a:pt x="8" y="20"/>
                      <a:pt x="11" y="16"/>
                    </a:cubicBezTo>
                    <a:cubicBezTo>
                      <a:pt x="16" y="11"/>
                      <a:pt x="21" y="7"/>
                      <a:pt x="26" y="2"/>
                    </a:cubicBezTo>
                    <a:cubicBezTo>
                      <a:pt x="26" y="1"/>
                      <a:pt x="27" y="1"/>
                      <a:pt x="28" y="0"/>
                    </a:cubicBezTo>
                    <a:cubicBezTo>
                      <a:pt x="29" y="0"/>
                      <a:pt x="31" y="1"/>
                      <a:pt x="31" y="2"/>
                    </a:cubicBezTo>
                    <a:cubicBezTo>
                      <a:pt x="32" y="3"/>
                      <a:pt x="32" y="5"/>
                      <a:pt x="30" y="6"/>
                    </a:cubicBezTo>
                    <a:cubicBezTo>
                      <a:pt x="28" y="9"/>
                      <a:pt x="25" y="12"/>
                      <a:pt x="22" y="14"/>
                    </a:cubicBezTo>
                    <a:cubicBezTo>
                      <a:pt x="16" y="20"/>
                      <a:pt x="11" y="25"/>
                      <a:pt x="6" y="31"/>
                    </a:cubicBezTo>
                    <a:cubicBezTo>
                      <a:pt x="5" y="31"/>
                      <a:pt x="4" y="32"/>
                      <a:pt x="4" y="32"/>
                    </a:cubicBezTo>
                    <a:close/>
                  </a:path>
                </a:pathLst>
              </a:custGeom>
              <a:solidFill>
                <a:srgbClr val="17BA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3" name="Freeform 10">
                <a:extLst>
                  <a:ext uri="{FF2B5EF4-FFF2-40B4-BE49-F238E27FC236}">
                    <a16:creationId xmlns:a16="http://schemas.microsoft.com/office/drawing/2014/main" id="{0C84BD48-9713-4F61-A907-EE3BC2B916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5900" y="2400300"/>
                <a:ext cx="100012" cy="101600"/>
              </a:xfrm>
              <a:custGeom>
                <a:avLst/>
                <a:gdLst>
                  <a:gd name="T0" fmla="*/ 4 w 32"/>
                  <a:gd name="T1" fmla="*/ 0 h 32"/>
                  <a:gd name="T2" fmla="*/ 6 w 32"/>
                  <a:gd name="T3" fmla="*/ 2 h 32"/>
                  <a:gd name="T4" fmla="*/ 22 w 32"/>
                  <a:gd name="T5" fmla="*/ 18 h 32"/>
                  <a:gd name="T6" fmla="*/ 31 w 32"/>
                  <a:gd name="T7" fmla="*/ 26 h 32"/>
                  <a:gd name="T8" fmla="*/ 31 w 32"/>
                  <a:gd name="T9" fmla="*/ 30 h 32"/>
                  <a:gd name="T10" fmla="*/ 28 w 32"/>
                  <a:gd name="T11" fmla="*/ 32 h 32"/>
                  <a:gd name="T12" fmla="*/ 26 w 32"/>
                  <a:gd name="T13" fmla="*/ 31 h 32"/>
                  <a:gd name="T14" fmla="*/ 1 w 32"/>
                  <a:gd name="T15" fmla="*/ 6 h 32"/>
                  <a:gd name="T16" fmla="*/ 0 w 32"/>
                  <a:gd name="T17" fmla="*/ 2 h 32"/>
                  <a:gd name="T18" fmla="*/ 4 w 32"/>
                  <a:gd name="T19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2" h="32">
                    <a:moveTo>
                      <a:pt x="4" y="0"/>
                    </a:moveTo>
                    <a:cubicBezTo>
                      <a:pt x="4" y="1"/>
                      <a:pt x="5" y="1"/>
                      <a:pt x="6" y="2"/>
                    </a:cubicBezTo>
                    <a:cubicBezTo>
                      <a:pt x="11" y="7"/>
                      <a:pt x="17" y="13"/>
                      <a:pt x="22" y="18"/>
                    </a:cubicBezTo>
                    <a:cubicBezTo>
                      <a:pt x="25" y="21"/>
                      <a:pt x="28" y="24"/>
                      <a:pt x="31" y="26"/>
                    </a:cubicBezTo>
                    <a:cubicBezTo>
                      <a:pt x="32" y="28"/>
                      <a:pt x="32" y="29"/>
                      <a:pt x="31" y="30"/>
                    </a:cubicBezTo>
                    <a:cubicBezTo>
                      <a:pt x="31" y="31"/>
                      <a:pt x="29" y="32"/>
                      <a:pt x="28" y="32"/>
                    </a:cubicBezTo>
                    <a:cubicBezTo>
                      <a:pt x="27" y="32"/>
                      <a:pt x="27" y="31"/>
                      <a:pt x="26" y="31"/>
                    </a:cubicBezTo>
                    <a:cubicBezTo>
                      <a:pt x="18" y="23"/>
                      <a:pt x="10" y="14"/>
                      <a:pt x="1" y="6"/>
                    </a:cubicBezTo>
                    <a:cubicBezTo>
                      <a:pt x="0" y="5"/>
                      <a:pt x="0" y="4"/>
                      <a:pt x="0" y="2"/>
                    </a:cubicBezTo>
                    <a:cubicBezTo>
                      <a:pt x="1" y="1"/>
                      <a:pt x="2" y="0"/>
                      <a:pt x="4" y="0"/>
                    </a:cubicBezTo>
                    <a:close/>
                  </a:path>
                </a:pathLst>
              </a:custGeom>
              <a:solidFill>
                <a:srgbClr val="17BA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4" name="Freeform 11">
                <a:extLst>
                  <a:ext uri="{FF2B5EF4-FFF2-40B4-BE49-F238E27FC236}">
                    <a16:creationId xmlns:a16="http://schemas.microsoft.com/office/drawing/2014/main" id="{CFDB7788-167E-4529-B7B9-E9509E90B3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7363" y="2303463"/>
                <a:ext cx="17462" cy="134938"/>
              </a:xfrm>
              <a:custGeom>
                <a:avLst/>
                <a:gdLst>
                  <a:gd name="T0" fmla="*/ 6 w 6"/>
                  <a:gd name="T1" fmla="*/ 22 h 43"/>
                  <a:gd name="T2" fmla="*/ 6 w 6"/>
                  <a:gd name="T3" fmla="*/ 39 h 43"/>
                  <a:gd name="T4" fmla="*/ 3 w 6"/>
                  <a:gd name="T5" fmla="*/ 43 h 43"/>
                  <a:gd name="T6" fmla="*/ 0 w 6"/>
                  <a:gd name="T7" fmla="*/ 39 h 43"/>
                  <a:gd name="T8" fmla="*/ 0 w 6"/>
                  <a:gd name="T9" fmla="*/ 4 h 43"/>
                  <a:gd name="T10" fmla="*/ 3 w 6"/>
                  <a:gd name="T11" fmla="*/ 1 h 43"/>
                  <a:gd name="T12" fmla="*/ 6 w 6"/>
                  <a:gd name="T13" fmla="*/ 3 h 43"/>
                  <a:gd name="T14" fmla="*/ 6 w 6"/>
                  <a:gd name="T15" fmla="*/ 5 h 43"/>
                  <a:gd name="T16" fmla="*/ 6 w 6"/>
                  <a:gd name="T17" fmla="*/ 22 h 43"/>
                  <a:gd name="T18" fmla="*/ 6 w 6"/>
                  <a:gd name="T19" fmla="*/ 22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" h="43">
                    <a:moveTo>
                      <a:pt x="6" y="22"/>
                    </a:moveTo>
                    <a:cubicBezTo>
                      <a:pt x="6" y="28"/>
                      <a:pt x="6" y="34"/>
                      <a:pt x="6" y="39"/>
                    </a:cubicBezTo>
                    <a:cubicBezTo>
                      <a:pt x="6" y="41"/>
                      <a:pt x="5" y="43"/>
                      <a:pt x="3" y="43"/>
                    </a:cubicBezTo>
                    <a:cubicBezTo>
                      <a:pt x="1" y="43"/>
                      <a:pt x="0" y="41"/>
                      <a:pt x="0" y="39"/>
                    </a:cubicBezTo>
                    <a:cubicBezTo>
                      <a:pt x="0" y="28"/>
                      <a:pt x="0" y="16"/>
                      <a:pt x="0" y="4"/>
                    </a:cubicBezTo>
                    <a:cubicBezTo>
                      <a:pt x="0" y="2"/>
                      <a:pt x="1" y="1"/>
                      <a:pt x="3" y="1"/>
                    </a:cubicBezTo>
                    <a:cubicBezTo>
                      <a:pt x="4" y="0"/>
                      <a:pt x="6" y="1"/>
                      <a:pt x="6" y="3"/>
                    </a:cubicBezTo>
                    <a:cubicBezTo>
                      <a:pt x="6" y="3"/>
                      <a:pt x="6" y="4"/>
                      <a:pt x="6" y="5"/>
                    </a:cubicBezTo>
                    <a:cubicBezTo>
                      <a:pt x="6" y="10"/>
                      <a:pt x="6" y="16"/>
                      <a:pt x="6" y="22"/>
                    </a:cubicBezTo>
                    <a:cubicBezTo>
                      <a:pt x="6" y="22"/>
                      <a:pt x="6" y="22"/>
                      <a:pt x="6" y="22"/>
                    </a:cubicBezTo>
                    <a:close/>
                  </a:path>
                </a:pathLst>
              </a:custGeom>
              <a:solidFill>
                <a:srgbClr val="17BA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5" name="Freeform 12">
                <a:extLst>
                  <a:ext uri="{FF2B5EF4-FFF2-40B4-BE49-F238E27FC236}">
                    <a16:creationId xmlns:a16="http://schemas.microsoft.com/office/drawing/2014/main" id="{9A995297-C17B-4585-8AF1-47BC7F6FCE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00213" y="2987675"/>
                <a:ext cx="128587" cy="19050"/>
              </a:xfrm>
              <a:custGeom>
                <a:avLst/>
                <a:gdLst>
                  <a:gd name="T0" fmla="*/ 20 w 41"/>
                  <a:gd name="T1" fmla="*/ 0 h 6"/>
                  <a:gd name="T2" fmla="*/ 37 w 41"/>
                  <a:gd name="T3" fmla="*/ 0 h 6"/>
                  <a:gd name="T4" fmla="*/ 40 w 41"/>
                  <a:gd name="T5" fmla="*/ 3 h 6"/>
                  <a:gd name="T6" fmla="*/ 37 w 41"/>
                  <a:gd name="T7" fmla="*/ 6 h 6"/>
                  <a:gd name="T8" fmla="*/ 35 w 41"/>
                  <a:gd name="T9" fmla="*/ 6 h 6"/>
                  <a:gd name="T10" fmla="*/ 21 w 41"/>
                  <a:gd name="T11" fmla="*/ 6 h 6"/>
                  <a:gd name="T12" fmla="*/ 3 w 41"/>
                  <a:gd name="T13" fmla="*/ 6 h 6"/>
                  <a:gd name="T14" fmla="*/ 0 w 41"/>
                  <a:gd name="T15" fmla="*/ 3 h 6"/>
                  <a:gd name="T16" fmla="*/ 3 w 41"/>
                  <a:gd name="T17" fmla="*/ 0 h 6"/>
                  <a:gd name="T18" fmla="*/ 20 w 41"/>
                  <a:gd name="T19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6">
                    <a:moveTo>
                      <a:pt x="20" y="0"/>
                    </a:moveTo>
                    <a:cubicBezTo>
                      <a:pt x="26" y="0"/>
                      <a:pt x="32" y="0"/>
                      <a:pt x="37" y="0"/>
                    </a:cubicBezTo>
                    <a:cubicBezTo>
                      <a:pt x="39" y="0"/>
                      <a:pt x="41" y="1"/>
                      <a:pt x="40" y="3"/>
                    </a:cubicBezTo>
                    <a:cubicBezTo>
                      <a:pt x="40" y="5"/>
                      <a:pt x="39" y="6"/>
                      <a:pt x="37" y="6"/>
                    </a:cubicBezTo>
                    <a:cubicBezTo>
                      <a:pt x="36" y="6"/>
                      <a:pt x="35" y="6"/>
                      <a:pt x="35" y="6"/>
                    </a:cubicBezTo>
                    <a:cubicBezTo>
                      <a:pt x="30" y="6"/>
                      <a:pt x="25" y="6"/>
                      <a:pt x="21" y="6"/>
                    </a:cubicBezTo>
                    <a:cubicBezTo>
                      <a:pt x="15" y="6"/>
                      <a:pt x="9" y="6"/>
                      <a:pt x="3" y="6"/>
                    </a:cubicBezTo>
                    <a:cubicBezTo>
                      <a:pt x="1" y="6"/>
                      <a:pt x="0" y="5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9" y="0"/>
                      <a:pt x="14" y="0"/>
                      <a:pt x="20" y="0"/>
                    </a:cubicBezTo>
                    <a:close/>
                  </a:path>
                </a:pathLst>
              </a:custGeom>
              <a:solidFill>
                <a:srgbClr val="17BA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6" name="Freeform 13">
                <a:extLst>
                  <a:ext uri="{FF2B5EF4-FFF2-40B4-BE49-F238E27FC236}">
                    <a16:creationId xmlns:a16="http://schemas.microsoft.com/office/drawing/2014/main" id="{2DE7E322-B473-4740-893D-C182BF0E9BD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63675" y="2711450"/>
                <a:ext cx="171450" cy="173038"/>
              </a:xfrm>
              <a:custGeom>
                <a:avLst/>
                <a:gdLst>
                  <a:gd name="T0" fmla="*/ 28 w 55"/>
                  <a:gd name="T1" fmla="*/ 0 h 55"/>
                  <a:gd name="T2" fmla="*/ 55 w 55"/>
                  <a:gd name="T3" fmla="*/ 27 h 55"/>
                  <a:gd name="T4" fmla="*/ 28 w 55"/>
                  <a:gd name="T5" fmla="*/ 55 h 55"/>
                  <a:gd name="T6" fmla="*/ 0 w 55"/>
                  <a:gd name="T7" fmla="*/ 27 h 55"/>
                  <a:gd name="T8" fmla="*/ 28 w 55"/>
                  <a:gd name="T9" fmla="*/ 0 h 55"/>
                  <a:gd name="T10" fmla="*/ 28 w 55"/>
                  <a:gd name="T11" fmla="*/ 48 h 55"/>
                  <a:gd name="T12" fmla="*/ 49 w 55"/>
                  <a:gd name="T13" fmla="*/ 26 h 55"/>
                  <a:gd name="T14" fmla="*/ 28 w 55"/>
                  <a:gd name="T15" fmla="*/ 6 h 55"/>
                  <a:gd name="T16" fmla="*/ 7 w 55"/>
                  <a:gd name="T17" fmla="*/ 27 h 55"/>
                  <a:gd name="T18" fmla="*/ 28 w 55"/>
                  <a:gd name="T19" fmla="*/ 48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5" h="55">
                    <a:moveTo>
                      <a:pt x="28" y="0"/>
                    </a:moveTo>
                    <a:cubicBezTo>
                      <a:pt x="43" y="0"/>
                      <a:pt x="55" y="12"/>
                      <a:pt x="55" y="27"/>
                    </a:cubicBezTo>
                    <a:cubicBezTo>
                      <a:pt x="55" y="42"/>
                      <a:pt x="43" y="55"/>
                      <a:pt x="28" y="55"/>
                    </a:cubicBezTo>
                    <a:cubicBezTo>
                      <a:pt x="13" y="55"/>
                      <a:pt x="0" y="42"/>
                      <a:pt x="0" y="27"/>
                    </a:cubicBezTo>
                    <a:cubicBezTo>
                      <a:pt x="0" y="12"/>
                      <a:pt x="12" y="0"/>
                      <a:pt x="28" y="0"/>
                    </a:cubicBezTo>
                    <a:close/>
                    <a:moveTo>
                      <a:pt x="28" y="48"/>
                    </a:moveTo>
                    <a:cubicBezTo>
                      <a:pt x="40" y="48"/>
                      <a:pt x="49" y="39"/>
                      <a:pt x="49" y="26"/>
                    </a:cubicBezTo>
                    <a:cubicBezTo>
                      <a:pt x="49" y="15"/>
                      <a:pt x="39" y="6"/>
                      <a:pt x="28" y="6"/>
                    </a:cubicBezTo>
                    <a:cubicBezTo>
                      <a:pt x="16" y="6"/>
                      <a:pt x="7" y="15"/>
                      <a:pt x="7" y="27"/>
                    </a:cubicBezTo>
                    <a:cubicBezTo>
                      <a:pt x="7" y="39"/>
                      <a:pt x="16" y="48"/>
                      <a:pt x="28" y="48"/>
                    </a:cubicBezTo>
                    <a:close/>
                  </a:path>
                </a:pathLst>
              </a:custGeom>
              <a:solidFill>
                <a:srgbClr val="17BA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7" name="Freeform 14">
                <a:extLst>
                  <a:ext uri="{FF2B5EF4-FFF2-40B4-BE49-F238E27FC236}">
                    <a16:creationId xmlns:a16="http://schemas.microsoft.com/office/drawing/2014/main" id="{D1CFA374-0A5C-4D14-8F71-ADF745E514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1725" y="3032125"/>
                <a:ext cx="976312" cy="344488"/>
              </a:xfrm>
              <a:custGeom>
                <a:avLst/>
                <a:gdLst>
                  <a:gd name="T0" fmla="*/ 313 w 313"/>
                  <a:gd name="T1" fmla="*/ 76 h 110"/>
                  <a:gd name="T2" fmla="*/ 193 w 313"/>
                  <a:gd name="T3" fmla="*/ 110 h 110"/>
                  <a:gd name="T4" fmla="*/ 0 w 313"/>
                  <a:gd name="T5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3" h="110">
                    <a:moveTo>
                      <a:pt x="313" y="76"/>
                    </a:moveTo>
                    <a:cubicBezTo>
                      <a:pt x="278" y="97"/>
                      <a:pt x="237" y="110"/>
                      <a:pt x="193" y="110"/>
                    </a:cubicBezTo>
                    <a:cubicBezTo>
                      <a:pt x="111" y="110"/>
                      <a:pt x="39" y="66"/>
                      <a:pt x="0" y="0"/>
                    </a:cubicBezTo>
                  </a:path>
                </a:pathLst>
              </a:custGeom>
              <a:noFill/>
              <a:ln w="74613" cap="flat">
                <a:solidFill>
                  <a:srgbClr val="17BAB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8" name="Freeform 15">
                <a:extLst>
                  <a:ext uri="{FF2B5EF4-FFF2-40B4-BE49-F238E27FC236}">
                    <a16:creationId xmlns:a16="http://schemas.microsoft.com/office/drawing/2014/main" id="{5ECB2A2B-8521-4DAE-947A-51789E985C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7600" y="1965325"/>
                <a:ext cx="844550" cy="319088"/>
              </a:xfrm>
              <a:custGeom>
                <a:avLst/>
                <a:gdLst>
                  <a:gd name="T0" fmla="*/ 0 w 271"/>
                  <a:gd name="T1" fmla="*/ 102 h 102"/>
                  <a:gd name="T2" fmla="*/ 188 w 271"/>
                  <a:gd name="T3" fmla="*/ 0 h 102"/>
                  <a:gd name="T4" fmla="*/ 271 w 271"/>
                  <a:gd name="T5" fmla="*/ 16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1" h="102">
                    <a:moveTo>
                      <a:pt x="0" y="102"/>
                    </a:moveTo>
                    <a:cubicBezTo>
                      <a:pt x="40" y="41"/>
                      <a:pt x="110" y="0"/>
                      <a:pt x="188" y="0"/>
                    </a:cubicBezTo>
                    <a:cubicBezTo>
                      <a:pt x="217" y="0"/>
                      <a:pt x="245" y="6"/>
                      <a:pt x="271" y="16"/>
                    </a:cubicBezTo>
                  </a:path>
                </a:pathLst>
              </a:custGeom>
              <a:noFill/>
              <a:ln w="74613" cap="flat">
                <a:solidFill>
                  <a:srgbClr val="17BAB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5D3EFFD5-4FF3-4443-9095-038D7E03461B}"/>
                </a:ext>
              </a:extLst>
            </p:cNvPr>
            <p:cNvGrpSpPr/>
            <p:nvPr/>
          </p:nvGrpSpPr>
          <p:grpSpPr>
            <a:xfrm>
              <a:off x="3205163" y="1455186"/>
              <a:ext cx="1403350" cy="1411288"/>
              <a:chOff x="3205163" y="1965325"/>
              <a:chExt cx="1403350" cy="1411288"/>
            </a:xfrm>
          </p:grpSpPr>
          <p:sp>
            <p:nvSpPr>
              <p:cNvPr id="19" name="Oval 16">
                <a:extLst>
                  <a:ext uri="{FF2B5EF4-FFF2-40B4-BE49-F238E27FC236}">
                    <a16:creationId xmlns:a16="http://schemas.microsoft.com/office/drawing/2014/main" id="{7F027564-99D3-4B0C-BD98-1084888860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5163" y="1965325"/>
                <a:ext cx="1403350" cy="1411288"/>
              </a:xfrm>
              <a:prstGeom prst="ellipse">
                <a:avLst/>
              </a:prstGeom>
              <a:noFill/>
              <a:ln w="11113" cap="flat">
                <a:solidFill>
                  <a:srgbClr val="17BAB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0" name="Oval 17">
                <a:extLst>
                  <a:ext uri="{FF2B5EF4-FFF2-40B4-BE49-F238E27FC236}">
                    <a16:creationId xmlns:a16="http://schemas.microsoft.com/office/drawing/2014/main" id="{EC0BF73F-8835-4112-A0EF-3812B1AED1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7563" y="2119313"/>
                <a:ext cx="1098550" cy="1103313"/>
              </a:xfrm>
              <a:prstGeom prst="ellipse">
                <a:avLst/>
              </a:prstGeom>
              <a:noFill/>
              <a:ln w="74613" cap="flat">
                <a:solidFill>
                  <a:srgbClr val="17BAB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1" name="Freeform 18">
                <a:extLst>
                  <a:ext uri="{FF2B5EF4-FFF2-40B4-BE49-F238E27FC236}">
                    <a16:creationId xmlns:a16="http://schemas.microsoft.com/office/drawing/2014/main" id="{01CBB1CA-D92B-4321-89B3-2642BE5F92A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490913" y="2366963"/>
                <a:ext cx="603250" cy="585788"/>
              </a:xfrm>
              <a:custGeom>
                <a:avLst/>
                <a:gdLst>
                  <a:gd name="T0" fmla="*/ 91 w 193"/>
                  <a:gd name="T1" fmla="*/ 126 h 187"/>
                  <a:gd name="T2" fmla="*/ 105 w 193"/>
                  <a:gd name="T3" fmla="*/ 144 h 187"/>
                  <a:gd name="T4" fmla="*/ 122 w 193"/>
                  <a:gd name="T5" fmla="*/ 165 h 187"/>
                  <a:gd name="T6" fmla="*/ 121 w 193"/>
                  <a:gd name="T7" fmla="*/ 172 h 187"/>
                  <a:gd name="T8" fmla="*/ 106 w 193"/>
                  <a:gd name="T9" fmla="*/ 183 h 187"/>
                  <a:gd name="T10" fmla="*/ 92 w 193"/>
                  <a:gd name="T11" fmla="*/ 186 h 187"/>
                  <a:gd name="T12" fmla="*/ 82 w 193"/>
                  <a:gd name="T13" fmla="*/ 181 h 187"/>
                  <a:gd name="T14" fmla="*/ 45 w 193"/>
                  <a:gd name="T15" fmla="*/ 137 h 187"/>
                  <a:gd name="T16" fmla="*/ 38 w 193"/>
                  <a:gd name="T17" fmla="*/ 134 h 187"/>
                  <a:gd name="T18" fmla="*/ 11 w 193"/>
                  <a:gd name="T19" fmla="*/ 126 h 187"/>
                  <a:gd name="T20" fmla="*/ 3 w 193"/>
                  <a:gd name="T21" fmla="*/ 111 h 187"/>
                  <a:gd name="T22" fmla="*/ 2 w 193"/>
                  <a:gd name="T23" fmla="*/ 87 h 187"/>
                  <a:gd name="T24" fmla="*/ 25 w 193"/>
                  <a:gd name="T25" fmla="*/ 64 h 187"/>
                  <a:gd name="T26" fmla="*/ 65 w 193"/>
                  <a:gd name="T27" fmla="*/ 58 h 187"/>
                  <a:gd name="T28" fmla="*/ 109 w 193"/>
                  <a:gd name="T29" fmla="*/ 48 h 187"/>
                  <a:gd name="T30" fmla="*/ 142 w 193"/>
                  <a:gd name="T31" fmla="*/ 17 h 187"/>
                  <a:gd name="T32" fmla="*/ 148 w 193"/>
                  <a:gd name="T33" fmla="*/ 6 h 187"/>
                  <a:gd name="T34" fmla="*/ 162 w 193"/>
                  <a:gd name="T35" fmla="*/ 1 h 187"/>
                  <a:gd name="T36" fmla="*/ 172 w 193"/>
                  <a:gd name="T37" fmla="*/ 11 h 187"/>
                  <a:gd name="T38" fmla="*/ 173 w 193"/>
                  <a:gd name="T39" fmla="*/ 17 h 187"/>
                  <a:gd name="T40" fmla="*/ 181 w 193"/>
                  <a:gd name="T41" fmla="*/ 71 h 187"/>
                  <a:gd name="T42" fmla="*/ 189 w 193"/>
                  <a:gd name="T43" fmla="*/ 122 h 187"/>
                  <a:gd name="T44" fmla="*/ 192 w 193"/>
                  <a:gd name="T45" fmla="*/ 142 h 187"/>
                  <a:gd name="T46" fmla="*/ 173 w 193"/>
                  <a:gd name="T47" fmla="*/ 156 h 187"/>
                  <a:gd name="T48" fmla="*/ 166 w 193"/>
                  <a:gd name="T49" fmla="*/ 151 h 187"/>
                  <a:gd name="T50" fmla="*/ 150 w 193"/>
                  <a:gd name="T51" fmla="*/ 136 h 187"/>
                  <a:gd name="T52" fmla="*/ 123 w 193"/>
                  <a:gd name="T53" fmla="*/ 126 h 187"/>
                  <a:gd name="T54" fmla="*/ 101 w 193"/>
                  <a:gd name="T55" fmla="*/ 125 h 187"/>
                  <a:gd name="T56" fmla="*/ 91 w 193"/>
                  <a:gd name="T57" fmla="*/ 126 h 187"/>
                  <a:gd name="T58" fmla="*/ 101 w 193"/>
                  <a:gd name="T59" fmla="*/ 118 h 187"/>
                  <a:gd name="T60" fmla="*/ 118 w 193"/>
                  <a:gd name="T61" fmla="*/ 118 h 187"/>
                  <a:gd name="T62" fmla="*/ 166 w 193"/>
                  <a:gd name="T63" fmla="*/ 139 h 187"/>
                  <a:gd name="T64" fmla="*/ 173 w 193"/>
                  <a:gd name="T65" fmla="*/ 147 h 187"/>
                  <a:gd name="T66" fmla="*/ 180 w 193"/>
                  <a:gd name="T67" fmla="*/ 148 h 187"/>
                  <a:gd name="T68" fmla="*/ 184 w 193"/>
                  <a:gd name="T69" fmla="*/ 141 h 187"/>
                  <a:gd name="T70" fmla="*/ 175 w 193"/>
                  <a:gd name="T71" fmla="*/ 82 h 187"/>
                  <a:gd name="T72" fmla="*/ 165 w 193"/>
                  <a:gd name="T73" fmla="*/ 15 h 187"/>
                  <a:gd name="T74" fmla="*/ 160 w 193"/>
                  <a:gd name="T75" fmla="*/ 9 h 187"/>
                  <a:gd name="T76" fmla="*/ 154 w 193"/>
                  <a:gd name="T77" fmla="*/ 12 h 187"/>
                  <a:gd name="T78" fmla="*/ 151 w 193"/>
                  <a:gd name="T79" fmla="*/ 17 h 187"/>
                  <a:gd name="T80" fmla="*/ 134 w 193"/>
                  <a:gd name="T81" fmla="*/ 42 h 187"/>
                  <a:gd name="T82" fmla="*/ 103 w 193"/>
                  <a:gd name="T83" fmla="*/ 59 h 187"/>
                  <a:gd name="T84" fmla="*/ 93 w 193"/>
                  <a:gd name="T85" fmla="*/ 62 h 187"/>
                  <a:gd name="T86" fmla="*/ 101 w 193"/>
                  <a:gd name="T87" fmla="*/ 118 h 187"/>
                  <a:gd name="T88" fmla="*/ 85 w 193"/>
                  <a:gd name="T89" fmla="*/ 63 h 187"/>
                  <a:gd name="T90" fmla="*/ 84 w 193"/>
                  <a:gd name="T91" fmla="*/ 64 h 187"/>
                  <a:gd name="T92" fmla="*/ 29 w 193"/>
                  <a:gd name="T93" fmla="*/ 71 h 187"/>
                  <a:gd name="T94" fmla="*/ 10 w 193"/>
                  <a:gd name="T95" fmla="*/ 86 h 187"/>
                  <a:gd name="T96" fmla="*/ 15 w 193"/>
                  <a:gd name="T97" fmla="*/ 118 h 187"/>
                  <a:gd name="T98" fmla="*/ 28 w 193"/>
                  <a:gd name="T99" fmla="*/ 127 h 187"/>
                  <a:gd name="T100" fmla="*/ 40 w 193"/>
                  <a:gd name="T101" fmla="*/ 126 h 187"/>
                  <a:gd name="T102" fmla="*/ 83 w 193"/>
                  <a:gd name="T103" fmla="*/ 120 h 187"/>
                  <a:gd name="T104" fmla="*/ 93 w 193"/>
                  <a:gd name="T105" fmla="*/ 118 h 187"/>
                  <a:gd name="T106" fmla="*/ 85 w 193"/>
                  <a:gd name="T107" fmla="*/ 63 h 187"/>
                  <a:gd name="T108" fmla="*/ 114 w 193"/>
                  <a:gd name="T109" fmla="*/ 168 h 187"/>
                  <a:gd name="T110" fmla="*/ 84 w 193"/>
                  <a:gd name="T111" fmla="*/ 130 h 187"/>
                  <a:gd name="T112" fmla="*/ 80 w 193"/>
                  <a:gd name="T113" fmla="*/ 128 h 187"/>
                  <a:gd name="T114" fmla="*/ 64 w 193"/>
                  <a:gd name="T115" fmla="*/ 131 h 187"/>
                  <a:gd name="T116" fmla="*/ 52 w 193"/>
                  <a:gd name="T117" fmla="*/ 132 h 187"/>
                  <a:gd name="T118" fmla="*/ 53 w 193"/>
                  <a:gd name="T119" fmla="*/ 134 h 187"/>
                  <a:gd name="T120" fmla="*/ 86 w 193"/>
                  <a:gd name="T121" fmla="*/ 174 h 187"/>
                  <a:gd name="T122" fmla="*/ 100 w 193"/>
                  <a:gd name="T123" fmla="*/ 177 h 187"/>
                  <a:gd name="T124" fmla="*/ 114 w 193"/>
                  <a:gd name="T125" fmla="*/ 168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93" h="187">
                    <a:moveTo>
                      <a:pt x="91" y="126"/>
                    </a:moveTo>
                    <a:cubicBezTo>
                      <a:pt x="96" y="132"/>
                      <a:pt x="100" y="138"/>
                      <a:pt x="105" y="144"/>
                    </a:cubicBezTo>
                    <a:cubicBezTo>
                      <a:pt x="110" y="151"/>
                      <a:pt x="116" y="158"/>
                      <a:pt x="122" y="165"/>
                    </a:cubicBezTo>
                    <a:cubicBezTo>
                      <a:pt x="124" y="168"/>
                      <a:pt x="124" y="170"/>
                      <a:pt x="121" y="172"/>
                    </a:cubicBezTo>
                    <a:cubicBezTo>
                      <a:pt x="116" y="176"/>
                      <a:pt x="111" y="180"/>
                      <a:pt x="106" y="183"/>
                    </a:cubicBezTo>
                    <a:cubicBezTo>
                      <a:pt x="102" y="186"/>
                      <a:pt x="97" y="187"/>
                      <a:pt x="92" y="186"/>
                    </a:cubicBezTo>
                    <a:cubicBezTo>
                      <a:pt x="88" y="186"/>
                      <a:pt x="84" y="184"/>
                      <a:pt x="82" y="181"/>
                    </a:cubicBezTo>
                    <a:cubicBezTo>
                      <a:pt x="69" y="166"/>
                      <a:pt x="57" y="152"/>
                      <a:pt x="45" y="137"/>
                    </a:cubicBezTo>
                    <a:cubicBezTo>
                      <a:pt x="43" y="134"/>
                      <a:pt x="41" y="134"/>
                      <a:pt x="38" y="134"/>
                    </a:cubicBezTo>
                    <a:cubicBezTo>
                      <a:pt x="27" y="137"/>
                      <a:pt x="18" y="134"/>
                      <a:pt x="11" y="126"/>
                    </a:cubicBezTo>
                    <a:cubicBezTo>
                      <a:pt x="7" y="122"/>
                      <a:pt x="5" y="117"/>
                      <a:pt x="3" y="111"/>
                    </a:cubicBezTo>
                    <a:cubicBezTo>
                      <a:pt x="0" y="103"/>
                      <a:pt x="0" y="95"/>
                      <a:pt x="2" y="87"/>
                    </a:cubicBezTo>
                    <a:cubicBezTo>
                      <a:pt x="5" y="74"/>
                      <a:pt x="12" y="66"/>
                      <a:pt x="25" y="64"/>
                    </a:cubicBezTo>
                    <a:cubicBezTo>
                      <a:pt x="38" y="62"/>
                      <a:pt x="51" y="60"/>
                      <a:pt x="65" y="58"/>
                    </a:cubicBezTo>
                    <a:cubicBezTo>
                      <a:pt x="80" y="56"/>
                      <a:pt x="95" y="54"/>
                      <a:pt x="109" y="48"/>
                    </a:cubicBezTo>
                    <a:cubicBezTo>
                      <a:pt x="124" y="42"/>
                      <a:pt x="135" y="32"/>
                      <a:pt x="142" y="17"/>
                    </a:cubicBezTo>
                    <a:cubicBezTo>
                      <a:pt x="144" y="14"/>
                      <a:pt x="146" y="10"/>
                      <a:pt x="148" y="6"/>
                    </a:cubicBezTo>
                    <a:cubicBezTo>
                      <a:pt x="151" y="2"/>
                      <a:pt x="156" y="0"/>
                      <a:pt x="162" y="1"/>
                    </a:cubicBezTo>
                    <a:cubicBezTo>
                      <a:pt x="167" y="3"/>
                      <a:pt x="170" y="6"/>
                      <a:pt x="172" y="11"/>
                    </a:cubicBezTo>
                    <a:cubicBezTo>
                      <a:pt x="173" y="13"/>
                      <a:pt x="173" y="15"/>
                      <a:pt x="173" y="17"/>
                    </a:cubicBezTo>
                    <a:cubicBezTo>
                      <a:pt x="176" y="35"/>
                      <a:pt x="179" y="53"/>
                      <a:pt x="181" y="71"/>
                    </a:cubicBezTo>
                    <a:cubicBezTo>
                      <a:pt x="184" y="88"/>
                      <a:pt x="186" y="105"/>
                      <a:pt x="189" y="122"/>
                    </a:cubicBezTo>
                    <a:cubicBezTo>
                      <a:pt x="190" y="129"/>
                      <a:pt x="191" y="136"/>
                      <a:pt x="192" y="142"/>
                    </a:cubicBezTo>
                    <a:cubicBezTo>
                      <a:pt x="193" y="152"/>
                      <a:pt x="182" y="160"/>
                      <a:pt x="173" y="156"/>
                    </a:cubicBezTo>
                    <a:cubicBezTo>
                      <a:pt x="170" y="155"/>
                      <a:pt x="168" y="153"/>
                      <a:pt x="166" y="151"/>
                    </a:cubicBezTo>
                    <a:cubicBezTo>
                      <a:pt x="160" y="146"/>
                      <a:pt x="155" y="140"/>
                      <a:pt x="150" y="136"/>
                    </a:cubicBezTo>
                    <a:cubicBezTo>
                      <a:pt x="142" y="130"/>
                      <a:pt x="133" y="127"/>
                      <a:pt x="123" y="126"/>
                    </a:cubicBezTo>
                    <a:cubicBezTo>
                      <a:pt x="116" y="125"/>
                      <a:pt x="108" y="125"/>
                      <a:pt x="101" y="125"/>
                    </a:cubicBezTo>
                    <a:cubicBezTo>
                      <a:pt x="98" y="125"/>
                      <a:pt x="95" y="126"/>
                      <a:pt x="91" y="126"/>
                    </a:cubicBezTo>
                    <a:close/>
                    <a:moveTo>
                      <a:pt x="101" y="118"/>
                    </a:moveTo>
                    <a:cubicBezTo>
                      <a:pt x="107" y="118"/>
                      <a:pt x="112" y="117"/>
                      <a:pt x="118" y="118"/>
                    </a:cubicBezTo>
                    <a:cubicBezTo>
                      <a:pt x="137" y="119"/>
                      <a:pt x="153" y="125"/>
                      <a:pt x="166" y="139"/>
                    </a:cubicBezTo>
                    <a:cubicBezTo>
                      <a:pt x="168" y="142"/>
                      <a:pt x="170" y="144"/>
                      <a:pt x="173" y="147"/>
                    </a:cubicBezTo>
                    <a:cubicBezTo>
                      <a:pt x="175" y="149"/>
                      <a:pt x="178" y="150"/>
                      <a:pt x="180" y="148"/>
                    </a:cubicBezTo>
                    <a:cubicBezTo>
                      <a:pt x="183" y="147"/>
                      <a:pt x="184" y="144"/>
                      <a:pt x="184" y="141"/>
                    </a:cubicBezTo>
                    <a:cubicBezTo>
                      <a:pt x="181" y="121"/>
                      <a:pt x="178" y="102"/>
                      <a:pt x="175" y="82"/>
                    </a:cubicBezTo>
                    <a:cubicBezTo>
                      <a:pt x="171" y="60"/>
                      <a:pt x="168" y="37"/>
                      <a:pt x="165" y="15"/>
                    </a:cubicBezTo>
                    <a:cubicBezTo>
                      <a:pt x="164" y="12"/>
                      <a:pt x="163" y="10"/>
                      <a:pt x="160" y="9"/>
                    </a:cubicBezTo>
                    <a:cubicBezTo>
                      <a:pt x="158" y="9"/>
                      <a:pt x="155" y="10"/>
                      <a:pt x="154" y="12"/>
                    </a:cubicBezTo>
                    <a:cubicBezTo>
                      <a:pt x="153" y="14"/>
                      <a:pt x="152" y="16"/>
                      <a:pt x="151" y="17"/>
                    </a:cubicBezTo>
                    <a:cubicBezTo>
                      <a:pt x="147" y="26"/>
                      <a:pt x="141" y="35"/>
                      <a:pt x="134" y="42"/>
                    </a:cubicBezTo>
                    <a:cubicBezTo>
                      <a:pt x="125" y="50"/>
                      <a:pt x="114" y="55"/>
                      <a:pt x="103" y="59"/>
                    </a:cubicBezTo>
                    <a:cubicBezTo>
                      <a:pt x="99" y="60"/>
                      <a:pt x="96" y="61"/>
                      <a:pt x="93" y="62"/>
                    </a:cubicBezTo>
                    <a:cubicBezTo>
                      <a:pt x="95" y="80"/>
                      <a:pt x="98" y="99"/>
                      <a:pt x="101" y="118"/>
                    </a:cubicBezTo>
                    <a:close/>
                    <a:moveTo>
                      <a:pt x="85" y="63"/>
                    </a:moveTo>
                    <a:cubicBezTo>
                      <a:pt x="84" y="63"/>
                      <a:pt x="84" y="63"/>
                      <a:pt x="84" y="64"/>
                    </a:cubicBezTo>
                    <a:cubicBezTo>
                      <a:pt x="65" y="66"/>
                      <a:pt x="47" y="69"/>
                      <a:pt x="29" y="71"/>
                    </a:cubicBezTo>
                    <a:cubicBezTo>
                      <a:pt x="19" y="73"/>
                      <a:pt x="13" y="77"/>
                      <a:pt x="10" y="86"/>
                    </a:cubicBezTo>
                    <a:cubicBezTo>
                      <a:pt x="6" y="97"/>
                      <a:pt x="8" y="108"/>
                      <a:pt x="15" y="118"/>
                    </a:cubicBezTo>
                    <a:cubicBezTo>
                      <a:pt x="18" y="123"/>
                      <a:pt x="22" y="127"/>
                      <a:pt x="28" y="127"/>
                    </a:cubicBezTo>
                    <a:cubicBezTo>
                      <a:pt x="32" y="127"/>
                      <a:pt x="36" y="127"/>
                      <a:pt x="40" y="126"/>
                    </a:cubicBezTo>
                    <a:cubicBezTo>
                      <a:pt x="54" y="124"/>
                      <a:pt x="69" y="122"/>
                      <a:pt x="83" y="120"/>
                    </a:cubicBezTo>
                    <a:cubicBezTo>
                      <a:pt x="86" y="119"/>
                      <a:pt x="89" y="119"/>
                      <a:pt x="93" y="118"/>
                    </a:cubicBezTo>
                    <a:cubicBezTo>
                      <a:pt x="90" y="100"/>
                      <a:pt x="87" y="82"/>
                      <a:pt x="85" y="63"/>
                    </a:cubicBezTo>
                    <a:close/>
                    <a:moveTo>
                      <a:pt x="114" y="168"/>
                    </a:moveTo>
                    <a:cubicBezTo>
                      <a:pt x="103" y="155"/>
                      <a:pt x="93" y="142"/>
                      <a:pt x="84" y="130"/>
                    </a:cubicBezTo>
                    <a:cubicBezTo>
                      <a:pt x="83" y="128"/>
                      <a:pt x="82" y="128"/>
                      <a:pt x="80" y="128"/>
                    </a:cubicBezTo>
                    <a:cubicBezTo>
                      <a:pt x="74" y="129"/>
                      <a:pt x="69" y="130"/>
                      <a:pt x="64" y="131"/>
                    </a:cubicBezTo>
                    <a:cubicBezTo>
                      <a:pt x="60" y="131"/>
                      <a:pt x="56" y="132"/>
                      <a:pt x="52" y="132"/>
                    </a:cubicBezTo>
                    <a:cubicBezTo>
                      <a:pt x="52" y="133"/>
                      <a:pt x="53" y="134"/>
                      <a:pt x="53" y="134"/>
                    </a:cubicBezTo>
                    <a:cubicBezTo>
                      <a:pt x="64" y="148"/>
                      <a:pt x="75" y="161"/>
                      <a:pt x="86" y="174"/>
                    </a:cubicBezTo>
                    <a:cubicBezTo>
                      <a:pt x="90" y="179"/>
                      <a:pt x="95" y="180"/>
                      <a:pt x="100" y="177"/>
                    </a:cubicBezTo>
                    <a:cubicBezTo>
                      <a:pt x="104" y="174"/>
                      <a:pt x="109" y="171"/>
                      <a:pt x="114" y="168"/>
                    </a:cubicBezTo>
                    <a:close/>
                  </a:path>
                </a:pathLst>
              </a:custGeom>
              <a:solidFill>
                <a:srgbClr val="17BA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2" name="Freeform 19">
                <a:extLst>
                  <a:ext uri="{FF2B5EF4-FFF2-40B4-BE49-F238E27FC236}">
                    <a16:creationId xmlns:a16="http://schemas.microsoft.com/office/drawing/2014/main" id="{7A9F4F36-7D42-43CD-865C-66F039F59D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65600" y="2400300"/>
                <a:ext cx="142875" cy="365125"/>
              </a:xfrm>
              <a:custGeom>
                <a:avLst/>
                <a:gdLst>
                  <a:gd name="T0" fmla="*/ 43 w 46"/>
                  <a:gd name="T1" fmla="*/ 64 h 116"/>
                  <a:gd name="T2" fmla="*/ 24 w 46"/>
                  <a:gd name="T3" fmla="*/ 114 h 116"/>
                  <a:gd name="T4" fmla="*/ 18 w 46"/>
                  <a:gd name="T5" fmla="*/ 115 h 116"/>
                  <a:gd name="T6" fmla="*/ 18 w 46"/>
                  <a:gd name="T7" fmla="*/ 108 h 116"/>
                  <a:gd name="T8" fmla="*/ 4 w 46"/>
                  <a:gd name="T9" fmla="*/ 8 h 116"/>
                  <a:gd name="T10" fmla="*/ 3 w 46"/>
                  <a:gd name="T11" fmla="*/ 8 h 116"/>
                  <a:gd name="T12" fmla="*/ 1 w 46"/>
                  <a:gd name="T13" fmla="*/ 2 h 116"/>
                  <a:gd name="T14" fmla="*/ 7 w 46"/>
                  <a:gd name="T15" fmla="*/ 1 h 116"/>
                  <a:gd name="T16" fmla="*/ 17 w 46"/>
                  <a:gd name="T17" fmla="*/ 8 h 116"/>
                  <a:gd name="T18" fmla="*/ 42 w 46"/>
                  <a:gd name="T19" fmla="*/ 57 h 116"/>
                  <a:gd name="T20" fmla="*/ 43 w 46"/>
                  <a:gd name="T21" fmla="*/ 64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116">
                    <a:moveTo>
                      <a:pt x="43" y="64"/>
                    </a:moveTo>
                    <a:cubicBezTo>
                      <a:pt x="43" y="84"/>
                      <a:pt x="36" y="100"/>
                      <a:pt x="24" y="114"/>
                    </a:cubicBezTo>
                    <a:cubicBezTo>
                      <a:pt x="22" y="116"/>
                      <a:pt x="20" y="116"/>
                      <a:pt x="18" y="115"/>
                    </a:cubicBezTo>
                    <a:cubicBezTo>
                      <a:pt x="16" y="113"/>
                      <a:pt x="16" y="111"/>
                      <a:pt x="18" y="108"/>
                    </a:cubicBezTo>
                    <a:cubicBezTo>
                      <a:pt x="46" y="78"/>
                      <a:pt x="39" y="29"/>
                      <a:pt x="4" y="8"/>
                    </a:cubicBezTo>
                    <a:cubicBezTo>
                      <a:pt x="3" y="8"/>
                      <a:pt x="3" y="8"/>
                      <a:pt x="3" y="8"/>
                    </a:cubicBezTo>
                    <a:cubicBezTo>
                      <a:pt x="0" y="6"/>
                      <a:pt x="0" y="4"/>
                      <a:pt x="1" y="2"/>
                    </a:cubicBezTo>
                    <a:cubicBezTo>
                      <a:pt x="2" y="0"/>
                      <a:pt x="4" y="0"/>
                      <a:pt x="7" y="1"/>
                    </a:cubicBezTo>
                    <a:cubicBezTo>
                      <a:pt x="10" y="3"/>
                      <a:pt x="14" y="6"/>
                      <a:pt x="17" y="8"/>
                    </a:cubicBezTo>
                    <a:cubicBezTo>
                      <a:pt x="32" y="21"/>
                      <a:pt x="40" y="37"/>
                      <a:pt x="42" y="57"/>
                    </a:cubicBezTo>
                    <a:cubicBezTo>
                      <a:pt x="43" y="59"/>
                      <a:pt x="43" y="62"/>
                      <a:pt x="43" y="64"/>
                    </a:cubicBezTo>
                    <a:close/>
                  </a:path>
                </a:pathLst>
              </a:custGeom>
              <a:solidFill>
                <a:srgbClr val="17BA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3" name="Freeform 20">
                <a:extLst>
                  <a:ext uri="{FF2B5EF4-FFF2-40B4-BE49-F238E27FC236}">
                    <a16:creationId xmlns:a16="http://schemas.microsoft.com/office/drawing/2014/main" id="{4F09DE97-6368-44B9-82E7-21E02B689E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0513" y="2466975"/>
                <a:ext cx="96837" cy="241300"/>
              </a:xfrm>
              <a:custGeom>
                <a:avLst/>
                <a:gdLst>
                  <a:gd name="T0" fmla="*/ 31 w 31"/>
                  <a:gd name="T1" fmla="*/ 41 h 77"/>
                  <a:gd name="T2" fmla="*/ 18 w 31"/>
                  <a:gd name="T3" fmla="*/ 75 h 77"/>
                  <a:gd name="T4" fmla="*/ 12 w 31"/>
                  <a:gd name="T5" fmla="*/ 76 h 77"/>
                  <a:gd name="T6" fmla="*/ 12 w 31"/>
                  <a:gd name="T7" fmla="*/ 70 h 77"/>
                  <a:gd name="T8" fmla="*/ 22 w 31"/>
                  <a:gd name="T9" fmla="*/ 50 h 77"/>
                  <a:gd name="T10" fmla="*/ 9 w 31"/>
                  <a:gd name="T11" fmla="*/ 13 h 77"/>
                  <a:gd name="T12" fmla="*/ 3 w 31"/>
                  <a:gd name="T13" fmla="*/ 9 h 77"/>
                  <a:gd name="T14" fmla="*/ 1 w 31"/>
                  <a:gd name="T15" fmla="*/ 3 h 77"/>
                  <a:gd name="T16" fmla="*/ 7 w 31"/>
                  <a:gd name="T17" fmla="*/ 2 h 77"/>
                  <a:gd name="T18" fmla="*/ 30 w 31"/>
                  <a:gd name="T19" fmla="*/ 36 h 77"/>
                  <a:gd name="T20" fmla="*/ 31 w 31"/>
                  <a:gd name="T21" fmla="*/ 41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1" h="77">
                    <a:moveTo>
                      <a:pt x="31" y="41"/>
                    </a:moveTo>
                    <a:cubicBezTo>
                      <a:pt x="31" y="55"/>
                      <a:pt x="26" y="65"/>
                      <a:pt x="18" y="75"/>
                    </a:cubicBezTo>
                    <a:cubicBezTo>
                      <a:pt x="16" y="77"/>
                      <a:pt x="14" y="77"/>
                      <a:pt x="12" y="76"/>
                    </a:cubicBezTo>
                    <a:cubicBezTo>
                      <a:pt x="10" y="74"/>
                      <a:pt x="10" y="72"/>
                      <a:pt x="12" y="70"/>
                    </a:cubicBezTo>
                    <a:cubicBezTo>
                      <a:pt x="16" y="64"/>
                      <a:pt x="20" y="58"/>
                      <a:pt x="22" y="50"/>
                    </a:cubicBezTo>
                    <a:cubicBezTo>
                      <a:pt x="25" y="35"/>
                      <a:pt x="20" y="23"/>
                      <a:pt x="9" y="13"/>
                    </a:cubicBezTo>
                    <a:cubicBezTo>
                      <a:pt x="7" y="11"/>
                      <a:pt x="5" y="10"/>
                      <a:pt x="3" y="9"/>
                    </a:cubicBezTo>
                    <a:cubicBezTo>
                      <a:pt x="0" y="7"/>
                      <a:pt x="0" y="5"/>
                      <a:pt x="1" y="3"/>
                    </a:cubicBezTo>
                    <a:cubicBezTo>
                      <a:pt x="2" y="1"/>
                      <a:pt x="5" y="0"/>
                      <a:pt x="7" y="2"/>
                    </a:cubicBezTo>
                    <a:cubicBezTo>
                      <a:pt x="19" y="10"/>
                      <a:pt x="28" y="21"/>
                      <a:pt x="30" y="36"/>
                    </a:cubicBezTo>
                    <a:cubicBezTo>
                      <a:pt x="31" y="38"/>
                      <a:pt x="31" y="40"/>
                      <a:pt x="31" y="41"/>
                    </a:cubicBezTo>
                    <a:close/>
                  </a:path>
                </a:pathLst>
              </a:custGeom>
              <a:solidFill>
                <a:srgbClr val="17BA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4" name="Freeform 21">
                <a:extLst>
                  <a:ext uri="{FF2B5EF4-FFF2-40B4-BE49-F238E27FC236}">
                    <a16:creationId xmlns:a16="http://schemas.microsoft.com/office/drawing/2014/main" id="{958F79C6-0C30-4645-BD1E-5403889716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3938" y="2617788"/>
                <a:ext cx="111125" cy="38100"/>
              </a:xfrm>
              <a:custGeom>
                <a:avLst/>
                <a:gdLst>
                  <a:gd name="T0" fmla="*/ 4 w 36"/>
                  <a:gd name="T1" fmla="*/ 12 h 12"/>
                  <a:gd name="T2" fmla="*/ 0 w 36"/>
                  <a:gd name="T3" fmla="*/ 9 h 12"/>
                  <a:gd name="T4" fmla="*/ 3 w 36"/>
                  <a:gd name="T5" fmla="*/ 4 h 12"/>
                  <a:gd name="T6" fmla="*/ 28 w 36"/>
                  <a:gd name="T7" fmla="*/ 1 h 12"/>
                  <a:gd name="T8" fmla="*/ 32 w 36"/>
                  <a:gd name="T9" fmla="*/ 0 h 12"/>
                  <a:gd name="T10" fmla="*/ 36 w 36"/>
                  <a:gd name="T11" fmla="*/ 4 h 12"/>
                  <a:gd name="T12" fmla="*/ 33 w 36"/>
                  <a:gd name="T13" fmla="*/ 8 h 12"/>
                  <a:gd name="T14" fmla="*/ 11 w 36"/>
                  <a:gd name="T15" fmla="*/ 11 h 12"/>
                  <a:gd name="T16" fmla="*/ 4 w 36"/>
                  <a:gd name="T17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" h="12">
                    <a:moveTo>
                      <a:pt x="4" y="12"/>
                    </a:moveTo>
                    <a:cubicBezTo>
                      <a:pt x="2" y="12"/>
                      <a:pt x="0" y="11"/>
                      <a:pt x="0" y="9"/>
                    </a:cubicBezTo>
                    <a:cubicBezTo>
                      <a:pt x="0" y="6"/>
                      <a:pt x="1" y="5"/>
                      <a:pt x="3" y="4"/>
                    </a:cubicBezTo>
                    <a:cubicBezTo>
                      <a:pt x="12" y="3"/>
                      <a:pt x="20" y="2"/>
                      <a:pt x="28" y="1"/>
                    </a:cubicBezTo>
                    <a:cubicBezTo>
                      <a:pt x="30" y="0"/>
                      <a:pt x="31" y="0"/>
                      <a:pt x="32" y="0"/>
                    </a:cubicBezTo>
                    <a:cubicBezTo>
                      <a:pt x="34" y="0"/>
                      <a:pt x="36" y="1"/>
                      <a:pt x="36" y="4"/>
                    </a:cubicBezTo>
                    <a:cubicBezTo>
                      <a:pt x="36" y="6"/>
                      <a:pt x="35" y="7"/>
                      <a:pt x="33" y="8"/>
                    </a:cubicBezTo>
                    <a:cubicBezTo>
                      <a:pt x="25" y="9"/>
                      <a:pt x="18" y="10"/>
                      <a:pt x="11" y="11"/>
                    </a:cubicBezTo>
                    <a:cubicBezTo>
                      <a:pt x="8" y="11"/>
                      <a:pt x="6" y="12"/>
                      <a:pt x="4" y="12"/>
                    </a:cubicBezTo>
                    <a:close/>
                  </a:path>
                </a:pathLst>
              </a:custGeom>
              <a:solidFill>
                <a:srgbClr val="17BA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5" name="Freeform 22">
                <a:extLst>
                  <a:ext uri="{FF2B5EF4-FFF2-40B4-BE49-F238E27FC236}">
                    <a16:creationId xmlns:a16="http://schemas.microsoft.com/office/drawing/2014/main" id="{2F39A67B-9AC1-4E0D-87C0-C18E082408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0288" y="2676525"/>
                <a:ext cx="114300" cy="38100"/>
              </a:xfrm>
              <a:custGeom>
                <a:avLst/>
                <a:gdLst>
                  <a:gd name="T0" fmla="*/ 6 w 37"/>
                  <a:gd name="T1" fmla="*/ 12 h 12"/>
                  <a:gd name="T2" fmla="*/ 1 w 37"/>
                  <a:gd name="T3" fmla="*/ 8 h 12"/>
                  <a:gd name="T4" fmla="*/ 5 w 37"/>
                  <a:gd name="T5" fmla="*/ 4 h 12"/>
                  <a:gd name="T6" fmla="*/ 32 w 37"/>
                  <a:gd name="T7" fmla="*/ 0 h 12"/>
                  <a:gd name="T8" fmla="*/ 37 w 37"/>
                  <a:gd name="T9" fmla="*/ 3 h 12"/>
                  <a:gd name="T10" fmla="*/ 33 w 37"/>
                  <a:gd name="T11" fmla="*/ 8 h 12"/>
                  <a:gd name="T12" fmla="*/ 6 w 37"/>
                  <a:gd name="T13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" h="12">
                    <a:moveTo>
                      <a:pt x="6" y="12"/>
                    </a:moveTo>
                    <a:cubicBezTo>
                      <a:pt x="3" y="12"/>
                      <a:pt x="1" y="11"/>
                      <a:pt x="1" y="8"/>
                    </a:cubicBezTo>
                    <a:cubicBezTo>
                      <a:pt x="0" y="6"/>
                      <a:pt x="2" y="5"/>
                      <a:pt x="5" y="4"/>
                    </a:cubicBezTo>
                    <a:cubicBezTo>
                      <a:pt x="14" y="3"/>
                      <a:pt x="23" y="1"/>
                      <a:pt x="32" y="0"/>
                    </a:cubicBezTo>
                    <a:cubicBezTo>
                      <a:pt x="35" y="0"/>
                      <a:pt x="37" y="1"/>
                      <a:pt x="37" y="3"/>
                    </a:cubicBezTo>
                    <a:cubicBezTo>
                      <a:pt x="37" y="5"/>
                      <a:pt x="36" y="8"/>
                      <a:pt x="33" y="8"/>
                    </a:cubicBezTo>
                    <a:cubicBezTo>
                      <a:pt x="24" y="9"/>
                      <a:pt x="15" y="11"/>
                      <a:pt x="6" y="12"/>
                    </a:cubicBezTo>
                    <a:close/>
                  </a:path>
                </a:pathLst>
              </a:custGeom>
              <a:solidFill>
                <a:srgbClr val="17BA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6" name="Freeform 23">
                <a:extLst>
                  <a:ext uri="{FF2B5EF4-FFF2-40B4-BE49-F238E27FC236}">
                    <a16:creationId xmlns:a16="http://schemas.microsoft.com/office/drawing/2014/main" id="{39D1819F-A2EC-4152-8D78-9677FEF5F8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9450" y="2817813"/>
                <a:ext cx="377825" cy="487363"/>
              </a:xfrm>
              <a:custGeom>
                <a:avLst/>
                <a:gdLst>
                  <a:gd name="T0" fmla="*/ 121 w 121"/>
                  <a:gd name="T1" fmla="*/ 155 h 155"/>
                  <a:gd name="T2" fmla="*/ 0 w 121"/>
                  <a:gd name="T3" fmla="*/ 0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21" h="155">
                    <a:moveTo>
                      <a:pt x="121" y="155"/>
                    </a:moveTo>
                    <a:cubicBezTo>
                      <a:pt x="60" y="125"/>
                      <a:pt x="15" y="68"/>
                      <a:pt x="0" y="0"/>
                    </a:cubicBezTo>
                  </a:path>
                </a:pathLst>
              </a:custGeom>
              <a:noFill/>
              <a:ln w="74613" cap="flat">
                <a:solidFill>
                  <a:srgbClr val="17BAB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7" name="Freeform 24">
                <a:extLst>
                  <a:ext uri="{FF2B5EF4-FFF2-40B4-BE49-F238E27FC236}">
                    <a16:creationId xmlns:a16="http://schemas.microsoft.com/office/drawing/2014/main" id="{568EB903-0135-4C90-A60F-D7CFB87A28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3163" y="1965325"/>
                <a:ext cx="749300" cy="276225"/>
              </a:xfrm>
              <a:custGeom>
                <a:avLst/>
                <a:gdLst>
                  <a:gd name="T0" fmla="*/ 0 w 240"/>
                  <a:gd name="T1" fmla="*/ 9 h 88"/>
                  <a:gd name="T2" fmla="*/ 62 w 240"/>
                  <a:gd name="T3" fmla="*/ 0 h 88"/>
                  <a:gd name="T4" fmla="*/ 240 w 240"/>
                  <a:gd name="T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0" h="88">
                    <a:moveTo>
                      <a:pt x="0" y="9"/>
                    </a:moveTo>
                    <a:cubicBezTo>
                      <a:pt x="20" y="3"/>
                      <a:pt x="41" y="0"/>
                      <a:pt x="62" y="0"/>
                    </a:cubicBezTo>
                    <a:cubicBezTo>
                      <a:pt x="135" y="0"/>
                      <a:pt x="199" y="35"/>
                      <a:pt x="240" y="88"/>
                    </a:cubicBezTo>
                  </a:path>
                </a:pathLst>
              </a:custGeom>
              <a:noFill/>
              <a:ln w="74613" cap="flat">
                <a:solidFill>
                  <a:srgbClr val="17BAB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8A0892AE-B28C-445A-BFC8-59DBD7D671B5}"/>
                </a:ext>
              </a:extLst>
            </p:cNvPr>
            <p:cNvGrpSpPr/>
            <p:nvPr/>
          </p:nvGrpSpPr>
          <p:grpSpPr>
            <a:xfrm>
              <a:off x="5407025" y="1455186"/>
              <a:ext cx="1404937" cy="1411288"/>
              <a:chOff x="5407025" y="1965325"/>
              <a:chExt cx="1404937" cy="1411288"/>
            </a:xfrm>
          </p:grpSpPr>
          <p:sp>
            <p:nvSpPr>
              <p:cNvPr id="28" name="Oval 25">
                <a:extLst>
                  <a:ext uri="{FF2B5EF4-FFF2-40B4-BE49-F238E27FC236}">
                    <a16:creationId xmlns:a16="http://schemas.microsoft.com/office/drawing/2014/main" id="{460FDCA6-88DD-4C09-9F0E-EF6E7635B5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07025" y="1965325"/>
                <a:ext cx="1404937" cy="1411288"/>
              </a:xfrm>
              <a:prstGeom prst="ellipse">
                <a:avLst/>
              </a:prstGeom>
              <a:noFill/>
              <a:ln w="11113" cap="flat">
                <a:solidFill>
                  <a:srgbClr val="17BAB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29" name="Oval 26">
                <a:extLst>
                  <a:ext uri="{FF2B5EF4-FFF2-40B4-BE49-F238E27FC236}">
                    <a16:creationId xmlns:a16="http://schemas.microsoft.com/office/drawing/2014/main" id="{677D7EA7-C73E-432F-949D-F2A26D6C82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61013" y="2119313"/>
                <a:ext cx="1096962" cy="1103313"/>
              </a:xfrm>
              <a:prstGeom prst="ellipse">
                <a:avLst/>
              </a:prstGeom>
              <a:noFill/>
              <a:ln w="74613" cap="flat">
                <a:solidFill>
                  <a:srgbClr val="17BAB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30" name="Freeform 27">
                <a:extLst>
                  <a:ext uri="{FF2B5EF4-FFF2-40B4-BE49-F238E27FC236}">
                    <a16:creationId xmlns:a16="http://schemas.microsoft.com/office/drawing/2014/main" id="{2664D32A-4925-47B8-A515-C3213A9F593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807075" y="2300288"/>
                <a:ext cx="601662" cy="722313"/>
              </a:xfrm>
              <a:custGeom>
                <a:avLst/>
                <a:gdLst>
                  <a:gd name="T0" fmla="*/ 134 w 193"/>
                  <a:gd name="T1" fmla="*/ 123 h 230"/>
                  <a:gd name="T2" fmla="*/ 188 w 193"/>
                  <a:gd name="T3" fmla="*/ 179 h 230"/>
                  <a:gd name="T4" fmla="*/ 192 w 193"/>
                  <a:gd name="T5" fmla="*/ 221 h 230"/>
                  <a:gd name="T6" fmla="*/ 182 w 193"/>
                  <a:gd name="T7" fmla="*/ 229 h 230"/>
                  <a:gd name="T8" fmla="*/ 119 w 193"/>
                  <a:gd name="T9" fmla="*/ 229 h 230"/>
                  <a:gd name="T10" fmla="*/ 16 w 193"/>
                  <a:gd name="T11" fmla="*/ 229 h 230"/>
                  <a:gd name="T12" fmla="*/ 2 w 193"/>
                  <a:gd name="T13" fmla="*/ 215 h 230"/>
                  <a:gd name="T14" fmla="*/ 61 w 193"/>
                  <a:gd name="T15" fmla="*/ 123 h 230"/>
                  <a:gd name="T16" fmla="*/ 34 w 193"/>
                  <a:gd name="T17" fmla="*/ 66 h 230"/>
                  <a:gd name="T18" fmla="*/ 57 w 193"/>
                  <a:gd name="T19" fmla="*/ 21 h 230"/>
                  <a:gd name="T20" fmla="*/ 145 w 193"/>
                  <a:gd name="T21" fmla="*/ 28 h 230"/>
                  <a:gd name="T22" fmla="*/ 134 w 193"/>
                  <a:gd name="T23" fmla="*/ 123 h 230"/>
                  <a:gd name="T24" fmla="*/ 176 w 193"/>
                  <a:gd name="T25" fmla="*/ 214 h 230"/>
                  <a:gd name="T26" fmla="*/ 140 w 193"/>
                  <a:gd name="T27" fmla="*/ 143 h 230"/>
                  <a:gd name="T28" fmla="*/ 80 w 193"/>
                  <a:gd name="T29" fmla="*/ 135 h 230"/>
                  <a:gd name="T30" fmla="*/ 18 w 193"/>
                  <a:gd name="T31" fmla="*/ 214 h 230"/>
                  <a:gd name="T32" fmla="*/ 176 w 193"/>
                  <a:gd name="T33" fmla="*/ 214 h 230"/>
                  <a:gd name="T34" fmla="*/ 145 w 193"/>
                  <a:gd name="T35" fmla="*/ 70 h 230"/>
                  <a:gd name="T36" fmla="*/ 97 w 193"/>
                  <a:gd name="T37" fmla="*/ 22 h 230"/>
                  <a:gd name="T38" fmla="*/ 49 w 193"/>
                  <a:gd name="T39" fmla="*/ 71 h 230"/>
                  <a:gd name="T40" fmla="*/ 98 w 193"/>
                  <a:gd name="T41" fmla="*/ 119 h 230"/>
                  <a:gd name="T42" fmla="*/ 145 w 193"/>
                  <a:gd name="T43" fmla="*/ 70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93" h="230">
                    <a:moveTo>
                      <a:pt x="134" y="123"/>
                    </a:moveTo>
                    <a:cubicBezTo>
                      <a:pt x="161" y="134"/>
                      <a:pt x="180" y="152"/>
                      <a:pt x="188" y="179"/>
                    </a:cubicBezTo>
                    <a:cubicBezTo>
                      <a:pt x="192" y="192"/>
                      <a:pt x="192" y="207"/>
                      <a:pt x="192" y="221"/>
                    </a:cubicBezTo>
                    <a:cubicBezTo>
                      <a:pt x="193" y="228"/>
                      <a:pt x="187" y="229"/>
                      <a:pt x="182" y="229"/>
                    </a:cubicBezTo>
                    <a:cubicBezTo>
                      <a:pt x="161" y="229"/>
                      <a:pt x="140" y="229"/>
                      <a:pt x="119" y="229"/>
                    </a:cubicBezTo>
                    <a:cubicBezTo>
                      <a:pt x="85" y="229"/>
                      <a:pt x="50" y="230"/>
                      <a:pt x="16" y="229"/>
                    </a:cubicBezTo>
                    <a:cubicBezTo>
                      <a:pt x="3" y="229"/>
                      <a:pt x="2" y="228"/>
                      <a:pt x="2" y="215"/>
                    </a:cubicBezTo>
                    <a:cubicBezTo>
                      <a:pt x="0" y="171"/>
                      <a:pt x="19" y="141"/>
                      <a:pt x="61" y="123"/>
                    </a:cubicBezTo>
                    <a:cubicBezTo>
                      <a:pt x="42" y="108"/>
                      <a:pt x="32" y="89"/>
                      <a:pt x="34" y="66"/>
                    </a:cubicBezTo>
                    <a:cubicBezTo>
                      <a:pt x="35" y="48"/>
                      <a:pt x="43" y="33"/>
                      <a:pt x="57" y="21"/>
                    </a:cubicBezTo>
                    <a:cubicBezTo>
                      <a:pt x="83" y="0"/>
                      <a:pt x="122" y="3"/>
                      <a:pt x="145" y="28"/>
                    </a:cubicBezTo>
                    <a:cubicBezTo>
                      <a:pt x="165" y="50"/>
                      <a:pt x="170" y="93"/>
                      <a:pt x="134" y="123"/>
                    </a:cubicBezTo>
                    <a:close/>
                    <a:moveTo>
                      <a:pt x="176" y="214"/>
                    </a:moveTo>
                    <a:cubicBezTo>
                      <a:pt x="181" y="186"/>
                      <a:pt x="165" y="157"/>
                      <a:pt x="140" y="143"/>
                    </a:cubicBezTo>
                    <a:cubicBezTo>
                      <a:pt x="121" y="132"/>
                      <a:pt x="100" y="133"/>
                      <a:pt x="80" y="135"/>
                    </a:cubicBezTo>
                    <a:cubicBezTo>
                      <a:pt x="42" y="138"/>
                      <a:pt x="12" y="177"/>
                      <a:pt x="18" y="214"/>
                    </a:cubicBezTo>
                    <a:cubicBezTo>
                      <a:pt x="71" y="214"/>
                      <a:pt x="123" y="214"/>
                      <a:pt x="176" y="214"/>
                    </a:cubicBezTo>
                    <a:close/>
                    <a:moveTo>
                      <a:pt x="145" y="70"/>
                    </a:moveTo>
                    <a:cubicBezTo>
                      <a:pt x="145" y="44"/>
                      <a:pt x="124" y="22"/>
                      <a:pt x="97" y="22"/>
                    </a:cubicBezTo>
                    <a:cubicBezTo>
                      <a:pt x="71" y="22"/>
                      <a:pt x="49" y="44"/>
                      <a:pt x="49" y="71"/>
                    </a:cubicBezTo>
                    <a:cubicBezTo>
                      <a:pt x="49" y="97"/>
                      <a:pt x="72" y="119"/>
                      <a:pt x="98" y="119"/>
                    </a:cubicBezTo>
                    <a:cubicBezTo>
                      <a:pt x="124" y="118"/>
                      <a:pt x="145" y="96"/>
                      <a:pt x="145" y="70"/>
                    </a:cubicBezTo>
                    <a:close/>
                  </a:path>
                </a:pathLst>
              </a:custGeom>
              <a:solidFill>
                <a:srgbClr val="17BA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31" name="Freeform 28">
                <a:extLst>
                  <a:ext uri="{FF2B5EF4-FFF2-40B4-BE49-F238E27FC236}">
                    <a16:creationId xmlns:a16="http://schemas.microsoft.com/office/drawing/2014/main" id="{544F3FBD-4961-454B-B1EC-9081BD917D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84875" y="3144838"/>
                <a:ext cx="642937" cy="231775"/>
              </a:xfrm>
              <a:custGeom>
                <a:avLst/>
                <a:gdLst>
                  <a:gd name="T0" fmla="*/ 206 w 206"/>
                  <a:gd name="T1" fmla="*/ 0 h 74"/>
                  <a:gd name="T2" fmla="*/ 40 w 206"/>
                  <a:gd name="T3" fmla="*/ 74 h 74"/>
                  <a:gd name="T4" fmla="*/ 0 w 206"/>
                  <a:gd name="T5" fmla="*/ 7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06" h="74">
                    <a:moveTo>
                      <a:pt x="206" y="0"/>
                    </a:moveTo>
                    <a:cubicBezTo>
                      <a:pt x="165" y="46"/>
                      <a:pt x="106" y="74"/>
                      <a:pt x="40" y="74"/>
                    </a:cubicBezTo>
                    <a:cubicBezTo>
                      <a:pt x="26" y="74"/>
                      <a:pt x="13" y="73"/>
                      <a:pt x="0" y="70"/>
                    </a:cubicBezTo>
                  </a:path>
                </a:pathLst>
              </a:custGeom>
              <a:noFill/>
              <a:ln w="74613" cap="flat">
                <a:solidFill>
                  <a:srgbClr val="17BAB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32" name="Freeform 29">
                <a:extLst>
                  <a:ext uri="{FF2B5EF4-FFF2-40B4-BE49-F238E27FC236}">
                    <a16:creationId xmlns:a16="http://schemas.microsoft.com/office/drawing/2014/main" id="{2FF78830-E261-4CF5-A491-41BF5EEA47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16575" y="1965325"/>
                <a:ext cx="814387" cy="206375"/>
              </a:xfrm>
              <a:custGeom>
                <a:avLst/>
                <a:gdLst>
                  <a:gd name="T0" fmla="*/ 0 w 261"/>
                  <a:gd name="T1" fmla="*/ 66 h 66"/>
                  <a:gd name="T2" fmla="*/ 158 w 261"/>
                  <a:gd name="T3" fmla="*/ 0 h 66"/>
                  <a:gd name="T4" fmla="*/ 261 w 261"/>
                  <a:gd name="T5" fmla="*/ 25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1" h="66">
                    <a:moveTo>
                      <a:pt x="0" y="66"/>
                    </a:moveTo>
                    <a:cubicBezTo>
                      <a:pt x="40" y="25"/>
                      <a:pt x="96" y="0"/>
                      <a:pt x="158" y="0"/>
                    </a:cubicBezTo>
                    <a:cubicBezTo>
                      <a:pt x="195" y="0"/>
                      <a:pt x="230" y="9"/>
                      <a:pt x="261" y="25"/>
                    </a:cubicBezTo>
                  </a:path>
                </a:pathLst>
              </a:custGeom>
              <a:noFill/>
              <a:ln w="74613" cap="flat">
                <a:solidFill>
                  <a:srgbClr val="17BAB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FD9B84D1-E179-44B6-97D0-89DF7D1AE2C9}"/>
                </a:ext>
              </a:extLst>
            </p:cNvPr>
            <p:cNvGrpSpPr/>
            <p:nvPr/>
          </p:nvGrpSpPr>
          <p:grpSpPr>
            <a:xfrm>
              <a:off x="9813925" y="1455186"/>
              <a:ext cx="1403350" cy="1411288"/>
              <a:chOff x="9813925" y="1965325"/>
              <a:chExt cx="1403350" cy="1411288"/>
            </a:xfrm>
          </p:grpSpPr>
          <p:sp>
            <p:nvSpPr>
              <p:cNvPr id="33" name="Oval 30">
                <a:extLst>
                  <a:ext uri="{FF2B5EF4-FFF2-40B4-BE49-F238E27FC236}">
                    <a16:creationId xmlns:a16="http://schemas.microsoft.com/office/drawing/2014/main" id="{9FAD73F1-528E-477F-BEAB-51A1A9D74C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13925" y="1965325"/>
                <a:ext cx="1403350" cy="1411288"/>
              </a:xfrm>
              <a:prstGeom prst="ellipse">
                <a:avLst/>
              </a:prstGeom>
              <a:noFill/>
              <a:ln w="11113" cap="flat">
                <a:solidFill>
                  <a:srgbClr val="17BAB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34" name="Oval 31">
                <a:extLst>
                  <a:ext uri="{FF2B5EF4-FFF2-40B4-BE49-F238E27FC236}">
                    <a16:creationId xmlns:a16="http://schemas.microsoft.com/office/drawing/2014/main" id="{A77FF23A-354F-49A2-9149-DB02EC8423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66325" y="2119313"/>
                <a:ext cx="1098550" cy="1103313"/>
              </a:xfrm>
              <a:prstGeom prst="ellipse">
                <a:avLst/>
              </a:prstGeom>
              <a:noFill/>
              <a:ln w="74613" cap="flat">
                <a:solidFill>
                  <a:srgbClr val="17BAB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35" name="Freeform 32">
                <a:extLst>
                  <a:ext uri="{FF2B5EF4-FFF2-40B4-BE49-F238E27FC236}">
                    <a16:creationId xmlns:a16="http://schemas.microsoft.com/office/drawing/2014/main" id="{E1668195-1825-4ED2-9307-89F405B7E6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90188" y="3144838"/>
                <a:ext cx="642937" cy="231775"/>
              </a:xfrm>
              <a:custGeom>
                <a:avLst/>
                <a:gdLst>
                  <a:gd name="T0" fmla="*/ 206 w 206"/>
                  <a:gd name="T1" fmla="*/ 0 h 74"/>
                  <a:gd name="T2" fmla="*/ 40 w 206"/>
                  <a:gd name="T3" fmla="*/ 74 h 74"/>
                  <a:gd name="T4" fmla="*/ 0 w 206"/>
                  <a:gd name="T5" fmla="*/ 7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06" h="74">
                    <a:moveTo>
                      <a:pt x="206" y="0"/>
                    </a:moveTo>
                    <a:cubicBezTo>
                      <a:pt x="165" y="46"/>
                      <a:pt x="106" y="74"/>
                      <a:pt x="40" y="74"/>
                    </a:cubicBezTo>
                    <a:cubicBezTo>
                      <a:pt x="26" y="74"/>
                      <a:pt x="13" y="73"/>
                      <a:pt x="0" y="70"/>
                    </a:cubicBezTo>
                  </a:path>
                </a:pathLst>
              </a:custGeom>
              <a:noFill/>
              <a:ln w="74613" cap="flat">
                <a:solidFill>
                  <a:srgbClr val="17BAB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36" name="Freeform 33">
                <a:extLst>
                  <a:ext uri="{FF2B5EF4-FFF2-40B4-BE49-F238E27FC236}">
                    <a16:creationId xmlns:a16="http://schemas.microsoft.com/office/drawing/2014/main" id="{C30F87EF-2811-4EB7-9657-91CB98036E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21888" y="1965325"/>
                <a:ext cx="814387" cy="206375"/>
              </a:xfrm>
              <a:custGeom>
                <a:avLst/>
                <a:gdLst>
                  <a:gd name="T0" fmla="*/ 0 w 261"/>
                  <a:gd name="T1" fmla="*/ 66 h 66"/>
                  <a:gd name="T2" fmla="*/ 158 w 261"/>
                  <a:gd name="T3" fmla="*/ 0 h 66"/>
                  <a:gd name="T4" fmla="*/ 261 w 261"/>
                  <a:gd name="T5" fmla="*/ 25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61" h="66">
                    <a:moveTo>
                      <a:pt x="0" y="66"/>
                    </a:moveTo>
                    <a:cubicBezTo>
                      <a:pt x="40" y="25"/>
                      <a:pt x="96" y="0"/>
                      <a:pt x="158" y="0"/>
                    </a:cubicBezTo>
                    <a:cubicBezTo>
                      <a:pt x="195" y="0"/>
                      <a:pt x="230" y="9"/>
                      <a:pt x="261" y="25"/>
                    </a:cubicBezTo>
                  </a:path>
                </a:pathLst>
              </a:custGeom>
              <a:noFill/>
              <a:ln w="74613" cap="flat">
                <a:solidFill>
                  <a:srgbClr val="17BAB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37" name="Freeform 34">
                <a:extLst>
                  <a:ext uri="{FF2B5EF4-FFF2-40B4-BE49-F238E27FC236}">
                    <a16:creationId xmlns:a16="http://schemas.microsoft.com/office/drawing/2014/main" id="{59134D40-2CCA-4D0A-BA4B-967D16F761A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140950" y="2271713"/>
                <a:ext cx="755650" cy="747713"/>
              </a:xfrm>
              <a:custGeom>
                <a:avLst/>
                <a:gdLst>
                  <a:gd name="T0" fmla="*/ 61 w 242"/>
                  <a:gd name="T1" fmla="*/ 195 h 238"/>
                  <a:gd name="T2" fmla="*/ 72 w 242"/>
                  <a:gd name="T3" fmla="*/ 160 h 238"/>
                  <a:gd name="T4" fmla="*/ 44 w 242"/>
                  <a:gd name="T5" fmla="*/ 171 h 238"/>
                  <a:gd name="T6" fmla="*/ 2 w 242"/>
                  <a:gd name="T7" fmla="*/ 166 h 238"/>
                  <a:gd name="T8" fmla="*/ 41 w 242"/>
                  <a:gd name="T9" fmla="*/ 163 h 238"/>
                  <a:gd name="T10" fmla="*/ 78 w 242"/>
                  <a:gd name="T11" fmla="*/ 139 h 238"/>
                  <a:gd name="T12" fmla="*/ 27 w 242"/>
                  <a:gd name="T13" fmla="*/ 123 h 238"/>
                  <a:gd name="T14" fmla="*/ 10 w 242"/>
                  <a:gd name="T15" fmla="*/ 108 h 238"/>
                  <a:gd name="T16" fmla="*/ 89 w 242"/>
                  <a:gd name="T17" fmla="*/ 113 h 238"/>
                  <a:gd name="T18" fmla="*/ 49 w 242"/>
                  <a:gd name="T19" fmla="*/ 77 h 238"/>
                  <a:gd name="T20" fmla="*/ 7 w 242"/>
                  <a:gd name="T21" fmla="*/ 82 h 238"/>
                  <a:gd name="T22" fmla="*/ 27 w 242"/>
                  <a:gd name="T23" fmla="*/ 67 h 238"/>
                  <a:gd name="T24" fmla="*/ 77 w 242"/>
                  <a:gd name="T25" fmla="*/ 91 h 238"/>
                  <a:gd name="T26" fmla="*/ 101 w 242"/>
                  <a:gd name="T27" fmla="*/ 71 h 238"/>
                  <a:gd name="T28" fmla="*/ 89 w 242"/>
                  <a:gd name="T29" fmla="*/ 48 h 238"/>
                  <a:gd name="T30" fmla="*/ 97 w 242"/>
                  <a:gd name="T31" fmla="*/ 40 h 238"/>
                  <a:gd name="T32" fmla="*/ 86 w 242"/>
                  <a:gd name="T33" fmla="*/ 16 h 238"/>
                  <a:gd name="T34" fmla="*/ 110 w 242"/>
                  <a:gd name="T35" fmla="*/ 0 h 238"/>
                  <a:gd name="T36" fmla="*/ 156 w 242"/>
                  <a:gd name="T37" fmla="*/ 16 h 238"/>
                  <a:gd name="T38" fmla="*/ 145 w 242"/>
                  <a:gd name="T39" fmla="*/ 40 h 238"/>
                  <a:gd name="T40" fmla="*/ 157 w 242"/>
                  <a:gd name="T41" fmla="*/ 52 h 238"/>
                  <a:gd name="T42" fmla="*/ 139 w 242"/>
                  <a:gd name="T43" fmla="*/ 71 h 238"/>
                  <a:gd name="T44" fmla="*/ 166 w 242"/>
                  <a:gd name="T45" fmla="*/ 91 h 238"/>
                  <a:gd name="T46" fmla="*/ 215 w 242"/>
                  <a:gd name="T47" fmla="*/ 67 h 238"/>
                  <a:gd name="T48" fmla="*/ 232 w 242"/>
                  <a:gd name="T49" fmla="*/ 83 h 238"/>
                  <a:gd name="T50" fmla="*/ 193 w 242"/>
                  <a:gd name="T51" fmla="*/ 77 h 238"/>
                  <a:gd name="T52" fmla="*/ 153 w 242"/>
                  <a:gd name="T53" fmla="*/ 110 h 238"/>
                  <a:gd name="T54" fmla="*/ 232 w 242"/>
                  <a:gd name="T55" fmla="*/ 108 h 238"/>
                  <a:gd name="T56" fmla="*/ 216 w 242"/>
                  <a:gd name="T57" fmla="*/ 123 h 238"/>
                  <a:gd name="T58" fmla="*/ 162 w 242"/>
                  <a:gd name="T59" fmla="*/ 137 h 238"/>
                  <a:gd name="T60" fmla="*/ 197 w 242"/>
                  <a:gd name="T61" fmla="*/ 161 h 238"/>
                  <a:gd name="T62" fmla="*/ 234 w 242"/>
                  <a:gd name="T63" fmla="*/ 156 h 238"/>
                  <a:gd name="T64" fmla="*/ 215 w 242"/>
                  <a:gd name="T65" fmla="*/ 171 h 238"/>
                  <a:gd name="T66" fmla="*/ 166 w 242"/>
                  <a:gd name="T67" fmla="*/ 147 h 238"/>
                  <a:gd name="T68" fmla="*/ 167 w 242"/>
                  <a:gd name="T69" fmla="*/ 179 h 238"/>
                  <a:gd name="T70" fmla="*/ 171 w 242"/>
                  <a:gd name="T71" fmla="*/ 214 h 238"/>
                  <a:gd name="T72" fmla="*/ 58 w 242"/>
                  <a:gd name="T73" fmla="*/ 238 h 238"/>
                  <a:gd name="T74" fmla="*/ 162 w 242"/>
                  <a:gd name="T75" fmla="*/ 159 h 238"/>
                  <a:gd name="T76" fmla="*/ 114 w 242"/>
                  <a:gd name="T77" fmla="*/ 71 h 238"/>
                  <a:gd name="T78" fmla="*/ 162 w 242"/>
                  <a:gd name="T79" fmla="*/ 159 h 238"/>
                  <a:gd name="T80" fmla="*/ 85 w 242"/>
                  <a:gd name="T81" fmla="*/ 214 h 238"/>
                  <a:gd name="T82" fmla="*/ 145 w 242"/>
                  <a:gd name="T83" fmla="*/ 203 h 238"/>
                  <a:gd name="T84" fmla="*/ 170 w 242"/>
                  <a:gd name="T85" fmla="*/ 194 h 238"/>
                  <a:gd name="T86" fmla="*/ 85 w 242"/>
                  <a:gd name="T87" fmla="*/ 183 h 238"/>
                  <a:gd name="T88" fmla="*/ 89 w 242"/>
                  <a:gd name="T89" fmla="*/ 24 h 238"/>
                  <a:gd name="T90" fmla="*/ 105 w 242"/>
                  <a:gd name="T91" fmla="*/ 37 h 238"/>
                  <a:gd name="T92" fmla="*/ 142 w 242"/>
                  <a:gd name="T93" fmla="*/ 32 h 238"/>
                  <a:gd name="T94" fmla="*/ 180 w 242"/>
                  <a:gd name="T95" fmla="*/ 230 h 238"/>
                  <a:gd name="T96" fmla="*/ 107 w 242"/>
                  <a:gd name="T97" fmla="*/ 222 h 238"/>
                  <a:gd name="T98" fmla="*/ 81 w 242"/>
                  <a:gd name="T99" fmla="*/ 167 h 238"/>
                  <a:gd name="T100" fmla="*/ 157 w 242"/>
                  <a:gd name="T101" fmla="*/ 175 h 238"/>
                  <a:gd name="T102" fmla="*/ 93 w 242"/>
                  <a:gd name="T103" fmla="*/ 56 h 238"/>
                  <a:gd name="T104" fmla="*/ 113 w 242"/>
                  <a:gd name="T105" fmla="*/ 8 h 238"/>
                  <a:gd name="T106" fmla="*/ 113 w 242"/>
                  <a:gd name="T107" fmla="*/ 8 h 238"/>
                  <a:gd name="T108" fmla="*/ 14 w 242"/>
                  <a:gd name="T109" fmla="*/ 123 h 238"/>
                  <a:gd name="T110" fmla="*/ 225 w 242"/>
                  <a:gd name="T111" fmla="*/ 119 h 238"/>
                  <a:gd name="T112" fmla="*/ 10 w 242"/>
                  <a:gd name="T113" fmla="*/ 71 h 238"/>
                  <a:gd name="T114" fmla="*/ 229 w 242"/>
                  <a:gd name="T115" fmla="*/ 163 h 238"/>
                  <a:gd name="T116" fmla="*/ 229 w 242"/>
                  <a:gd name="T117" fmla="*/ 163 h 238"/>
                  <a:gd name="T118" fmla="*/ 225 w 242"/>
                  <a:gd name="T119" fmla="*/ 71 h 238"/>
                  <a:gd name="T120" fmla="*/ 10 w 242"/>
                  <a:gd name="T121" fmla="*/ 167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242" h="238">
                    <a:moveTo>
                      <a:pt x="72" y="214"/>
                    </a:moveTo>
                    <a:cubicBezTo>
                      <a:pt x="69" y="211"/>
                      <a:pt x="67" y="208"/>
                      <a:pt x="64" y="206"/>
                    </a:cubicBezTo>
                    <a:cubicBezTo>
                      <a:pt x="63" y="204"/>
                      <a:pt x="62" y="203"/>
                      <a:pt x="61" y="202"/>
                    </a:cubicBezTo>
                    <a:cubicBezTo>
                      <a:pt x="59" y="199"/>
                      <a:pt x="59" y="198"/>
                      <a:pt x="61" y="195"/>
                    </a:cubicBezTo>
                    <a:cubicBezTo>
                      <a:pt x="65" y="190"/>
                      <a:pt x="70" y="185"/>
                      <a:pt x="75" y="179"/>
                    </a:cubicBezTo>
                    <a:cubicBezTo>
                      <a:pt x="76" y="178"/>
                      <a:pt x="76" y="177"/>
                      <a:pt x="75" y="176"/>
                    </a:cubicBezTo>
                    <a:cubicBezTo>
                      <a:pt x="74" y="172"/>
                      <a:pt x="73" y="169"/>
                      <a:pt x="72" y="165"/>
                    </a:cubicBezTo>
                    <a:cubicBezTo>
                      <a:pt x="71" y="164"/>
                      <a:pt x="71" y="162"/>
                      <a:pt x="72" y="160"/>
                    </a:cubicBezTo>
                    <a:cubicBezTo>
                      <a:pt x="73" y="156"/>
                      <a:pt x="75" y="152"/>
                      <a:pt x="76" y="147"/>
                    </a:cubicBezTo>
                    <a:cubicBezTo>
                      <a:pt x="73" y="147"/>
                      <a:pt x="71" y="147"/>
                      <a:pt x="68" y="149"/>
                    </a:cubicBezTo>
                    <a:cubicBezTo>
                      <a:pt x="62" y="156"/>
                      <a:pt x="56" y="162"/>
                      <a:pt x="49" y="169"/>
                    </a:cubicBezTo>
                    <a:cubicBezTo>
                      <a:pt x="48" y="170"/>
                      <a:pt x="46" y="171"/>
                      <a:pt x="44" y="171"/>
                    </a:cubicBezTo>
                    <a:cubicBezTo>
                      <a:pt x="39" y="171"/>
                      <a:pt x="33" y="171"/>
                      <a:pt x="27" y="171"/>
                    </a:cubicBezTo>
                    <a:cubicBezTo>
                      <a:pt x="26" y="171"/>
                      <a:pt x="25" y="171"/>
                      <a:pt x="24" y="173"/>
                    </a:cubicBezTo>
                    <a:cubicBezTo>
                      <a:pt x="21" y="178"/>
                      <a:pt x="16" y="180"/>
                      <a:pt x="10" y="178"/>
                    </a:cubicBezTo>
                    <a:cubicBezTo>
                      <a:pt x="5" y="177"/>
                      <a:pt x="2" y="172"/>
                      <a:pt x="2" y="166"/>
                    </a:cubicBezTo>
                    <a:cubicBezTo>
                      <a:pt x="2" y="161"/>
                      <a:pt x="6" y="156"/>
                      <a:pt x="11" y="155"/>
                    </a:cubicBezTo>
                    <a:cubicBezTo>
                      <a:pt x="16" y="154"/>
                      <a:pt x="22" y="156"/>
                      <a:pt x="24" y="161"/>
                    </a:cubicBezTo>
                    <a:cubicBezTo>
                      <a:pt x="25" y="162"/>
                      <a:pt x="26" y="163"/>
                      <a:pt x="27" y="163"/>
                    </a:cubicBezTo>
                    <a:cubicBezTo>
                      <a:pt x="32" y="163"/>
                      <a:pt x="37" y="163"/>
                      <a:pt x="41" y="163"/>
                    </a:cubicBezTo>
                    <a:cubicBezTo>
                      <a:pt x="43" y="163"/>
                      <a:pt x="44" y="162"/>
                      <a:pt x="46" y="161"/>
                    </a:cubicBezTo>
                    <a:cubicBezTo>
                      <a:pt x="52" y="154"/>
                      <a:pt x="59" y="148"/>
                      <a:pt x="66" y="141"/>
                    </a:cubicBezTo>
                    <a:cubicBezTo>
                      <a:pt x="67" y="140"/>
                      <a:pt x="68" y="139"/>
                      <a:pt x="70" y="139"/>
                    </a:cubicBezTo>
                    <a:cubicBezTo>
                      <a:pt x="73" y="139"/>
                      <a:pt x="75" y="139"/>
                      <a:pt x="78" y="139"/>
                    </a:cubicBezTo>
                    <a:cubicBezTo>
                      <a:pt x="78" y="139"/>
                      <a:pt x="79" y="139"/>
                      <a:pt x="79" y="138"/>
                    </a:cubicBezTo>
                    <a:cubicBezTo>
                      <a:pt x="81" y="133"/>
                      <a:pt x="83" y="128"/>
                      <a:pt x="85" y="123"/>
                    </a:cubicBezTo>
                    <a:cubicBezTo>
                      <a:pt x="79" y="123"/>
                      <a:pt x="74" y="123"/>
                      <a:pt x="69" y="123"/>
                    </a:cubicBezTo>
                    <a:cubicBezTo>
                      <a:pt x="55" y="123"/>
                      <a:pt x="41" y="123"/>
                      <a:pt x="27" y="123"/>
                    </a:cubicBezTo>
                    <a:cubicBezTo>
                      <a:pt x="26" y="123"/>
                      <a:pt x="25" y="123"/>
                      <a:pt x="24" y="125"/>
                    </a:cubicBezTo>
                    <a:cubicBezTo>
                      <a:pt x="22" y="130"/>
                      <a:pt x="16" y="132"/>
                      <a:pt x="11" y="131"/>
                    </a:cubicBezTo>
                    <a:cubicBezTo>
                      <a:pt x="6" y="129"/>
                      <a:pt x="2" y="125"/>
                      <a:pt x="2" y="119"/>
                    </a:cubicBezTo>
                    <a:cubicBezTo>
                      <a:pt x="2" y="114"/>
                      <a:pt x="5" y="109"/>
                      <a:pt x="10" y="108"/>
                    </a:cubicBezTo>
                    <a:cubicBezTo>
                      <a:pt x="16" y="106"/>
                      <a:pt x="21" y="108"/>
                      <a:pt x="24" y="113"/>
                    </a:cubicBezTo>
                    <a:cubicBezTo>
                      <a:pt x="25" y="115"/>
                      <a:pt x="26" y="115"/>
                      <a:pt x="27" y="115"/>
                    </a:cubicBezTo>
                    <a:cubicBezTo>
                      <a:pt x="47" y="115"/>
                      <a:pt x="66" y="115"/>
                      <a:pt x="86" y="115"/>
                    </a:cubicBezTo>
                    <a:cubicBezTo>
                      <a:pt x="87" y="115"/>
                      <a:pt x="88" y="115"/>
                      <a:pt x="89" y="113"/>
                    </a:cubicBezTo>
                    <a:cubicBezTo>
                      <a:pt x="90" y="109"/>
                      <a:pt x="92" y="104"/>
                      <a:pt x="93" y="99"/>
                    </a:cubicBezTo>
                    <a:cubicBezTo>
                      <a:pt x="88" y="99"/>
                      <a:pt x="82" y="99"/>
                      <a:pt x="77" y="99"/>
                    </a:cubicBezTo>
                    <a:cubicBezTo>
                      <a:pt x="73" y="99"/>
                      <a:pt x="70" y="98"/>
                      <a:pt x="68" y="96"/>
                    </a:cubicBezTo>
                    <a:cubicBezTo>
                      <a:pt x="62" y="89"/>
                      <a:pt x="55" y="83"/>
                      <a:pt x="49" y="77"/>
                    </a:cubicBezTo>
                    <a:cubicBezTo>
                      <a:pt x="48" y="76"/>
                      <a:pt x="47" y="75"/>
                      <a:pt x="46" y="75"/>
                    </a:cubicBezTo>
                    <a:cubicBezTo>
                      <a:pt x="40" y="75"/>
                      <a:pt x="33" y="75"/>
                      <a:pt x="27" y="75"/>
                    </a:cubicBezTo>
                    <a:cubicBezTo>
                      <a:pt x="26" y="75"/>
                      <a:pt x="25" y="76"/>
                      <a:pt x="24" y="77"/>
                    </a:cubicBezTo>
                    <a:cubicBezTo>
                      <a:pt x="21" y="83"/>
                      <a:pt x="13" y="85"/>
                      <a:pt x="7" y="82"/>
                    </a:cubicBezTo>
                    <a:cubicBezTo>
                      <a:pt x="2" y="78"/>
                      <a:pt x="0" y="71"/>
                      <a:pt x="3" y="65"/>
                    </a:cubicBezTo>
                    <a:cubicBezTo>
                      <a:pt x="7" y="59"/>
                      <a:pt x="15" y="58"/>
                      <a:pt x="20" y="62"/>
                    </a:cubicBezTo>
                    <a:cubicBezTo>
                      <a:pt x="22" y="63"/>
                      <a:pt x="23" y="64"/>
                      <a:pt x="24" y="66"/>
                    </a:cubicBezTo>
                    <a:cubicBezTo>
                      <a:pt x="25" y="67"/>
                      <a:pt x="26" y="67"/>
                      <a:pt x="27" y="67"/>
                    </a:cubicBezTo>
                    <a:cubicBezTo>
                      <a:pt x="34" y="67"/>
                      <a:pt x="41" y="67"/>
                      <a:pt x="48" y="67"/>
                    </a:cubicBezTo>
                    <a:cubicBezTo>
                      <a:pt x="50" y="67"/>
                      <a:pt x="52" y="68"/>
                      <a:pt x="54" y="70"/>
                    </a:cubicBezTo>
                    <a:cubicBezTo>
                      <a:pt x="60" y="77"/>
                      <a:pt x="67" y="83"/>
                      <a:pt x="74" y="90"/>
                    </a:cubicBezTo>
                    <a:cubicBezTo>
                      <a:pt x="75" y="91"/>
                      <a:pt x="76" y="91"/>
                      <a:pt x="77" y="91"/>
                    </a:cubicBezTo>
                    <a:cubicBezTo>
                      <a:pt x="83" y="91"/>
                      <a:pt x="89" y="91"/>
                      <a:pt x="95" y="91"/>
                    </a:cubicBezTo>
                    <a:cubicBezTo>
                      <a:pt x="95" y="91"/>
                      <a:pt x="96" y="91"/>
                      <a:pt x="97" y="90"/>
                    </a:cubicBezTo>
                    <a:cubicBezTo>
                      <a:pt x="99" y="84"/>
                      <a:pt x="101" y="78"/>
                      <a:pt x="103" y="72"/>
                    </a:cubicBezTo>
                    <a:cubicBezTo>
                      <a:pt x="102" y="71"/>
                      <a:pt x="102" y="71"/>
                      <a:pt x="101" y="71"/>
                    </a:cubicBezTo>
                    <a:cubicBezTo>
                      <a:pt x="97" y="71"/>
                      <a:pt x="93" y="71"/>
                      <a:pt x="90" y="71"/>
                    </a:cubicBezTo>
                    <a:cubicBezTo>
                      <a:pt x="87" y="71"/>
                      <a:pt x="85" y="70"/>
                      <a:pt x="85" y="67"/>
                    </a:cubicBezTo>
                    <a:cubicBezTo>
                      <a:pt x="85" y="62"/>
                      <a:pt x="85" y="57"/>
                      <a:pt x="85" y="52"/>
                    </a:cubicBezTo>
                    <a:cubicBezTo>
                      <a:pt x="85" y="49"/>
                      <a:pt x="87" y="48"/>
                      <a:pt x="89" y="48"/>
                    </a:cubicBezTo>
                    <a:cubicBezTo>
                      <a:pt x="91" y="48"/>
                      <a:pt x="93" y="48"/>
                      <a:pt x="95" y="48"/>
                    </a:cubicBezTo>
                    <a:cubicBezTo>
                      <a:pt x="97" y="48"/>
                      <a:pt x="97" y="47"/>
                      <a:pt x="97" y="46"/>
                    </a:cubicBezTo>
                    <a:cubicBezTo>
                      <a:pt x="97" y="44"/>
                      <a:pt x="97" y="42"/>
                      <a:pt x="97" y="41"/>
                    </a:cubicBezTo>
                    <a:cubicBezTo>
                      <a:pt x="97" y="40"/>
                      <a:pt x="97" y="40"/>
                      <a:pt x="97" y="40"/>
                    </a:cubicBezTo>
                    <a:cubicBezTo>
                      <a:pt x="94" y="40"/>
                      <a:pt x="90" y="40"/>
                      <a:pt x="86" y="40"/>
                    </a:cubicBezTo>
                    <a:cubicBezTo>
                      <a:pt x="83" y="40"/>
                      <a:pt x="81" y="38"/>
                      <a:pt x="81" y="35"/>
                    </a:cubicBezTo>
                    <a:cubicBezTo>
                      <a:pt x="81" y="30"/>
                      <a:pt x="81" y="25"/>
                      <a:pt x="81" y="20"/>
                    </a:cubicBezTo>
                    <a:cubicBezTo>
                      <a:pt x="81" y="17"/>
                      <a:pt x="83" y="16"/>
                      <a:pt x="86" y="16"/>
                    </a:cubicBezTo>
                    <a:cubicBezTo>
                      <a:pt x="91" y="16"/>
                      <a:pt x="97" y="16"/>
                      <a:pt x="103" y="16"/>
                    </a:cubicBezTo>
                    <a:cubicBezTo>
                      <a:pt x="103" y="16"/>
                      <a:pt x="104" y="16"/>
                      <a:pt x="105" y="16"/>
                    </a:cubicBezTo>
                    <a:cubicBezTo>
                      <a:pt x="105" y="12"/>
                      <a:pt x="105" y="9"/>
                      <a:pt x="105" y="5"/>
                    </a:cubicBezTo>
                    <a:cubicBezTo>
                      <a:pt x="105" y="1"/>
                      <a:pt x="107" y="0"/>
                      <a:pt x="110" y="0"/>
                    </a:cubicBezTo>
                    <a:cubicBezTo>
                      <a:pt x="118" y="0"/>
                      <a:pt x="125" y="0"/>
                      <a:pt x="132" y="0"/>
                    </a:cubicBezTo>
                    <a:cubicBezTo>
                      <a:pt x="136" y="0"/>
                      <a:pt x="137" y="1"/>
                      <a:pt x="137" y="5"/>
                    </a:cubicBezTo>
                    <a:cubicBezTo>
                      <a:pt x="137" y="8"/>
                      <a:pt x="137" y="12"/>
                      <a:pt x="137" y="16"/>
                    </a:cubicBezTo>
                    <a:cubicBezTo>
                      <a:pt x="143" y="16"/>
                      <a:pt x="150" y="16"/>
                      <a:pt x="156" y="16"/>
                    </a:cubicBezTo>
                    <a:cubicBezTo>
                      <a:pt x="160" y="16"/>
                      <a:pt x="161" y="17"/>
                      <a:pt x="161" y="21"/>
                    </a:cubicBezTo>
                    <a:cubicBezTo>
                      <a:pt x="161" y="26"/>
                      <a:pt x="161" y="30"/>
                      <a:pt x="161" y="35"/>
                    </a:cubicBezTo>
                    <a:cubicBezTo>
                      <a:pt x="161" y="38"/>
                      <a:pt x="159" y="40"/>
                      <a:pt x="156" y="40"/>
                    </a:cubicBezTo>
                    <a:cubicBezTo>
                      <a:pt x="153" y="40"/>
                      <a:pt x="149" y="40"/>
                      <a:pt x="145" y="40"/>
                    </a:cubicBezTo>
                    <a:cubicBezTo>
                      <a:pt x="145" y="42"/>
                      <a:pt x="145" y="44"/>
                      <a:pt x="145" y="47"/>
                    </a:cubicBezTo>
                    <a:cubicBezTo>
                      <a:pt x="145" y="47"/>
                      <a:pt x="146" y="48"/>
                      <a:pt x="147" y="48"/>
                    </a:cubicBezTo>
                    <a:cubicBezTo>
                      <a:pt x="149" y="48"/>
                      <a:pt x="150" y="48"/>
                      <a:pt x="152" y="48"/>
                    </a:cubicBezTo>
                    <a:cubicBezTo>
                      <a:pt x="155" y="48"/>
                      <a:pt x="157" y="49"/>
                      <a:pt x="157" y="52"/>
                    </a:cubicBezTo>
                    <a:cubicBezTo>
                      <a:pt x="157" y="57"/>
                      <a:pt x="157" y="62"/>
                      <a:pt x="157" y="67"/>
                    </a:cubicBezTo>
                    <a:cubicBezTo>
                      <a:pt x="157" y="70"/>
                      <a:pt x="155" y="71"/>
                      <a:pt x="152" y="71"/>
                    </a:cubicBezTo>
                    <a:cubicBezTo>
                      <a:pt x="149" y="71"/>
                      <a:pt x="145" y="71"/>
                      <a:pt x="142" y="71"/>
                    </a:cubicBezTo>
                    <a:cubicBezTo>
                      <a:pt x="141" y="71"/>
                      <a:pt x="140" y="71"/>
                      <a:pt x="139" y="71"/>
                    </a:cubicBezTo>
                    <a:cubicBezTo>
                      <a:pt x="139" y="72"/>
                      <a:pt x="139" y="73"/>
                      <a:pt x="139" y="73"/>
                    </a:cubicBezTo>
                    <a:cubicBezTo>
                      <a:pt x="141" y="79"/>
                      <a:pt x="143" y="84"/>
                      <a:pt x="145" y="90"/>
                    </a:cubicBezTo>
                    <a:cubicBezTo>
                      <a:pt x="146" y="91"/>
                      <a:pt x="146" y="91"/>
                      <a:pt x="148" y="91"/>
                    </a:cubicBezTo>
                    <a:cubicBezTo>
                      <a:pt x="154" y="91"/>
                      <a:pt x="160" y="91"/>
                      <a:pt x="166" y="91"/>
                    </a:cubicBezTo>
                    <a:cubicBezTo>
                      <a:pt x="167" y="91"/>
                      <a:pt x="168" y="91"/>
                      <a:pt x="168" y="90"/>
                    </a:cubicBezTo>
                    <a:cubicBezTo>
                      <a:pt x="175" y="83"/>
                      <a:pt x="182" y="77"/>
                      <a:pt x="189" y="70"/>
                    </a:cubicBezTo>
                    <a:cubicBezTo>
                      <a:pt x="190" y="68"/>
                      <a:pt x="192" y="67"/>
                      <a:pt x="194" y="67"/>
                    </a:cubicBezTo>
                    <a:cubicBezTo>
                      <a:pt x="201" y="67"/>
                      <a:pt x="208" y="67"/>
                      <a:pt x="215" y="67"/>
                    </a:cubicBezTo>
                    <a:cubicBezTo>
                      <a:pt x="217" y="67"/>
                      <a:pt x="217" y="67"/>
                      <a:pt x="218" y="66"/>
                    </a:cubicBezTo>
                    <a:cubicBezTo>
                      <a:pt x="221" y="61"/>
                      <a:pt x="226" y="58"/>
                      <a:pt x="232" y="60"/>
                    </a:cubicBezTo>
                    <a:cubicBezTo>
                      <a:pt x="237" y="61"/>
                      <a:pt x="241" y="66"/>
                      <a:pt x="241" y="71"/>
                    </a:cubicBezTo>
                    <a:cubicBezTo>
                      <a:pt x="241" y="77"/>
                      <a:pt x="237" y="81"/>
                      <a:pt x="232" y="83"/>
                    </a:cubicBezTo>
                    <a:cubicBezTo>
                      <a:pt x="226" y="84"/>
                      <a:pt x="221" y="82"/>
                      <a:pt x="218" y="77"/>
                    </a:cubicBezTo>
                    <a:cubicBezTo>
                      <a:pt x="217" y="76"/>
                      <a:pt x="217" y="75"/>
                      <a:pt x="215" y="75"/>
                    </a:cubicBezTo>
                    <a:cubicBezTo>
                      <a:pt x="209" y="75"/>
                      <a:pt x="203" y="75"/>
                      <a:pt x="197" y="75"/>
                    </a:cubicBezTo>
                    <a:cubicBezTo>
                      <a:pt x="195" y="75"/>
                      <a:pt x="194" y="76"/>
                      <a:pt x="193" y="77"/>
                    </a:cubicBezTo>
                    <a:cubicBezTo>
                      <a:pt x="186" y="84"/>
                      <a:pt x="179" y="90"/>
                      <a:pt x="173" y="97"/>
                    </a:cubicBezTo>
                    <a:cubicBezTo>
                      <a:pt x="171" y="99"/>
                      <a:pt x="170" y="99"/>
                      <a:pt x="168" y="99"/>
                    </a:cubicBezTo>
                    <a:cubicBezTo>
                      <a:pt x="161" y="99"/>
                      <a:pt x="155" y="99"/>
                      <a:pt x="149" y="99"/>
                    </a:cubicBezTo>
                    <a:cubicBezTo>
                      <a:pt x="150" y="103"/>
                      <a:pt x="151" y="107"/>
                      <a:pt x="153" y="110"/>
                    </a:cubicBezTo>
                    <a:cubicBezTo>
                      <a:pt x="155" y="115"/>
                      <a:pt x="155" y="115"/>
                      <a:pt x="160" y="115"/>
                    </a:cubicBezTo>
                    <a:cubicBezTo>
                      <a:pt x="178" y="115"/>
                      <a:pt x="197" y="115"/>
                      <a:pt x="215" y="115"/>
                    </a:cubicBezTo>
                    <a:cubicBezTo>
                      <a:pt x="216" y="115"/>
                      <a:pt x="217" y="115"/>
                      <a:pt x="218" y="113"/>
                    </a:cubicBezTo>
                    <a:cubicBezTo>
                      <a:pt x="221" y="108"/>
                      <a:pt x="227" y="106"/>
                      <a:pt x="232" y="108"/>
                    </a:cubicBezTo>
                    <a:cubicBezTo>
                      <a:pt x="237" y="109"/>
                      <a:pt x="241" y="114"/>
                      <a:pt x="241" y="120"/>
                    </a:cubicBezTo>
                    <a:cubicBezTo>
                      <a:pt x="240" y="125"/>
                      <a:pt x="237" y="129"/>
                      <a:pt x="232" y="131"/>
                    </a:cubicBezTo>
                    <a:cubicBezTo>
                      <a:pt x="226" y="132"/>
                      <a:pt x="221" y="130"/>
                      <a:pt x="218" y="125"/>
                    </a:cubicBezTo>
                    <a:cubicBezTo>
                      <a:pt x="218" y="124"/>
                      <a:pt x="217" y="123"/>
                      <a:pt x="216" y="123"/>
                    </a:cubicBezTo>
                    <a:cubicBezTo>
                      <a:pt x="197" y="123"/>
                      <a:pt x="178" y="123"/>
                      <a:pt x="159" y="123"/>
                    </a:cubicBezTo>
                    <a:cubicBezTo>
                      <a:pt x="158" y="123"/>
                      <a:pt x="158" y="123"/>
                      <a:pt x="158" y="123"/>
                    </a:cubicBezTo>
                    <a:cubicBezTo>
                      <a:pt x="158" y="124"/>
                      <a:pt x="158" y="125"/>
                      <a:pt x="158" y="126"/>
                    </a:cubicBezTo>
                    <a:cubicBezTo>
                      <a:pt x="160" y="130"/>
                      <a:pt x="161" y="133"/>
                      <a:pt x="162" y="137"/>
                    </a:cubicBezTo>
                    <a:cubicBezTo>
                      <a:pt x="163" y="139"/>
                      <a:pt x="164" y="139"/>
                      <a:pt x="165" y="139"/>
                    </a:cubicBezTo>
                    <a:cubicBezTo>
                      <a:pt x="167" y="139"/>
                      <a:pt x="169" y="139"/>
                      <a:pt x="171" y="139"/>
                    </a:cubicBezTo>
                    <a:cubicBezTo>
                      <a:pt x="174" y="139"/>
                      <a:pt x="175" y="140"/>
                      <a:pt x="177" y="141"/>
                    </a:cubicBezTo>
                    <a:cubicBezTo>
                      <a:pt x="183" y="148"/>
                      <a:pt x="190" y="155"/>
                      <a:pt x="197" y="161"/>
                    </a:cubicBezTo>
                    <a:cubicBezTo>
                      <a:pt x="198" y="162"/>
                      <a:pt x="199" y="163"/>
                      <a:pt x="201" y="163"/>
                    </a:cubicBezTo>
                    <a:cubicBezTo>
                      <a:pt x="205" y="163"/>
                      <a:pt x="210" y="163"/>
                      <a:pt x="215" y="163"/>
                    </a:cubicBezTo>
                    <a:cubicBezTo>
                      <a:pt x="217" y="163"/>
                      <a:pt x="218" y="162"/>
                      <a:pt x="218" y="161"/>
                    </a:cubicBezTo>
                    <a:cubicBezTo>
                      <a:pt x="221" y="155"/>
                      <a:pt x="228" y="153"/>
                      <a:pt x="234" y="156"/>
                    </a:cubicBezTo>
                    <a:cubicBezTo>
                      <a:pt x="239" y="159"/>
                      <a:pt x="242" y="165"/>
                      <a:pt x="240" y="171"/>
                    </a:cubicBezTo>
                    <a:cubicBezTo>
                      <a:pt x="238" y="176"/>
                      <a:pt x="232" y="180"/>
                      <a:pt x="226" y="178"/>
                    </a:cubicBezTo>
                    <a:cubicBezTo>
                      <a:pt x="222" y="178"/>
                      <a:pt x="220" y="175"/>
                      <a:pt x="218" y="172"/>
                    </a:cubicBezTo>
                    <a:cubicBezTo>
                      <a:pt x="217" y="171"/>
                      <a:pt x="217" y="171"/>
                      <a:pt x="215" y="171"/>
                    </a:cubicBezTo>
                    <a:cubicBezTo>
                      <a:pt x="210" y="171"/>
                      <a:pt x="204" y="171"/>
                      <a:pt x="198" y="171"/>
                    </a:cubicBezTo>
                    <a:cubicBezTo>
                      <a:pt x="196" y="171"/>
                      <a:pt x="194" y="170"/>
                      <a:pt x="193" y="169"/>
                    </a:cubicBezTo>
                    <a:cubicBezTo>
                      <a:pt x="187" y="162"/>
                      <a:pt x="180" y="156"/>
                      <a:pt x="174" y="150"/>
                    </a:cubicBezTo>
                    <a:cubicBezTo>
                      <a:pt x="171" y="147"/>
                      <a:pt x="171" y="147"/>
                      <a:pt x="166" y="147"/>
                    </a:cubicBezTo>
                    <a:cubicBezTo>
                      <a:pt x="167" y="150"/>
                      <a:pt x="168" y="154"/>
                      <a:pt x="170" y="157"/>
                    </a:cubicBezTo>
                    <a:cubicBezTo>
                      <a:pt x="172" y="161"/>
                      <a:pt x="172" y="165"/>
                      <a:pt x="169" y="169"/>
                    </a:cubicBezTo>
                    <a:cubicBezTo>
                      <a:pt x="168" y="171"/>
                      <a:pt x="168" y="174"/>
                      <a:pt x="167" y="176"/>
                    </a:cubicBezTo>
                    <a:cubicBezTo>
                      <a:pt x="166" y="177"/>
                      <a:pt x="167" y="178"/>
                      <a:pt x="167" y="179"/>
                    </a:cubicBezTo>
                    <a:cubicBezTo>
                      <a:pt x="172" y="185"/>
                      <a:pt x="177" y="190"/>
                      <a:pt x="181" y="195"/>
                    </a:cubicBezTo>
                    <a:cubicBezTo>
                      <a:pt x="184" y="198"/>
                      <a:pt x="184" y="199"/>
                      <a:pt x="181" y="202"/>
                    </a:cubicBezTo>
                    <a:cubicBezTo>
                      <a:pt x="178" y="206"/>
                      <a:pt x="175" y="209"/>
                      <a:pt x="172" y="213"/>
                    </a:cubicBezTo>
                    <a:cubicBezTo>
                      <a:pt x="172" y="213"/>
                      <a:pt x="171" y="214"/>
                      <a:pt x="171" y="214"/>
                    </a:cubicBezTo>
                    <a:cubicBezTo>
                      <a:pt x="173" y="215"/>
                      <a:pt x="175" y="215"/>
                      <a:pt x="177" y="216"/>
                    </a:cubicBezTo>
                    <a:cubicBezTo>
                      <a:pt x="184" y="219"/>
                      <a:pt x="189" y="226"/>
                      <a:pt x="189" y="234"/>
                    </a:cubicBezTo>
                    <a:cubicBezTo>
                      <a:pt x="189" y="237"/>
                      <a:pt x="187" y="238"/>
                      <a:pt x="184" y="238"/>
                    </a:cubicBezTo>
                    <a:cubicBezTo>
                      <a:pt x="142" y="238"/>
                      <a:pt x="100" y="238"/>
                      <a:pt x="58" y="238"/>
                    </a:cubicBezTo>
                    <a:cubicBezTo>
                      <a:pt x="55" y="238"/>
                      <a:pt x="54" y="237"/>
                      <a:pt x="54" y="234"/>
                    </a:cubicBezTo>
                    <a:cubicBezTo>
                      <a:pt x="53" y="225"/>
                      <a:pt x="61" y="216"/>
                      <a:pt x="70" y="215"/>
                    </a:cubicBezTo>
                    <a:cubicBezTo>
                      <a:pt x="70" y="215"/>
                      <a:pt x="71" y="215"/>
                      <a:pt x="72" y="214"/>
                    </a:cubicBezTo>
                    <a:close/>
                    <a:moveTo>
                      <a:pt x="162" y="159"/>
                    </a:moveTo>
                    <a:cubicBezTo>
                      <a:pt x="161" y="158"/>
                      <a:pt x="161" y="157"/>
                      <a:pt x="161" y="157"/>
                    </a:cubicBezTo>
                    <a:cubicBezTo>
                      <a:pt x="151" y="129"/>
                      <a:pt x="141" y="101"/>
                      <a:pt x="131" y="73"/>
                    </a:cubicBezTo>
                    <a:cubicBezTo>
                      <a:pt x="130" y="72"/>
                      <a:pt x="130" y="71"/>
                      <a:pt x="128" y="71"/>
                    </a:cubicBezTo>
                    <a:cubicBezTo>
                      <a:pt x="124" y="71"/>
                      <a:pt x="119" y="71"/>
                      <a:pt x="114" y="71"/>
                    </a:cubicBezTo>
                    <a:cubicBezTo>
                      <a:pt x="113" y="71"/>
                      <a:pt x="112" y="72"/>
                      <a:pt x="111" y="73"/>
                    </a:cubicBezTo>
                    <a:cubicBezTo>
                      <a:pt x="101" y="101"/>
                      <a:pt x="91" y="129"/>
                      <a:pt x="81" y="157"/>
                    </a:cubicBezTo>
                    <a:cubicBezTo>
                      <a:pt x="81" y="157"/>
                      <a:pt x="81" y="158"/>
                      <a:pt x="81" y="159"/>
                    </a:cubicBezTo>
                    <a:cubicBezTo>
                      <a:pt x="108" y="159"/>
                      <a:pt x="135" y="159"/>
                      <a:pt x="162" y="159"/>
                    </a:cubicBezTo>
                    <a:close/>
                    <a:moveTo>
                      <a:pt x="69" y="198"/>
                    </a:moveTo>
                    <a:cubicBezTo>
                      <a:pt x="69" y="199"/>
                      <a:pt x="70" y="200"/>
                      <a:pt x="70" y="201"/>
                    </a:cubicBezTo>
                    <a:cubicBezTo>
                      <a:pt x="74" y="205"/>
                      <a:pt x="77" y="208"/>
                      <a:pt x="81" y="213"/>
                    </a:cubicBezTo>
                    <a:cubicBezTo>
                      <a:pt x="82" y="214"/>
                      <a:pt x="83" y="214"/>
                      <a:pt x="85" y="214"/>
                    </a:cubicBezTo>
                    <a:cubicBezTo>
                      <a:pt x="109" y="214"/>
                      <a:pt x="132" y="214"/>
                      <a:pt x="156" y="214"/>
                    </a:cubicBezTo>
                    <a:cubicBezTo>
                      <a:pt x="159" y="215"/>
                      <a:pt x="161" y="214"/>
                      <a:pt x="163" y="211"/>
                    </a:cubicBezTo>
                    <a:cubicBezTo>
                      <a:pt x="165" y="208"/>
                      <a:pt x="167" y="206"/>
                      <a:pt x="170" y="203"/>
                    </a:cubicBezTo>
                    <a:cubicBezTo>
                      <a:pt x="161" y="203"/>
                      <a:pt x="153" y="203"/>
                      <a:pt x="145" y="203"/>
                    </a:cubicBezTo>
                    <a:cubicBezTo>
                      <a:pt x="145" y="200"/>
                      <a:pt x="145" y="199"/>
                      <a:pt x="145" y="197"/>
                    </a:cubicBezTo>
                    <a:cubicBezTo>
                      <a:pt x="145" y="195"/>
                      <a:pt x="145" y="195"/>
                      <a:pt x="147" y="195"/>
                    </a:cubicBezTo>
                    <a:cubicBezTo>
                      <a:pt x="154" y="195"/>
                      <a:pt x="161" y="195"/>
                      <a:pt x="167" y="195"/>
                    </a:cubicBezTo>
                    <a:cubicBezTo>
                      <a:pt x="168" y="195"/>
                      <a:pt x="169" y="194"/>
                      <a:pt x="170" y="194"/>
                    </a:cubicBezTo>
                    <a:cubicBezTo>
                      <a:pt x="167" y="191"/>
                      <a:pt x="164" y="187"/>
                      <a:pt x="161" y="184"/>
                    </a:cubicBezTo>
                    <a:cubicBezTo>
                      <a:pt x="160" y="183"/>
                      <a:pt x="159" y="183"/>
                      <a:pt x="158" y="183"/>
                    </a:cubicBezTo>
                    <a:cubicBezTo>
                      <a:pt x="151" y="183"/>
                      <a:pt x="145" y="183"/>
                      <a:pt x="138" y="183"/>
                    </a:cubicBezTo>
                    <a:cubicBezTo>
                      <a:pt x="120" y="183"/>
                      <a:pt x="103" y="183"/>
                      <a:pt x="85" y="183"/>
                    </a:cubicBezTo>
                    <a:cubicBezTo>
                      <a:pt x="84" y="183"/>
                      <a:pt x="83" y="183"/>
                      <a:pt x="82" y="183"/>
                    </a:cubicBezTo>
                    <a:cubicBezTo>
                      <a:pt x="77" y="188"/>
                      <a:pt x="73" y="193"/>
                      <a:pt x="69" y="198"/>
                    </a:cubicBezTo>
                    <a:close/>
                    <a:moveTo>
                      <a:pt x="153" y="24"/>
                    </a:moveTo>
                    <a:cubicBezTo>
                      <a:pt x="132" y="24"/>
                      <a:pt x="111" y="24"/>
                      <a:pt x="89" y="24"/>
                    </a:cubicBezTo>
                    <a:cubicBezTo>
                      <a:pt x="89" y="27"/>
                      <a:pt x="89" y="29"/>
                      <a:pt x="89" y="31"/>
                    </a:cubicBezTo>
                    <a:cubicBezTo>
                      <a:pt x="90" y="32"/>
                      <a:pt x="90" y="32"/>
                      <a:pt x="90" y="32"/>
                    </a:cubicBezTo>
                    <a:cubicBezTo>
                      <a:pt x="93" y="32"/>
                      <a:pt x="97" y="32"/>
                      <a:pt x="100" y="32"/>
                    </a:cubicBezTo>
                    <a:cubicBezTo>
                      <a:pt x="104" y="32"/>
                      <a:pt x="105" y="33"/>
                      <a:pt x="105" y="37"/>
                    </a:cubicBezTo>
                    <a:cubicBezTo>
                      <a:pt x="105" y="41"/>
                      <a:pt x="105" y="44"/>
                      <a:pt x="105" y="47"/>
                    </a:cubicBezTo>
                    <a:cubicBezTo>
                      <a:pt x="116" y="47"/>
                      <a:pt x="126" y="47"/>
                      <a:pt x="137" y="47"/>
                    </a:cubicBezTo>
                    <a:cubicBezTo>
                      <a:pt x="137" y="44"/>
                      <a:pt x="137" y="40"/>
                      <a:pt x="137" y="37"/>
                    </a:cubicBezTo>
                    <a:cubicBezTo>
                      <a:pt x="137" y="33"/>
                      <a:pt x="138" y="32"/>
                      <a:pt x="142" y="32"/>
                    </a:cubicBezTo>
                    <a:cubicBezTo>
                      <a:pt x="146" y="32"/>
                      <a:pt x="149" y="32"/>
                      <a:pt x="153" y="32"/>
                    </a:cubicBezTo>
                    <a:cubicBezTo>
                      <a:pt x="153" y="29"/>
                      <a:pt x="153" y="27"/>
                      <a:pt x="153" y="24"/>
                    </a:cubicBezTo>
                    <a:close/>
                    <a:moveTo>
                      <a:pt x="63" y="230"/>
                    </a:moveTo>
                    <a:cubicBezTo>
                      <a:pt x="102" y="230"/>
                      <a:pt x="141" y="230"/>
                      <a:pt x="180" y="230"/>
                    </a:cubicBezTo>
                    <a:cubicBezTo>
                      <a:pt x="180" y="230"/>
                      <a:pt x="180" y="230"/>
                      <a:pt x="180" y="230"/>
                    </a:cubicBezTo>
                    <a:cubicBezTo>
                      <a:pt x="180" y="229"/>
                      <a:pt x="180" y="229"/>
                      <a:pt x="179" y="229"/>
                    </a:cubicBezTo>
                    <a:cubicBezTo>
                      <a:pt x="177" y="225"/>
                      <a:pt x="173" y="222"/>
                      <a:pt x="168" y="222"/>
                    </a:cubicBezTo>
                    <a:cubicBezTo>
                      <a:pt x="148" y="222"/>
                      <a:pt x="128" y="222"/>
                      <a:pt x="107" y="222"/>
                    </a:cubicBezTo>
                    <a:cubicBezTo>
                      <a:pt x="96" y="222"/>
                      <a:pt x="85" y="222"/>
                      <a:pt x="74" y="222"/>
                    </a:cubicBezTo>
                    <a:cubicBezTo>
                      <a:pt x="68" y="222"/>
                      <a:pt x="64" y="226"/>
                      <a:pt x="63" y="230"/>
                    </a:cubicBezTo>
                    <a:close/>
                    <a:moveTo>
                      <a:pt x="162" y="167"/>
                    </a:moveTo>
                    <a:cubicBezTo>
                      <a:pt x="135" y="167"/>
                      <a:pt x="108" y="167"/>
                      <a:pt x="81" y="167"/>
                    </a:cubicBezTo>
                    <a:cubicBezTo>
                      <a:pt x="81" y="169"/>
                      <a:pt x="82" y="171"/>
                      <a:pt x="83" y="173"/>
                    </a:cubicBezTo>
                    <a:cubicBezTo>
                      <a:pt x="83" y="174"/>
                      <a:pt x="84" y="175"/>
                      <a:pt x="85" y="175"/>
                    </a:cubicBezTo>
                    <a:cubicBezTo>
                      <a:pt x="96" y="175"/>
                      <a:pt x="106" y="175"/>
                      <a:pt x="116" y="175"/>
                    </a:cubicBezTo>
                    <a:cubicBezTo>
                      <a:pt x="130" y="175"/>
                      <a:pt x="143" y="175"/>
                      <a:pt x="157" y="175"/>
                    </a:cubicBezTo>
                    <a:cubicBezTo>
                      <a:pt x="158" y="175"/>
                      <a:pt x="159" y="174"/>
                      <a:pt x="159" y="174"/>
                    </a:cubicBezTo>
                    <a:cubicBezTo>
                      <a:pt x="160" y="172"/>
                      <a:pt x="161" y="169"/>
                      <a:pt x="162" y="167"/>
                    </a:cubicBezTo>
                    <a:close/>
                    <a:moveTo>
                      <a:pt x="149" y="56"/>
                    </a:moveTo>
                    <a:cubicBezTo>
                      <a:pt x="130" y="56"/>
                      <a:pt x="112" y="56"/>
                      <a:pt x="93" y="56"/>
                    </a:cubicBezTo>
                    <a:cubicBezTo>
                      <a:pt x="93" y="58"/>
                      <a:pt x="93" y="61"/>
                      <a:pt x="93" y="63"/>
                    </a:cubicBezTo>
                    <a:cubicBezTo>
                      <a:pt x="112" y="63"/>
                      <a:pt x="130" y="63"/>
                      <a:pt x="149" y="63"/>
                    </a:cubicBezTo>
                    <a:cubicBezTo>
                      <a:pt x="149" y="61"/>
                      <a:pt x="149" y="58"/>
                      <a:pt x="149" y="56"/>
                    </a:cubicBezTo>
                    <a:close/>
                    <a:moveTo>
                      <a:pt x="113" y="8"/>
                    </a:moveTo>
                    <a:cubicBezTo>
                      <a:pt x="113" y="11"/>
                      <a:pt x="113" y="13"/>
                      <a:pt x="113" y="16"/>
                    </a:cubicBezTo>
                    <a:cubicBezTo>
                      <a:pt x="119" y="16"/>
                      <a:pt x="124" y="16"/>
                      <a:pt x="129" y="16"/>
                    </a:cubicBezTo>
                    <a:cubicBezTo>
                      <a:pt x="129" y="13"/>
                      <a:pt x="129" y="11"/>
                      <a:pt x="129" y="8"/>
                    </a:cubicBezTo>
                    <a:cubicBezTo>
                      <a:pt x="124" y="8"/>
                      <a:pt x="119" y="8"/>
                      <a:pt x="113" y="8"/>
                    </a:cubicBezTo>
                    <a:close/>
                    <a:moveTo>
                      <a:pt x="18" y="119"/>
                    </a:moveTo>
                    <a:cubicBezTo>
                      <a:pt x="18" y="117"/>
                      <a:pt x="16" y="115"/>
                      <a:pt x="14" y="115"/>
                    </a:cubicBezTo>
                    <a:cubicBezTo>
                      <a:pt x="12" y="115"/>
                      <a:pt x="10" y="117"/>
                      <a:pt x="10" y="119"/>
                    </a:cubicBezTo>
                    <a:cubicBezTo>
                      <a:pt x="10" y="121"/>
                      <a:pt x="11" y="123"/>
                      <a:pt x="14" y="123"/>
                    </a:cubicBezTo>
                    <a:cubicBezTo>
                      <a:pt x="16" y="123"/>
                      <a:pt x="18" y="121"/>
                      <a:pt x="18" y="119"/>
                    </a:cubicBezTo>
                    <a:close/>
                    <a:moveTo>
                      <a:pt x="233" y="119"/>
                    </a:moveTo>
                    <a:cubicBezTo>
                      <a:pt x="233" y="117"/>
                      <a:pt x="231" y="115"/>
                      <a:pt x="229" y="115"/>
                    </a:cubicBezTo>
                    <a:cubicBezTo>
                      <a:pt x="227" y="115"/>
                      <a:pt x="225" y="117"/>
                      <a:pt x="225" y="119"/>
                    </a:cubicBezTo>
                    <a:cubicBezTo>
                      <a:pt x="225" y="121"/>
                      <a:pt x="226" y="123"/>
                      <a:pt x="229" y="123"/>
                    </a:cubicBezTo>
                    <a:cubicBezTo>
                      <a:pt x="231" y="123"/>
                      <a:pt x="233" y="121"/>
                      <a:pt x="233" y="119"/>
                    </a:cubicBezTo>
                    <a:close/>
                    <a:moveTo>
                      <a:pt x="14" y="67"/>
                    </a:moveTo>
                    <a:cubicBezTo>
                      <a:pt x="12" y="67"/>
                      <a:pt x="10" y="69"/>
                      <a:pt x="10" y="71"/>
                    </a:cubicBezTo>
                    <a:cubicBezTo>
                      <a:pt x="10" y="73"/>
                      <a:pt x="11" y="75"/>
                      <a:pt x="14" y="75"/>
                    </a:cubicBezTo>
                    <a:cubicBezTo>
                      <a:pt x="16" y="75"/>
                      <a:pt x="18" y="74"/>
                      <a:pt x="18" y="71"/>
                    </a:cubicBezTo>
                    <a:cubicBezTo>
                      <a:pt x="18" y="69"/>
                      <a:pt x="16" y="67"/>
                      <a:pt x="14" y="67"/>
                    </a:cubicBezTo>
                    <a:close/>
                    <a:moveTo>
                      <a:pt x="229" y="163"/>
                    </a:moveTo>
                    <a:cubicBezTo>
                      <a:pt x="227" y="163"/>
                      <a:pt x="225" y="164"/>
                      <a:pt x="225" y="167"/>
                    </a:cubicBezTo>
                    <a:cubicBezTo>
                      <a:pt x="224" y="169"/>
                      <a:pt x="226" y="171"/>
                      <a:pt x="229" y="171"/>
                    </a:cubicBezTo>
                    <a:cubicBezTo>
                      <a:pt x="231" y="171"/>
                      <a:pt x="232" y="169"/>
                      <a:pt x="233" y="167"/>
                    </a:cubicBezTo>
                    <a:cubicBezTo>
                      <a:pt x="233" y="165"/>
                      <a:pt x="231" y="163"/>
                      <a:pt x="229" y="163"/>
                    </a:cubicBezTo>
                    <a:close/>
                    <a:moveTo>
                      <a:pt x="229" y="75"/>
                    </a:moveTo>
                    <a:cubicBezTo>
                      <a:pt x="231" y="75"/>
                      <a:pt x="233" y="74"/>
                      <a:pt x="233" y="71"/>
                    </a:cubicBezTo>
                    <a:cubicBezTo>
                      <a:pt x="233" y="69"/>
                      <a:pt x="231" y="67"/>
                      <a:pt x="229" y="67"/>
                    </a:cubicBezTo>
                    <a:cubicBezTo>
                      <a:pt x="227" y="67"/>
                      <a:pt x="225" y="69"/>
                      <a:pt x="225" y="71"/>
                    </a:cubicBezTo>
                    <a:cubicBezTo>
                      <a:pt x="225" y="74"/>
                      <a:pt x="226" y="75"/>
                      <a:pt x="229" y="75"/>
                    </a:cubicBezTo>
                    <a:close/>
                    <a:moveTo>
                      <a:pt x="18" y="167"/>
                    </a:moveTo>
                    <a:cubicBezTo>
                      <a:pt x="18" y="165"/>
                      <a:pt x="16" y="163"/>
                      <a:pt x="14" y="163"/>
                    </a:cubicBezTo>
                    <a:cubicBezTo>
                      <a:pt x="12" y="163"/>
                      <a:pt x="10" y="165"/>
                      <a:pt x="10" y="167"/>
                    </a:cubicBezTo>
                    <a:cubicBezTo>
                      <a:pt x="10" y="169"/>
                      <a:pt x="11" y="171"/>
                      <a:pt x="14" y="171"/>
                    </a:cubicBezTo>
                    <a:cubicBezTo>
                      <a:pt x="16" y="171"/>
                      <a:pt x="18" y="169"/>
                      <a:pt x="18" y="167"/>
                    </a:cubicBezTo>
                    <a:close/>
                  </a:path>
                </a:pathLst>
              </a:custGeom>
              <a:solidFill>
                <a:srgbClr val="17BA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38" name="Freeform 35">
                <a:extLst>
                  <a:ext uri="{FF2B5EF4-FFF2-40B4-BE49-F238E27FC236}">
                    <a16:creationId xmlns:a16="http://schemas.microsoft.com/office/drawing/2014/main" id="{62C7AB64-5457-4757-8FEF-209CD517B1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93375" y="2881313"/>
                <a:ext cx="25400" cy="25400"/>
              </a:xfrm>
              <a:custGeom>
                <a:avLst/>
                <a:gdLst>
                  <a:gd name="T0" fmla="*/ 0 w 8"/>
                  <a:gd name="T1" fmla="*/ 8 h 8"/>
                  <a:gd name="T2" fmla="*/ 0 w 8"/>
                  <a:gd name="T3" fmla="*/ 1 h 8"/>
                  <a:gd name="T4" fmla="*/ 7 w 8"/>
                  <a:gd name="T5" fmla="*/ 1 h 8"/>
                  <a:gd name="T6" fmla="*/ 8 w 8"/>
                  <a:gd name="T7" fmla="*/ 2 h 8"/>
                  <a:gd name="T8" fmla="*/ 8 w 8"/>
                  <a:gd name="T9" fmla="*/ 8 h 8"/>
                  <a:gd name="T10" fmla="*/ 0 w 8"/>
                  <a:gd name="T11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" h="8">
                    <a:moveTo>
                      <a:pt x="0" y="8"/>
                    </a:moveTo>
                    <a:cubicBezTo>
                      <a:pt x="0" y="6"/>
                      <a:pt x="0" y="3"/>
                      <a:pt x="0" y="1"/>
                    </a:cubicBezTo>
                    <a:cubicBezTo>
                      <a:pt x="3" y="1"/>
                      <a:pt x="5" y="0"/>
                      <a:pt x="7" y="1"/>
                    </a:cubicBezTo>
                    <a:cubicBezTo>
                      <a:pt x="7" y="1"/>
                      <a:pt x="8" y="1"/>
                      <a:pt x="8" y="2"/>
                    </a:cubicBezTo>
                    <a:cubicBezTo>
                      <a:pt x="8" y="4"/>
                      <a:pt x="8" y="6"/>
                      <a:pt x="8" y="8"/>
                    </a:cubicBezTo>
                    <a:cubicBezTo>
                      <a:pt x="5" y="8"/>
                      <a:pt x="3" y="8"/>
                      <a:pt x="0" y="8"/>
                    </a:cubicBezTo>
                    <a:close/>
                  </a:path>
                </a:pathLst>
              </a:custGeom>
              <a:solidFill>
                <a:srgbClr val="17BA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39" name="Freeform 36">
                <a:extLst>
                  <a:ext uri="{FF2B5EF4-FFF2-40B4-BE49-F238E27FC236}">
                    <a16:creationId xmlns:a16="http://schemas.microsoft.com/office/drawing/2014/main" id="{10009823-E379-4933-BAF4-147D2EC9D3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42588" y="2884488"/>
                <a:ext cx="25400" cy="22225"/>
              </a:xfrm>
              <a:custGeom>
                <a:avLst/>
                <a:gdLst>
                  <a:gd name="T0" fmla="*/ 0 w 8"/>
                  <a:gd name="T1" fmla="*/ 7 h 7"/>
                  <a:gd name="T2" fmla="*/ 0 w 8"/>
                  <a:gd name="T3" fmla="*/ 0 h 7"/>
                  <a:gd name="T4" fmla="*/ 8 w 8"/>
                  <a:gd name="T5" fmla="*/ 0 h 7"/>
                  <a:gd name="T6" fmla="*/ 8 w 8"/>
                  <a:gd name="T7" fmla="*/ 7 h 7"/>
                  <a:gd name="T8" fmla="*/ 0 w 8"/>
                  <a:gd name="T9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7">
                    <a:moveTo>
                      <a:pt x="0" y="7"/>
                    </a:moveTo>
                    <a:cubicBezTo>
                      <a:pt x="0" y="5"/>
                      <a:pt x="0" y="2"/>
                      <a:pt x="0" y="0"/>
                    </a:cubicBezTo>
                    <a:cubicBezTo>
                      <a:pt x="3" y="0"/>
                      <a:pt x="5" y="0"/>
                      <a:pt x="8" y="0"/>
                    </a:cubicBezTo>
                    <a:cubicBezTo>
                      <a:pt x="8" y="2"/>
                      <a:pt x="8" y="5"/>
                      <a:pt x="8" y="7"/>
                    </a:cubicBezTo>
                    <a:cubicBezTo>
                      <a:pt x="5" y="7"/>
                      <a:pt x="3" y="7"/>
                      <a:pt x="0" y="7"/>
                    </a:cubicBezTo>
                    <a:close/>
                  </a:path>
                </a:pathLst>
              </a:custGeom>
              <a:solidFill>
                <a:srgbClr val="17BA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B7BE3C65-5125-4650-9E31-EF9996C7438A}"/>
                </a:ext>
              </a:extLst>
            </p:cNvPr>
            <p:cNvGrpSpPr/>
            <p:nvPr/>
          </p:nvGrpSpPr>
          <p:grpSpPr>
            <a:xfrm>
              <a:off x="7610475" y="1455186"/>
              <a:ext cx="1403350" cy="1411288"/>
              <a:chOff x="7610475" y="1965325"/>
              <a:chExt cx="1403350" cy="1411288"/>
            </a:xfrm>
          </p:grpSpPr>
          <p:sp>
            <p:nvSpPr>
              <p:cNvPr id="40" name="Oval 37">
                <a:extLst>
                  <a:ext uri="{FF2B5EF4-FFF2-40B4-BE49-F238E27FC236}">
                    <a16:creationId xmlns:a16="http://schemas.microsoft.com/office/drawing/2014/main" id="{E312C45C-0330-4639-BBB1-980270F0B9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10475" y="1965325"/>
                <a:ext cx="1403350" cy="1411288"/>
              </a:xfrm>
              <a:prstGeom prst="ellipse">
                <a:avLst/>
              </a:prstGeom>
              <a:noFill/>
              <a:ln w="11113" cap="flat">
                <a:solidFill>
                  <a:srgbClr val="17BAB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1" name="Oval 38">
                <a:extLst>
                  <a:ext uri="{FF2B5EF4-FFF2-40B4-BE49-F238E27FC236}">
                    <a16:creationId xmlns:a16="http://schemas.microsoft.com/office/drawing/2014/main" id="{E9EF734D-662A-4A53-9FE0-5F20C9C24B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62875" y="2119313"/>
                <a:ext cx="1098550" cy="1103313"/>
              </a:xfrm>
              <a:prstGeom prst="ellipse">
                <a:avLst/>
              </a:prstGeom>
              <a:noFill/>
              <a:ln w="74613" cap="flat">
                <a:solidFill>
                  <a:srgbClr val="17BAB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2" name="Freeform 39">
                <a:extLst>
                  <a:ext uri="{FF2B5EF4-FFF2-40B4-BE49-F238E27FC236}">
                    <a16:creationId xmlns:a16="http://schemas.microsoft.com/office/drawing/2014/main" id="{9714EB1C-10F1-4532-BF63-57F5B900ED3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950200" y="2309813"/>
                <a:ext cx="698500" cy="693738"/>
              </a:xfrm>
              <a:custGeom>
                <a:avLst/>
                <a:gdLst>
                  <a:gd name="T0" fmla="*/ 148 w 224"/>
                  <a:gd name="T1" fmla="*/ 141 h 221"/>
                  <a:gd name="T2" fmla="*/ 157 w 224"/>
                  <a:gd name="T3" fmla="*/ 151 h 221"/>
                  <a:gd name="T4" fmla="*/ 159 w 224"/>
                  <a:gd name="T5" fmla="*/ 151 h 221"/>
                  <a:gd name="T6" fmla="*/ 180 w 224"/>
                  <a:gd name="T7" fmla="*/ 155 h 221"/>
                  <a:gd name="T8" fmla="*/ 215 w 224"/>
                  <a:gd name="T9" fmla="*/ 190 h 221"/>
                  <a:gd name="T10" fmla="*/ 208 w 224"/>
                  <a:gd name="T11" fmla="*/ 219 h 221"/>
                  <a:gd name="T12" fmla="*/ 191 w 224"/>
                  <a:gd name="T13" fmla="*/ 215 h 221"/>
                  <a:gd name="T14" fmla="*/ 154 w 224"/>
                  <a:gd name="T15" fmla="*/ 178 h 221"/>
                  <a:gd name="T16" fmla="*/ 152 w 224"/>
                  <a:gd name="T17" fmla="*/ 158 h 221"/>
                  <a:gd name="T18" fmla="*/ 152 w 224"/>
                  <a:gd name="T19" fmla="*/ 157 h 221"/>
                  <a:gd name="T20" fmla="*/ 143 w 224"/>
                  <a:gd name="T21" fmla="*/ 147 h 221"/>
                  <a:gd name="T22" fmla="*/ 141 w 224"/>
                  <a:gd name="T23" fmla="*/ 148 h 221"/>
                  <a:gd name="T24" fmla="*/ 117 w 224"/>
                  <a:gd name="T25" fmla="*/ 162 h 221"/>
                  <a:gd name="T26" fmla="*/ 93 w 224"/>
                  <a:gd name="T27" fmla="*/ 168 h 221"/>
                  <a:gd name="T28" fmla="*/ 34 w 224"/>
                  <a:gd name="T29" fmla="*/ 149 h 221"/>
                  <a:gd name="T30" fmla="*/ 5 w 224"/>
                  <a:gd name="T31" fmla="*/ 103 h 221"/>
                  <a:gd name="T32" fmla="*/ 22 w 224"/>
                  <a:gd name="T33" fmla="*/ 34 h 221"/>
                  <a:gd name="T34" fmla="*/ 73 w 224"/>
                  <a:gd name="T35" fmla="*/ 4 h 221"/>
                  <a:gd name="T36" fmla="*/ 146 w 224"/>
                  <a:gd name="T37" fmla="*/ 29 h 221"/>
                  <a:gd name="T38" fmla="*/ 167 w 224"/>
                  <a:gd name="T39" fmla="*/ 71 h 221"/>
                  <a:gd name="T40" fmla="*/ 157 w 224"/>
                  <a:gd name="T41" fmla="*/ 129 h 221"/>
                  <a:gd name="T42" fmla="*/ 148 w 224"/>
                  <a:gd name="T43" fmla="*/ 141 h 221"/>
                  <a:gd name="T44" fmla="*/ 11 w 224"/>
                  <a:gd name="T45" fmla="*/ 86 h 221"/>
                  <a:gd name="T46" fmla="*/ 86 w 224"/>
                  <a:gd name="T47" fmla="*/ 161 h 221"/>
                  <a:gd name="T48" fmla="*/ 161 w 224"/>
                  <a:gd name="T49" fmla="*/ 86 h 221"/>
                  <a:gd name="T50" fmla="*/ 87 w 224"/>
                  <a:gd name="T51" fmla="*/ 11 h 221"/>
                  <a:gd name="T52" fmla="*/ 11 w 224"/>
                  <a:gd name="T53" fmla="*/ 86 h 221"/>
                  <a:gd name="T54" fmla="*/ 212 w 224"/>
                  <a:gd name="T55" fmla="*/ 203 h 221"/>
                  <a:gd name="T56" fmla="*/ 210 w 224"/>
                  <a:gd name="T57" fmla="*/ 196 h 221"/>
                  <a:gd name="T58" fmla="*/ 196 w 224"/>
                  <a:gd name="T59" fmla="*/ 183 h 221"/>
                  <a:gd name="T60" fmla="*/ 174 w 224"/>
                  <a:gd name="T61" fmla="*/ 160 h 221"/>
                  <a:gd name="T62" fmla="*/ 160 w 224"/>
                  <a:gd name="T63" fmla="*/ 160 h 221"/>
                  <a:gd name="T64" fmla="*/ 160 w 224"/>
                  <a:gd name="T65" fmla="*/ 173 h 221"/>
                  <a:gd name="T66" fmla="*/ 196 w 224"/>
                  <a:gd name="T67" fmla="*/ 210 h 221"/>
                  <a:gd name="T68" fmla="*/ 207 w 224"/>
                  <a:gd name="T69" fmla="*/ 212 h 221"/>
                  <a:gd name="T70" fmla="*/ 212 w 224"/>
                  <a:gd name="T71" fmla="*/ 203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24" h="221">
                    <a:moveTo>
                      <a:pt x="148" y="141"/>
                    </a:moveTo>
                    <a:cubicBezTo>
                      <a:pt x="151" y="145"/>
                      <a:pt x="154" y="148"/>
                      <a:pt x="157" y="151"/>
                    </a:cubicBezTo>
                    <a:cubicBezTo>
                      <a:pt x="157" y="151"/>
                      <a:pt x="158" y="151"/>
                      <a:pt x="159" y="151"/>
                    </a:cubicBezTo>
                    <a:cubicBezTo>
                      <a:pt x="167" y="148"/>
                      <a:pt x="174" y="149"/>
                      <a:pt x="180" y="155"/>
                    </a:cubicBezTo>
                    <a:cubicBezTo>
                      <a:pt x="192" y="167"/>
                      <a:pt x="203" y="179"/>
                      <a:pt x="215" y="190"/>
                    </a:cubicBezTo>
                    <a:cubicBezTo>
                      <a:pt x="224" y="200"/>
                      <a:pt x="221" y="216"/>
                      <a:pt x="208" y="219"/>
                    </a:cubicBezTo>
                    <a:cubicBezTo>
                      <a:pt x="202" y="221"/>
                      <a:pt x="196" y="220"/>
                      <a:pt x="191" y="215"/>
                    </a:cubicBezTo>
                    <a:cubicBezTo>
                      <a:pt x="179" y="203"/>
                      <a:pt x="166" y="191"/>
                      <a:pt x="154" y="178"/>
                    </a:cubicBezTo>
                    <a:cubicBezTo>
                      <a:pt x="149" y="173"/>
                      <a:pt x="148" y="165"/>
                      <a:pt x="152" y="158"/>
                    </a:cubicBezTo>
                    <a:cubicBezTo>
                      <a:pt x="152" y="158"/>
                      <a:pt x="152" y="158"/>
                      <a:pt x="152" y="157"/>
                    </a:cubicBezTo>
                    <a:cubicBezTo>
                      <a:pt x="149" y="154"/>
                      <a:pt x="146" y="151"/>
                      <a:pt x="143" y="147"/>
                    </a:cubicBezTo>
                    <a:cubicBezTo>
                      <a:pt x="142" y="147"/>
                      <a:pt x="141" y="147"/>
                      <a:pt x="141" y="148"/>
                    </a:cubicBezTo>
                    <a:cubicBezTo>
                      <a:pt x="134" y="154"/>
                      <a:pt x="126" y="159"/>
                      <a:pt x="117" y="162"/>
                    </a:cubicBezTo>
                    <a:cubicBezTo>
                      <a:pt x="109" y="165"/>
                      <a:pt x="101" y="167"/>
                      <a:pt x="93" y="168"/>
                    </a:cubicBezTo>
                    <a:cubicBezTo>
                      <a:pt x="70" y="170"/>
                      <a:pt x="51" y="163"/>
                      <a:pt x="34" y="149"/>
                    </a:cubicBezTo>
                    <a:cubicBezTo>
                      <a:pt x="19" y="137"/>
                      <a:pt x="9" y="122"/>
                      <a:pt x="5" y="103"/>
                    </a:cubicBezTo>
                    <a:cubicBezTo>
                      <a:pt x="0" y="77"/>
                      <a:pt x="6" y="54"/>
                      <a:pt x="22" y="34"/>
                    </a:cubicBezTo>
                    <a:cubicBezTo>
                      <a:pt x="35" y="17"/>
                      <a:pt x="52" y="7"/>
                      <a:pt x="73" y="4"/>
                    </a:cubicBezTo>
                    <a:cubicBezTo>
                      <a:pt x="102" y="0"/>
                      <a:pt x="126" y="8"/>
                      <a:pt x="146" y="29"/>
                    </a:cubicBezTo>
                    <a:cubicBezTo>
                      <a:pt x="158" y="40"/>
                      <a:pt x="165" y="55"/>
                      <a:pt x="167" y="71"/>
                    </a:cubicBezTo>
                    <a:cubicBezTo>
                      <a:pt x="171" y="92"/>
                      <a:pt x="167" y="111"/>
                      <a:pt x="157" y="129"/>
                    </a:cubicBezTo>
                    <a:cubicBezTo>
                      <a:pt x="154" y="133"/>
                      <a:pt x="151" y="137"/>
                      <a:pt x="148" y="141"/>
                    </a:cubicBezTo>
                    <a:close/>
                    <a:moveTo>
                      <a:pt x="11" y="86"/>
                    </a:moveTo>
                    <a:cubicBezTo>
                      <a:pt x="11" y="127"/>
                      <a:pt x="44" y="161"/>
                      <a:pt x="86" y="161"/>
                    </a:cubicBezTo>
                    <a:cubicBezTo>
                      <a:pt x="128" y="161"/>
                      <a:pt x="161" y="127"/>
                      <a:pt x="161" y="86"/>
                    </a:cubicBezTo>
                    <a:cubicBezTo>
                      <a:pt x="161" y="44"/>
                      <a:pt x="128" y="11"/>
                      <a:pt x="87" y="11"/>
                    </a:cubicBezTo>
                    <a:cubicBezTo>
                      <a:pt x="45" y="10"/>
                      <a:pt x="11" y="44"/>
                      <a:pt x="11" y="86"/>
                    </a:cubicBezTo>
                    <a:close/>
                    <a:moveTo>
                      <a:pt x="212" y="203"/>
                    </a:moveTo>
                    <a:cubicBezTo>
                      <a:pt x="213" y="200"/>
                      <a:pt x="211" y="198"/>
                      <a:pt x="210" y="196"/>
                    </a:cubicBezTo>
                    <a:cubicBezTo>
                      <a:pt x="205" y="192"/>
                      <a:pt x="201" y="187"/>
                      <a:pt x="196" y="183"/>
                    </a:cubicBezTo>
                    <a:cubicBezTo>
                      <a:pt x="189" y="175"/>
                      <a:pt x="181" y="168"/>
                      <a:pt x="174" y="160"/>
                    </a:cubicBezTo>
                    <a:cubicBezTo>
                      <a:pt x="170" y="156"/>
                      <a:pt x="164" y="156"/>
                      <a:pt x="160" y="160"/>
                    </a:cubicBezTo>
                    <a:cubicBezTo>
                      <a:pt x="156" y="164"/>
                      <a:pt x="156" y="169"/>
                      <a:pt x="160" y="173"/>
                    </a:cubicBezTo>
                    <a:cubicBezTo>
                      <a:pt x="172" y="185"/>
                      <a:pt x="184" y="198"/>
                      <a:pt x="196" y="210"/>
                    </a:cubicBezTo>
                    <a:cubicBezTo>
                      <a:pt x="199" y="213"/>
                      <a:pt x="203" y="213"/>
                      <a:pt x="207" y="212"/>
                    </a:cubicBezTo>
                    <a:cubicBezTo>
                      <a:pt x="210" y="210"/>
                      <a:pt x="212" y="207"/>
                      <a:pt x="212" y="203"/>
                    </a:cubicBezTo>
                    <a:close/>
                  </a:path>
                </a:pathLst>
              </a:custGeom>
              <a:solidFill>
                <a:srgbClr val="17BA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3" name="Freeform 40">
                <a:extLst>
                  <a:ext uri="{FF2B5EF4-FFF2-40B4-BE49-F238E27FC236}">
                    <a16:creationId xmlns:a16="http://schemas.microsoft.com/office/drawing/2014/main" id="{B70A9044-D76F-41B6-A0C7-CA97480E946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015288" y="2366963"/>
                <a:ext cx="409575" cy="423863"/>
              </a:xfrm>
              <a:custGeom>
                <a:avLst/>
                <a:gdLst>
                  <a:gd name="T0" fmla="*/ 129 w 131"/>
                  <a:gd name="T1" fmla="*/ 65 h 135"/>
                  <a:gd name="T2" fmla="*/ 70 w 131"/>
                  <a:gd name="T3" fmla="*/ 132 h 135"/>
                  <a:gd name="T4" fmla="*/ 1 w 131"/>
                  <a:gd name="T5" fmla="*/ 69 h 135"/>
                  <a:gd name="T6" fmla="*/ 60 w 131"/>
                  <a:gd name="T7" fmla="*/ 3 h 135"/>
                  <a:gd name="T8" fmla="*/ 129 w 131"/>
                  <a:gd name="T9" fmla="*/ 65 h 135"/>
                  <a:gd name="T10" fmla="*/ 8 w 131"/>
                  <a:gd name="T11" fmla="*/ 67 h 135"/>
                  <a:gd name="T12" fmla="*/ 65 w 131"/>
                  <a:gd name="T13" fmla="*/ 124 h 135"/>
                  <a:gd name="T14" fmla="*/ 122 w 131"/>
                  <a:gd name="T15" fmla="*/ 67 h 135"/>
                  <a:gd name="T16" fmla="*/ 65 w 131"/>
                  <a:gd name="T17" fmla="*/ 11 h 135"/>
                  <a:gd name="T18" fmla="*/ 8 w 131"/>
                  <a:gd name="T19" fmla="*/ 67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1" h="135">
                    <a:moveTo>
                      <a:pt x="129" y="65"/>
                    </a:moveTo>
                    <a:cubicBezTo>
                      <a:pt x="131" y="101"/>
                      <a:pt x="103" y="129"/>
                      <a:pt x="70" y="132"/>
                    </a:cubicBezTo>
                    <a:cubicBezTo>
                      <a:pt x="33" y="135"/>
                      <a:pt x="2" y="105"/>
                      <a:pt x="1" y="69"/>
                    </a:cubicBezTo>
                    <a:cubicBezTo>
                      <a:pt x="0" y="34"/>
                      <a:pt x="27" y="6"/>
                      <a:pt x="60" y="3"/>
                    </a:cubicBezTo>
                    <a:cubicBezTo>
                      <a:pt x="99" y="0"/>
                      <a:pt x="129" y="31"/>
                      <a:pt x="129" y="65"/>
                    </a:cubicBezTo>
                    <a:close/>
                    <a:moveTo>
                      <a:pt x="8" y="67"/>
                    </a:moveTo>
                    <a:cubicBezTo>
                      <a:pt x="8" y="99"/>
                      <a:pt x="34" y="124"/>
                      <a:pt x="65" y="124"/>
                    </a:cubicBezTo>
                    <a:cubicBezTo>
                      <a:pt x="96" y="124"/>
                      <a:pt x="122" y="98"/>
                      <a:pt x="122" y="67"/>
                    </a:cubicBezTo>
                    <a:cubicBezTo>
                      <a:pt x="122" y="35"/>
                      <a:pt x="95" y="10"/>
                      <a:pt x="65" y="11"/>
                    </a:cubicBezTo>
                    <a:cubicBezTo>
                      <a:pt x="34" y="11"/>
                      <a:pt x="8" y="36"/>
                      <a:pt x="8" y="67"/>
                    </a:cubicBezTo>
                    <a:close/>
                  </a:path>
                </a:pathLst>
              </a:custGeom>
              <a:solidFill>
                <a:srgbClr val="17BA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4" name="Freeform 41">
                <a:extLst>
                  <a:ext uri="{FF2B5EF4-FFF2-40B4-BE49-F238E27FC236}">
                    <a16:creationId xmlns:a16="http://schemas.microsoft.com/office/drawing/2014/main" id="{AF9763B9-6C47-44CA-875A-4BAEFD9A78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10500" y="3163888"/>
                <a:ext cx="723900" cy="212725"/>
              </a:xfrm>
              <a:custGeom>
                <a:avLst/>
                <a:gdLst>
                  <a:gd name="T0" fmla="*/ 232 w 232"/>
                  <a:gd name="T1" fmla="*/ 56 h 68"/>
                  <a:gd name="T2" fmla="*/ 161 w 232"/>
                  <a:gd name="T3" fmla="*/ 68 h 68"/>
                  <a:gd name="T4" fmla="*/ 0 w 232"/>
                  <a:gd name="T5" fmla="*/ 0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2" h="68">
                    <a:moveTo>
                      <a:pt x="232" y="56"/>
                    </a:moveTo>
                    <a:cubicBezTo>
                      <a:pt x="210" y="64"/>
                      <a:pt x="186" y="68"/>
                      <a:pt x="161" y="68"/>
                    </a:cubicBezTo>
                    <a:cubicBezTo>
                      <a:pt x="98" y="68"/>
                      <a:pt x="41" y="42"/>
                      <a:pt x="0" y="0"/>
                    </a:cubicBezTo>
                  </a:path>
                </a:pathLst>
              </a:custGeom>
              <a:noFill/>
              <a:ln w="74613" cap="flat">
                <a:solidFill>
                  <a:srgbClr val="17BAB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45" name="Freeform 42">
                <a:extLst>
                  <a:ext uri="{FF2B5EF4-FFF2-40B4-BE49-F238E27FC236}">
                    <a16:creationId xmlns:a16="http://schemas.microsoft.com/office/drawing/2014/main" id="{9C053358-6668-4464-8875-D63A3B9689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75625" y="1965325"/>
                <a:ext cx="795337" cy="463550"/>
              </a:xfrm>
              <a:custGeom>
                <a:avLst/>
                <a:gdLst>
                  <a:gd name="T0" fmla="*/ 0 w 255"/>
                  <a:gd name="T1" fmla="*/ 5 h 148"/>
                  <a:gd name="T2" fmla="*/ 44 w 255"/>
                  <a:gd name="T3" fmla="*/ 0 h 148"/>
                  <a:gd name="T4" fmla="*/ 255 w 255"/>
                  <a:gd name="T5" fmla="*/ 148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5" h="148">
                    <a:moveTo>
                      <a:pt x="0" y="5"/>
                    </a:moveTo>
                    <a:cubicBezTo>
                      <a:pt x="14" y="2"/>
                      <a:pt x="29" y="0"/>
                      <a:pt x="44" y="0"/>
                    </a:cubicBezTo>
                    <a:cubicBezTo>
                      <a:pt x="141" y="0"/>
                      <a:pt x="224" y="62"/>
                      <a:pt x="255" y="148"/>
                    </a:cubicBezTo>
                  </a:path>
                </a:pathLst>
              </a:custGeom>
              <a:noFill/>
              <a:ln w="74613" cap="flat">
                <a:solidFill>
                  <a:srgbClr val="17BAB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B3B37B27-CDFE-4EE0-9D66-54B6DF1FB6B8}"/>
                </a:ext>
              </a:extLst>
            </p:cNvPr>
            <p:cNvCxnSpPr>
              <a:endCxn id="19" idx="2"/>
            </p:cNvCxnSpPr>
            <p:nvPr/>
          </p:nvCxnSpPr>
          <p:spPr>
            <a:xfrm>
              <a:off x="2415941" y="2146434"/>
              <a:ext cx="789222" cy="14396"/>
            </a:xfrm>
            <a:prstGeom prst="line">
              <a:avLst/>
            </a:prstGeom>
            <a:ln>
              <a:solidFill>
                <a:srgbClr val="17BAB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AD0CB195-75FD-4F13-B0F6-CAF0D639AEB4}"/>
                </a:ext>
              </a:extLst>
            </p:cNvPr>
            <p:cNvCxnSpPr/>
            <p:nvPr/>
          </p:nvCxnSpPr>
          <p:spPr>
            <a:xfrm>
              <a:off x="4617052" y="2146434"/>
              <a:ext cx="789222" cy="14396"/>
            </a:xfrm>
            <a:prstGeom prst="line">
              <a:avLst/>
            </a:prstGeom>
            <a:ln>
              <a:solidFill>
                <a:srgbClr val="17BAB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1BB3E846-9618-45E6-8DA1-E18C4E56950E}"/>
                </a:ext>
              </a:extLst>
            </p:cNvPr>
            <p:cNvCxnSpPr/>
            <p:nvPr/>
          </p:nvCxnSpPr>
          <p:spPr>
            <a:xfrm>
              <a:off x="6818697" y="2146434"/>
              <a:ext cx="789222" cy="14396"/>
            </a:xfrm>
            <a:prstGeom prst="line">
              <a:avLst/>
            </a:prstGeom>
            <a:ln>
              <a:solidFill>
                <a:srgbClr val="17BAB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B96B97E0-FA68-4032-AC03-A566218E7850}"/>
                </a:ext>
              </a:extLst>
            </p:cNvPr>
            <p:cNvCxnSpPr>
              <a:cxnSpLocks/>
            </p:cNvCxnSpPr>
            <p:nvPr/>
          </p:nvCxnSpPr>
          <p:spPr>
            <a:xfrm>
              <a:off x="9009149" y="2146434"/>
              <a:ext cx="804779" cy="0"/>
            </a:xfrm>
            <a:prstGeom prst="line">
              <a:avLst/>
            </a:prstGeom>
            <a:ln>
              <a:solidFill>
                <a:srgbClr val="17BAB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18F30E3A-369A-4B24-9C42-EC4BD55DB10C}"/>
                </a:ext>
              </a:extLst>
            </p:cNvPr>
            <p:cNvGrpSpPr/>
            <p:nvPr/>
          </p:nvGrpSpPr>
          <p:grpSpPr>
            <a:xfrm>
              <a:off x="828675" y="3021731"/>
              <a:ext cx="1733550" cy="844764"/>
              <a:chOff x="857250" y="2964581"/>
              <a:chExt cx="1733550" cy="844764"/>
            </a:xfrm>
          </p:grpSpPr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AFFBAE71-AF50-479B-AE8F-808CDFD85CA2}"/>
                  </a:ext>
                </a:extLst>
              </p:cNvPr>
              <p:cNvSpPr txBox="1"/>
              <p:nvPr/>
            </p:nvSpPr>
            <p:spPr>
              <a:xfrm>
                <a:off x="1019776" y="2964581"/>
                <a:ext cx="14264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chemeClr val="bg2">
                        <a:lumMod val="25000"/>
                      </a:schemeClr>
                    </a:solidFill>
                  </a:rPr>
                  <a:t>Lorem Ipsum</a:t>
                </a:r>
                <a:endParaRPr lang="en-IN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E10CD7B4-A640-4E44-A6F2-03AF0D23F430}"/>
                  </a:ext>
                </a:extLst>
              </p:cNvPr>
              <p:cNvSpPr txBox="1"/>
              <p:nvPr/>
            </p:nvSpPr>
            <p:spPr>
              <a:xfrm>
                <a:off x="857250" y="3286125"/>
                <a:ext cx="173355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IN" sz="1400" dirty="0">
                    <a:solidFill>
                      <a:schemeClr val="bg2">
                        <a:lumMod val="25000"/>
                      </a:schemeClr>
                    </a:solidFill>
                  </a:rPr>
                  <a:t>Lorem ipsum </a:t>
                </a:r>
                <a:r>
                  <a:rPr lang="en-IN" sz="1400" dirty="0" err="1">
                    <a:solidFill>
                      <a:schemeClr val="bg2">
                        <a:lumMod val="25000"/>
                      </a:schemeClr>
                    </a:solidFill>
                  </a:rPr>
                  <a:t>dolor</a:t>
                </a:r>
                <a:r>
                  <a:rPr lang="en-IN" sz="1400" dirty="0">
                    <a:solidFill>
                      <a:schemeClr val="bg2">
                        <a:lumMod val="25000"/>
                      </a:schemeClr>
                    </a:solidFill>
                  </a:rPr>
                  <a:t> sit </a:t>
                </a:r>
                <a:r>
                  <a:rPr lang="en-IN" sz="1400" dirty="0" err="1">
                    <a:solidFill>
                      <a:schemeClr val="bg2">
                        <a:lumMod val="25000"/>
                      </a:schemeClr>
                    </a:solidFill>
                  </a:rPr>
                  <a:t>amet</a:t>
                </a:r>
                <a:r>
                  <a:rPr lang="en-IN" sz="1400" dirty="0">
                    <a:solidFill>
                      <a:schemeClr val="bg2">
                        <a:lumMod val="25000"/>
                      </a:schemeClr>
                    </a:solidFill>
                  </a:rPr>
                  <a:t>, </a:t>
                </a:r>
                <a:r>
                  <a:rPr lang="en-IN" sz="1400" dirty="0" err="1">
                    <a:solidFill>
                      <a:schemeClr val="bg2">
                        <a:lumMod val="25000"/>
                      </a:schemeClr>
                    </a:solidFill>
                  </a:rPr>
                  <a:t>consectetur</a:t>
                </a:r>
                <a:endParaRPr lang="en-IN" sz="14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77A2D2DC-4708-4AFD-996E-6BCD620A325F}"/>
                </a:ext>
              </a:extLst>
            </p:cNvPr>
            <p:cNvGrpSpPr/>
            <p:nvPr/>
          </p:nvGrpSpPr>
          <p:grpSpPr>
            <a:xfrm>
              <a:off x="3009900" y="3021731"/>
              <a:ext cx="1733550" cy="844764"/>
              <a:chOff x="857250" y="2964581"/>
              <a:chExt cx="1733550" cy="844764"/>
            </a:xfrm>
          </p:grpSpPr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AC1CCCF5-0D99-41D9-9189-85BCB7908553}"/>
                  </a:ext>
                </a:extLst>
              </p:cNvPr>
              <p:cNvSpPr txBox="1"/>
              <p:nvPr/>
            </p:nvSpPr>
            <p:spPr>
              <a:xfrm>
                <a:off x="1019776" y="2964581"/>
                <a:ext cx="14264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chemeClr val="bg2">
                        <a:lumMod val="25000"/>
                      </a:schemeClr>
                    </a:solidFill>
                  </a:rPr>
                  <a:t>Lorem Ipsum</a:t>
                </a:r>
                <a:endParaRPr lang="en-IN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C187F186-C66F-47CD-8762-F1D2D8A1051B}"/>
                  </a:ext>
                </a:extLst>
              </p:cNvPr>
              <p:cNvSpPr txBox="1"/>
              <p:nvPr/>
            </p:nvSpPr>
            <p:spPr>
              <a:xfrm>
                <a:off x="857250" y="3286125"/>
                <a:ext cx="173355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IN" sz="1400" dirty="0">
                    <a:solidFill>
                      <a:schemeClr val="bg2">
                        <a:lumMod val="25000"/>
                      </a:schemeClr>
                    </a:solidFill>
                  </a:rPr>
                  <a:t>Lorem ipsum </a:t>
                </a:r>
                <a:r>
                  <a:rPr lang="en-IN" sz="1400" dirty="0" err="1">
                    <a:solidFill>
                      <a:schemeClr val="bg2">
                        <a:lumMod val="25000"/>
                      </a:schemeClr>
                    </a:solidFill>
                  </a:rPr>
                  <a:t>dolor</a:t>
                </a:r>
                <a:r>
                  <a:rPr lang="en-IN" sz="1400" dirty="0">
                    <a:solidFill>
                      <a:schemeClr val="bg2">
                        <a:lumMod val="25000"/>
                      </a:schemeClr>
                    </a:solidFill>
                  </a:rPr>
                  <a:t> sit </a:t>
                </a:r>
                <a:r>
                  <a:rPr lang="en-IN" sz="1400" dirty="0" err="1">
                    <a:solidFill>
                      <a:schemeClr val="bg2">
                        <a:lumMod val="25000"/>
                      </a:schemeClr>
                    </a:solidFill>
                  </a:rPr>
                  <a:t>amet</a:t>
                </a:r>
                <a:r>
                  <a:rPr lang="en-IN" sz="1400" dirty="0">
                    <a:solidFill>
                      <a:schemeClr val="bg2">
                        <a:lumMod val="25000"/>
                      </a:schemeClr>
                    </a:solidFill>
                  </a:rPr>
                  <a:t>, </a:t>
                </a:r>
                <a:r>
                  <a:rPr lang="en-IN" sz="1400" dirty="0" err="1">
                    <a:solidFill>
                      <a:schemeClr val="bg2">
                        <a:lumMod val="25000"/>
                      </a:schemeClr>
                    </a:solidFill>
                  </a:rPr>
                  <a:t>consectetur</a:t>
                </a:r>
                <a:endParaRPr lang="en-IN" sz="14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8A05FA3B-138C-41CF-A5A2-B0DC3DB882BB}"/>
                </a:ext>
              </a:extLst>
            </p:cNvPr>
            <p:cNvGrpSpPr/>
            <p:nvPr/>
          </p:nvGrpSpPr>
          <p:grpSpPr>
            <a:xfrm>
              <a:off x="5257800" y="3021731"/>
              <a:ext cx="1733550" cy="844764"/>
              <a:chOff x="857250" y="2964581"/>
              <a:chExt cx="1733550" cy="844764"/>
            </a:xfrm>
          </p:grpSpPr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650C7D56-CB25-4B2B-B258-2B16EA00249C}"/>
                  </a:ext>
                </a:extLst>
              </p:cNvPr>
              <p:cNvSpPr txBox="1"/>
              <p:nvPr/>
            </p:nvSpPr>
            <p:spPr>
              <a:xfrm>
                <a:off x="1019776" y="2964581"/>
                <a:ext cx="14264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chemeClr val="bg2">
                        <a:lumMod val="25000"/>
                      </a:schemeClr>
                    </a:solidFill>
                  </a:rPr>
                  <a:t>Lorem Ipsum</a:t>
                </a:r>
                <a:endParaRPr lang="en-IN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0E44A47C-1E85-4A9E-877E-85482DE4ED2E}"/>
                  </a:ext>
                </a:extLst>
              </p:cNvPr>
              <p:cNvSpPr txBox="1"/>
              <p:nvPr/>
            </p:nvSpPr>
            <p:spPr>
              <a:xfrm>
                <a:off x="857250" y="3286125"/>
                <a:ext cx="173355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IN" sz="1400" dirty="0">
                    <a:solidFill>
                      <a:schemeClr val="bg2">
                        <a:lumMod val="25000"/>
                      </a:schemeClr>
                    </a:solidFill>
                  </a:rPr>
                  <a:t>Lorem ipsum </a:t>
                </a:r>
                <a:r>
                  <a:rPr lang="en-IN" sz="1400" dirty="0" err="1">
                    <a:solidFill>
                      <a:schemeClr val="bg2">
                        <a:lumMod val="25000"/>
                      </a:schemeClr>
                    </a:solidFill>
                  </a:rPr>
                  <a:t>dolor</a:t>
                </a:r>
                <a:r>
                  <a:rPr lang="en-IN" sz="1400" dirty="0">
                    <a:solidFill>
                      <a:schemeClr val="bg2">
                        <a:lumMod val="25000"/>
                      </a:schemeClr>
                    </a:solidFill>
                  </a:rPr>
                  <a:t> sit </a:t>
                </a:r>
                <a:r>
                  <a:rPr lang="en-IN" sz="1400" dirty="0" err="1">
                    <a:solidFill>
                      <a:schemeClr val="bg2">
                        <a:lumMod val="25000"/>
                      </a:schemeClr>
                    </a:solidFill>
                  </a:rPr>
                  <a:t>amet</a:t>
                </a:r>
                <a:r>
                  <a:rPr lang="en-IN" sz="1400" dirty="0">
                    <a:solidFill>
                      <a:schemeClr val="bg2">
                        <a:lumMod val="25000"/>
                      </a:schemeClr>
                    </a:solidFill>
                  </a:rPr>
                  <a:t>, </a:t>
                </a:r>
                <a:r>
                  <a:rPr lang="en-IN" sz="1400" dirty="0" err="1">
                    <a:solidFill>
                      <a:schemeClr val="bg2">
                        <a:lumMod val="25000"/>
                      </a:schemeClr>
                    </a:solidFill>
                  </a:rPr>
                  <a:t>consectetur</a:t>
                </a:r>
                <a:endParaRPr lang="en-IN" sz="14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9D795DCE-FC3B-48D3-8084-B15E463A71EE}"/>
                </a:ext>
              </a:extLst>
            </p:cNvPr>
            <p:cNvGrpSpPr/>
            <p:nvPr/>
          </p:nvGrpSpPr>
          <p:grpSpPr>
            <a:xfrm>
              <a:off x="7468000" y="3021731"/>
              <a:ext cx="1733550" cy="844764"/>
              <a:chOff x="857250" y="2964581"/>
              <a:chExt cx="1733550" cy="844764"/>
            </a:xfrm>
          </p:grpSpPr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E17611D1-7232-47E6-9B13-ED60B223D5F3}"/>
                  </a:ext>
                </a:extLst>
              </p:cNvPr>
              <p:cNvSpPr txBox="1"/>
              <p:nvPr/>
            </p:nvSpPr>
            <p:spPr>
              <a:xfrm>
                <a:off x="1019776" y="2964581"/>
                <a:ext cx="14264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chemeClr val="bg2">
                        <a:lumMod val="25000"/>
                      </a:schemeClr>
                    </a:solidFill>
                  </a:rPr>
                  <a:t>Lorem Ipsum</a:t>
                </a:r>
                <a:endParaRPr lang="en-IN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C33BDD2D-D4AB-4D46-8661-E273FE65A5AE}"/>
                  </a:ext>
                </a:extLst>
              </p:cNvPr>
              <p:cNvSpPr txBox="1"/>
              <p:nvPr/>
            </p:nvSpPr>
            <p:spPr>
              <a:xfrm>
                <a:off x="857250" y="3286125"/>
                <a:ext cx="173355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IN" sz="1400" dirty="0">
                    <a:solidFill>
                      <a:schemeClr val="bg2">
                        <a:lumMod val="25000"/>
                      </a:schemeClr>
                    </a:solidFill>
                  </a:rPr>
                  <a:t>Lorem ipsum </a:t>
                </a:r>
                <a:r>
                  <a:rPr lang="en-IN" sz="1400" dirty="0" err="1">
                    <a:solidFill>
                      <a:schemeClr val="bg2">
                        <a:lumMod val="25000"/>
                      </a:schemeClr>
                    </a:solidFill>
                  </a:rPr>
                  <a:t>dolor</a:t>
                </a:r>
                <a:r>
                  <a:rPr lang="en-IN" sz="1400" dirty="0">
                    <a:solidFill>
                      <a:schemeClr val="bg2">
                        <a:lumMod val="25000"/>
                      </a:schemeClr>
                    </a:solidFill>
                  </a:rPr>
                  <a:t> sit </a:t>
                </a:r>
                <a:r>
                  <a:rPr lang="en-IN" sz="1400" dirty="0" err="1">
                    <a:solidFill>
                      <a:schemeClr val="bg2">
                        <a:lumMod val="25000"/>
                      </a:schemeClr>
                    </a:solidFill>
                  </a:rPr>
                  <a:t>amet</a:t>
                </a:r>
                <a:r>
                  <a:rPr lang="en-IN" sz="1400" dirty="0">
                    <a:solidFill>
                      <a:schemeClr val="bg2">
                        <a:lumMod val="25000"/>
                      </a:schemeClr>
                    </a:solidFill>
                  </a:rPr>
                  <a:t>, </a:t>
                </a:r>
                <a:r>
                  <a:rPr lang="en-IN" sz="1400" dirty="0" err="1">
                    <a:solidFill>
                      <a:schemeClr val="bg2">
                        <a:lumMod val="25000"/>
                      </a:schemeClr>
                    </a:solidFill>
                  </a:rPr>
                  <a:t>consectetur</a:t>
                </a:r>
                <a:endParaRPr lang="en-IN" sz="14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D64A9E69-5234-4B32-B2B4-CFE9202C1C18}"/>
                </a:ext>
              </a:extLst>
            </p:cNvPr>
            <p:cNvGrpSpPr/>
            <p:nvPr/>
          </p:nvGrpSpPr>
          <p:grpSpPr>
            <a:xfrm>
              <a:off x="9686925" y="3021731"/>
              <a:ext cx="1733550" cy="844764"/>
              <a:chOff x="857250" y="2964581"/>
              <a:chExt cx="1733550" cy="844764"/>
            </a:xfrm>
          </p:grpSpPr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887D4F95-9EAD-4850-9409-30713F7F7181}"/>
                  </a:ext>
                </a:extLst>
              </p:cNvPr>
              <p:cNvSpPr txBox="1"/>
              <p:nvPr/>
            </p:nvSpPr>
            <p:spPr>
              <a:xfrm>
                <a:off x="1019776" y="2964581"/>
                <a:ext cx="14264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chemeClr val="bg2">
                        <a:lumMod val="25000"/>
                      </a:schemeClr>
                    </a:solidFill>
                  </a:rPr>
                  <a:t>Lorem Ipsum</a:t>
                </a:r>
                <a:endParaRPr lang="en-IN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BB551F44-3356-42B3-96FF-AFF5A109C084}"/>
                  </a:ext>
                </a:extLst>
              </p:cNvPr>
              <p:cNvSpPr txBox="1"/>
              <p:nvPr/>
            </p:nvSpPr>
            <p:spPr>
              <a:xfrm>
                <a:off x="857250" y="3286125"/>
                <a:ext cx="173355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IN" sz="1400" dirty="0">
                    <a:solidFill>
                      <a:schemeClr val="bg2">
                        <a:lumMod val="25000"/>
                      </a:schemeClr>
                    </a:solidFill>
                  </a:rPr>
                  <a:t>Lorem ipsum </a:t>
                </a:r>
                <a:r>
                  <a:rPr lang="en-IN" sz="1400" dirty="0" err="1">
                    <a:solidFill>
                      <a:schemeClr val="bg2">
                        <a:lumMod val="25000"/>
                      </a:schemeClr>
                    </a:solidFill>
                  </a:rPr>
                  <a:t>dolor</a:t>
                </a:r>
                <a:r>
                  <a:rPr lang="en-IN" sz="1400" dirty="0">
                    <a:solidFill>
                      <a:schemeClr val="bg2">
                        <a:lumMod val="25000"/>
                      </a:schemeClr>
                    </a:solidFill>
                  </a:rPr>
                  <a:t> sit </a:t>
                </a:r>
                <a:r>
                  <a:rPr lang="en-IN" sz="1400" dirty="0" err="1">
                    <a:solidFill>
                      <a:schemeClr val="bg2">
                        <a:lumMod val="25000"/>
                      </a:schemeClr>
                    </a:solidFill>
                  </a:rPr>
                  <a:t>amet</a:t>
                </a:r>
                <a:r>
                  <a:rPr lang="en-IN" sz="1400" dirty="0">
                    <a:solidFill>
                      <a:schemeClr val="bg2">
                        <a:lumMod val="25000"/>
                      </a:schemeClr>
                    </a:solidFill>
                  </a:rPr>
                  <a:t>, </a:t>
                </a:r>
                <a:r>
                  <a:rPr lang="en-IN" sz="1400" dirty="0" err="1">
                    <a:solidFill>
                      <a:schemeClr val="bg2">
                        <a:lumMod val="25000"/>
                      </a:schemeClr>
                    </a:solidFill>
                  </a:rPr>
                  <a:t>consectetur</a:t>
                </a:r>
                <a:endParaRPr lang="en-IN" sz="14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</p:grpSp>
      <p:sp>
        <p:nvSpPr>
          <p:cNvPr id="101" name="TextBox 100">
            <a:extLst>
              <a:ext uri="{FF2B5EF4-FFF2-40B4-BE49-F238E27FC236}">
                <a16:creationId xmlns:a16="http://schemas.microsoft.com/office/drawing/2014/main" id="{2045BEC1-597F-4599-B710-7E56E9532980}"/>
              </a:ext>
            </a:extLst>
          </p:cNvPr>
          <p:cNvSpPr txBox="1"/>
          <p:nvPr/>
        </p:nvSpPr>
        <p:spPr>
          <a:xfrm>
            <a:off x="3860800" y="4826000"/>
            <a:ext cx="478028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chemeClr val="bg1"/>
                </a:solidFill>
              </a:rPr>
              <a:t>Lorem Ipsum Dolor Set </a:t>
            </a:r>
            <a:r>
              <a:rPr lang="en-US" sz="3000" b="1" dirty="0" err="1">
                <a:solidFill>
                  <a:schemeClr val="bg1"/>
                </a:solidFill>
              </a:rPr>
              <a:t>Amet</a:t>
            </a:r>
            <a:endParaRPr lang="en-IN" sz="3000" b="1" dirty="0">
              <a:solidFill>
                <a:schemeClr val="bg1"/>
              </a:solidFill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F0409F53-06B5-4916-8D15-1D85367D5F22}"/>
              </a:ext>
            </a:extLst>
          </p:cNvPr>
          <p:cNvSpPr txBox="1"/>
          <p:nvPr/>
        </p:nvSpPr>
        <p:spPr>
          <a:xfrm>
            <a:off x="1816100" y="5422900"/>
            <a:ext cx="8572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>
                <a:solidFill>
                  <a:schemeClr val="bg1"/>
                </a:solidFill>
              </a:rPr>
              <a:t>Lorem ipsum </a:t>
            </a:r>
            <a:r>
              <a:rPr lang="en-IN" dirty="0" err="1">
                <a:solidFill>
                  <a:schemeClr val="bg1"/>
                </a:solidFill>
              </a:rPr>
              <a:t>dolor</a:t>
            </a:r>
            <a:r>
              <a:rPr lang="en-IN" dirty="0">
                <a:solidFill>
                  <a:schemeClr val="bg1"/>
                </a:solidFill>
              </a:rPr>
              <a:t> sit </a:t>
            </a:r>
            <a:r>
              <a:rPr lang="en-IN" dirty="0" err="1">
                <a:solidFill>
                  <a:schemeClr val="bg1"/>
                </a:solidFill>
              </a:rPr>
              <a:t>amet</a:t>
            </a:r>
            <a:r>
              <a:rPr lang="en-IN" dirty="0">
                <a:solidFill>
                  <a:schemeClr val="bg1"/>
                </a:solidFill>
              </a:rPr>
              <a:t>, </a:t>
            </a:r>
            <a:r>
              <a:rPr lang="en-IN" dirty="0" err="1">
                <a:solidFill>
                  <a:schemeClr val="bg1"/>
                </a:solidFill>
              </a:rPr>
              <a:t>consectetur</a:t>
            </a:r>
            <a:r>
              <a:rPr lang="en-IN" dirty="0">
                <a:solidFill>
                  <a:schemeClr val="bg1"/>
                </a:solidFill>
              </a:rPr>
              <a:t> </a:t>
            </a:r>
            <a:r>
              <a:rPr lang="en-IN" dirty="0" err="1">
                <a:solidFill>
                  <a:schemeClr val="bg1"/>
                </a:solidFill>
              </a:rPr>
              <a:t>adipiscing</a:t>
            </a:r>
            <a:r>
              <a:rPr lang="en-IN" dirty="0">
                <a:solidFill>
                  <a:schemeClr val="bg1"/>
                </a:solidFill>
              </a:rPr>
              <a:t> </a:t>
            </a:r>
            <a:r>
              <a:rPr lang="en-IN" dirty="0" err="1">
                <a:solidFill>
                  <a:schemeClr val="bg1"/>
                </a:solidFill>
              </a:rPr>
              <a:t>elit</a:t>
            </a:r>
            <a:r>
              <a:rPr lang="en-IN" dirty="0">
                <a:solidFill>
                  <a:schemeClr val="bg1"/>
                </a:solidFill>
              </a:rPr>
              <a:t>, </a:t>
            </a:r>
            <a:r>
              <a:rPr lang="en-IN" dirty="0" err="1">
                <a:solidFill>
                  <a:schemeClr val="bg1"/>
                </a:solidFill>
              </a:rPr>
              <a:t>sed</a:t>
            </a:r>
            <a:r>
              <a:rPr lang="en-IN" dirty="0">
                <a:solidFill>
                  <a:schemeClr val="bg1"/>
                </a:solidFill>
              </a:rPr>
              <a:t> do </a:t>
            </a:r>
            <a:r>
              <a:rPr lang="en-IN" dirty="0" err="1">
                <a:solidFill>
                  <a:schemeClr val="bg1"/>
                </a:solidFill>
              </a:rPr>
              <a:t>eiusmod</a:t>
            </a:r>
            <a:r>
              <a:rPr lang="en-IN" dirty="0">
                <a:solidFill>
                  <a:schemeClr val="bg1"/>
                </a:solidFill>
              </a:rPr>
              <a:t> </a:t>
            </a:r>
            <a:r>
              <a:rPr lang="en-IN" dirty="0" err="1">
                <a:solidFill>
                  <a:schemeClr val="bg1"/>
                </a:solidFill>
              </a:rPr>
              <a:t>tempor</a:t>
            </a:r>
            <a:r>
              <a:rPr lang="en-IN" dirty="0">
                <a:solidFill>
                  <a:schemeClr val="bg1"/>
                </a:solidFill>
              </a:rPr>
              <a:t> </a:t>
            </a:r>
            <a:r>
              <a:rPr lang="en-IN" dirty="0" err="1">
                <a:solidFill>
                  <a:schemeClr val="bg1"/>
                </a:solidFill>
              </a:rPr>
              <a:t>incididunt</a:t>
            </a:r>
            <a:r>
              <a:rPr lang="en-IN" dirty="0">
                <a:solidFill>
                  <a:schemeClr val="bg1"/>
                </a:solidFill>
              </a:rPr>
              <a:t> </a:t>
            </a:r>
            <a:r>
              <a:rPr lang="en-IN" dirty="0" err="1">
                <a:solidFill>
                  <a:schemeClr val="bg1"/>
                </a:solidFill>
              </a:rPr>
              <a:t>ut</a:t>
            </a:r>
            <a:r>
              <a:rPr lang="en-IN" dirty="0">
                <a:solidFill>
                  <a:schemeClr val="bg1"/>
                </a:solidFill>
              </a:rPr>
              <a:t> </a:t>
            </a:r>
            <a:r>
              <a:rPr lang="en-IN" dirty="0" err="1">
                <a:solidFill>
                  <a:schemeClr val="bg1"/>
                </a:solidFill>
              </a:rPr>
              <a:t>labore</a:t>
            </a:r>
            <a:r>
              <a:rPr lang="en-IN" dirty="0">
                <a:solidFill>
                  <a:schemeClr val="bg1"/>
                </a:solidFill>
              </a:rPr>
              <a:t> et dolore magna </a:t>
            </a:r>
            <a:r>
              <a:rPr lang="en-IN" dirty="0" err="1">
                <a:solidFill>
                  <a:schemeClr val="bg1"/>
                </a:solidFill>
              </a:rPr>
              <a:t>aliqua</a:t>
            </a:r>
            <a:r>
              <a:rPr lang="en-IN" dirty="0">
                <a:solidFill>
                  <a:schemeClr val="bg1"/>
                </a:solidFill>
              </a:rPr>
              <a:t>. Ut </a:t>
            </a:r>
            <a:r>
              <a:rPr lang="en-IN" dirty="0" err="1">
                <a:solidFill>
                  <a:schemeClr val="bg1"/>
                </a:solidFill>
              </a:rPr>
              <a:t>enim</a:t>
            </a:r>
            <a:r>
              <a:rPr lang="en-IN" dirty="0">
                <a:solidFill>
                  <a:schemeClr val="bg1"/>
                </a:solidFill>
              </a:rPr>
              <a:t> ad minim </a:t>
            </a:r>
            <a:r>
              <a:rPr lang="en-IN" dirty="0" err="1">
                <a:solidFill>
                  <a:schemeClr val="bg1"/>
                </a:solidFill>
              </a:rPr>
              <a:t>veniam</a:t>
            </a:r>
            <a:r>
              <a:rPr lang="en-IN" dirty="0">
                <a:solidFill>
                  <a:schemeClr val="bg1"/>
                </a:solidFill>
              </a:rPr>
              <a:t>, </a:t>
            </a:r>
            <a:r>
              <a:rPr lang="en-IN" dirty="0" err="1">
                <a:solidFill>
                  <a:schemeClr val="bg1"/>
                </a:solidFill>
              </a:rPr>
              <a:t>quis</a:t>
            </a:r>
            <a:r>
              <a:rPr lang="en-IN" dirty="0">
                <a:solidFill>
                  <a:schemeClr val="bg1"/>
                </a:solidFill>
              </a:rPr>
              <a:t> </a:t>
            </a:r>
            <a:r>
              <a:rPr lang="en-IN" dirty="0" err="1">
                <a:solidFill>
                  <a:schemeClr val="bg1"/>
                </a:solidFill>
              </a:rPr>
              <a:t>nostrud</a:t>
            </a:r>
            <a:r>
              <a:rPr lang="en-IN" dirty="0">
                <a:solidFill>
                  <a:schemeClr val="bg1"/>
                </a:solidFill>
              </a:rPr>
              <a:t> exercitation </a:t>
            </a:r>
            <a:r>
              <a:rPr lang="en-IN" dirty="0" err="1">
                <a:solidFill>
                  <a:schemeClr val="bg1"/>
                </a:solidFill>
              </a:rPr>
              <a:t>ullamco</a:t>
            </a:r>
            <a:r>
              <a:rPr lang="en-IN" dirty="0">
                <a:solidFill>
                  <a:schemeClr val="bg1"/>
                </a:solidFill>
              </a:rPr>
              <a:t> </a:t>
            </a:r>
            <a:r>
              <a:rPr lang="en-IN" dirty="0" err="1">
                <a:solidFill>
                  <a:schemeClr val="bg1"/>
                </a:solidFill>
              </a:rPr>
              <a:t>laboris</a:t>
            </a:r>
            <a:r>
              <a:rPr lang="en-IN" dirty="0">
                <a:solidFill>
                  <a:schemeClr val="bg1"/>
                </a:solidFill>
              </a:rPr>
              <a:t> nisi </a:t>
            </a:r>
            <a:r>
              <a:rPr lang="en-IN" dirty="0" err="1">
                <a:solidFill>
                  <a:schemeClr val="bg1"/>
                </a:solidFill>
              </a:rPr>
              <a:t>ut</a:t>
            </a:r>
            <a:r>
              <a:rPr lang="en-IN" dirty="0">
                <a:solidFill>
                  <a:schemeClr val="bg1"/>
                </a:solidFill>
              </a:rPr>
              <a:t> </a:t>
            </a:r>
            <a:r>
              <a:rPr lang="en-IN" dirty="0" err="1">
                <a:solidFill>
                  <a:schemeClr val="bg1"/>
                </a:solidFill>
              </a:rPr>
              <a:t>aliquip</a:t>
            </a:r>
            <a:r>
              <a:rPr lang="en-IN" dirty="0">
                <a:solidFill>
                  <a:schemeClr val="bg1"/>
                </a:solidFill>
              </a:rPr>
              <a:t> ex </a:t>
            </a:r>
            <a:r>
              <a:rPr lang="en-IN" dirty="0" err="1">
                <a:solidFill>
                  <a:schemeClr val="bg1"/>
                </a:solidFill>
              </a:rPr>
              <a:t>ea</a:t>
            </a:r>
            <a:r>
              <a:rPr lang="en-IN" dirty="0">
                <a:solidFill>
                  <a:schemeClr val="bg1"/>
                </a:solidFill>
              </a:rPr>
              <a:t> </a:t>
            </a:r>
            <a:r>
              <a:rPr lang="en-IN" dirty="0" err="1">
                <a:solidFill>
                  <a:schemeClr val="bg1"/>
                </a:solidFill>
              </a:rPr>
              <a:t>commodo</a:t>
            </a:r>
            <a:r>
              <a:rPr lang="en-IN" dirty="0">
                <a:solidFill>
                  <a:schemeClr val="bg1"/>
                </a:solidFill>
              </a:rPr>
              <a:t> </a:t>
            </a:r>
            <a:r>
              <a:rPr lang="en-IN" dirty="0" err="1">
                <a:solidFill>
                  <a:schemeClr val="bg1"/>
                </a:solidFill>
              </a:rPr>
              <a:t>consequat</a:t>
            </a:r>
            <a:r>
              <a:rPr lang="en-IN" dirty="0">
                <a:solidFill>
                  <a:schemeClr val="bg1"/>
                </a:solidFill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807428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F50BC9D-229A-45F9-969A-D9061ECDD7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889" y="622300"/>
            <a:ext cx="5409638" cy="5761566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A5A9843E-A295-4031-9FD3-84625FE5CA6A}"/>
              </a:ext>
            </a:extLst>
          </p:cNvPr>
          <p:cNvGrpSpPr/>
          <p:nvPr/>
        </p:nvGrpSpPr>
        <p:grpSpPr>
          <a:xfrm>
            <a:off x="520700" y="2171700"/>
            <a:ext cx="4445000" cy="2744926"/>
            <a:chOff x="584200" y="2184400"/>
            <a:chExt cx="4445000" cy="274492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2A9C34B4-4BB0-4181-816B-170D21D76583}"/>
                </a:ext>
              </a:extLst>
            </p:cNvPr>
            <p:cNvSpPr txBox="1"/>
            <p:nvPr/>
          </p:nvSpPr>
          <p:spPr>
            <a:xfrm>
              <a:off x="609600" y="2184400"/>
              <a:ext cx="2619179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</a:rPr>
                <a:t>Lorem Ipsum</a:t>
              </a:r>
            </a:p>
            <a:p>
              <a:r>
                <a:rPr lang="en-US" sz="3000" b="1" dirty="0">
                  <a:solidFill>
                    <a:schemeClr val="bg1"/>
                  </a:solidFill>
                </a:rPr>
                <a:t>Dolor Set </a:t>
              </a:r>
              <a:r>
                <a:rPr lang="en-US" sz="3000" b="1" dirty="0" err="1">
                  <a:solidFill>
                    <a:schemeClr val="bg1"/>
                  </a:solidFill>
                </a:rPr>
                <a:t>Amet</a:t>
              </a:r>
              <a:endParaRPr lang="en-IN" sz="3000" b="1" dirty="0">
                <a:solidFill>
                  <a:schemeClr val="bg1"/>
                </a:solidFill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16C82B1-4E14-499C-85AB-2615D0EF2BBD}"/>
                </a:ext>
              </a:extLst>
            </p:cNvPr>
            <p:cNvSpPr txBox="1"/>
            <p:nvPr/>
          </p:nvSpPr>
          <p:spPr>
            <a:xfrm>
              <a:off x="584200" y="3175000"/>
              <a:ext cx="4445000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>
                  <a:solidFill>
                    <a:schemeClr val="bg1"/>
                  </a:solidFill>
                </a:rPr>
                <a:t>Lorem ipsum </a:t>
              </a:r>
              <a:r>
                <a:rPr lang="en-IN" dirty="0" err="1">
                  <a:solidFill>
                    <a:schemeClr val="bg1"/>
                  </a:solidFill>
                </a:rPr>
                <a:t>dolor</a:t>
              </a:r>
              <a:r>
                <a:rPr lang="en-IN" dirty="0">
                  <a:solidFill>
                    <a:schemeClr val="bg1"/>
                  </a:solidFill>
                </a:rPr>
                <a:t> sit </a:t>
              </a:r>
              <a:r>
                <a:rPr lang="en-IN" dirty="0" err="1">
                  <a:solidFill>
                    <a:schemeClr val="bg1"/>
                  </a:solidFill>
                </a:rPr>
                <a:t>amet</a:t>
              </a:r>
              <a:r>
                <a:rPr lang="en-IN" dirty="0">
                  <a:solidFill>
                    <a:schemeClr val="bg1"/>
                  </a:solidFill>
                </a:rPr>
                <a:t>, </a:t>
              </a:r>
              <a:r>
                <a:rPr lang="en-IN" dirty="0" err="1">
                  <a:solidFill>
                    <a:schemeClr val="bg1"/>
                  </a:solidFill>
                </a:rPr>
                <a:t>consectetur</a:t>
              </a:r>
              <a:r>
                <a:rPr lang="en-IN" dirty="0">
                  <a:solidFill>
                    <a:schemeClr val="bg1"/>
                  </a:solidFill>
                </a:rPr>
                <a:t> </a:t>
              </a:r>
              <a:r>
                <a:rPr lang="en-IN" dirty="0" err="1">
                  <a:solidFill>
                    <a:schemeClr val="bg1"/>
                  </a:solidFill>
                </a:rPr>
                <a:t>adipiscing</a:t>
              </a:r>
              <a:r>
                <a:rPr lang="en-IN" dirty="0">
                  <a:solidFill>
                    <a:schemeClr val="bg1"/>
                  </a:solidFill>
                </a:rPr>
                <a:t> </a:t>
              </a:r>
              <a:r>
                <a:rPr lang="en-IN" dirty="0" err="1">
                  <a:solidFill>
                    <a:schemeClr val="bg1"/>
                  </a:solidFill>
                </a:rPr>
                <a:t>elit</a:t>
              </a:r>
              <a:r>
                <a:rPr lang="en-IN" dirty="0">
                  <a:solidFill>
                    <a:schemeClr val="bg1"/>
                  </a:solidFill>
                </a:rPr>
                <a:t>, </a:t>
              </a:r>
              <a:r>
                <a:rPr lang="en-IN" dirty="0" err="1">
                  <a:solidFill>
                    <a:schemeClr val="bg1"/>
                  </a:solidFill>
                </a:rPr>
                <a:t>sed</a:t>
              </a:r>
              <a:r>
                <a:rPr lang="en-IN" dirty="0">
                  <a:solidFill>
                    <a:schemeClr val="bg1"/>
                  </a:solidFill>
                </a:rPr>
                <a:t> do </a:t>
              </a:r>
              <a:r>
                <a:rPr lang="en-IN" dirty="0" err="1">
                  <a:solidFill>
                    <a:schemeClr val="bg1"/>
                  </a:solidFill>
                </a:rPr>
                <a:t>eiusmod</a:t>
              </a:r>
              <a:r>
                <a:rPr lang="en-IN" dirty="0">
                  <a:solidFill>
                    <a:schemeClr val="bg1"/>
                  </a:solidFill>
                </a:rPr>
                <a:t> </a:t>
              </a:r>
              <a:r>
                <a:rPr lang="en-IN" dirty="0" err="1">
                  <a:solidFill>
                    <a:schemeClr val="bg1"/>
                  </a:solidFill>
                </a:rPr>
                <a:t>tempor</a:t>
              </a:r>
              <a:r>
                <a:rPr lang="en-IN" dirty="0">
                  <a:solidFill>
                    <a:schemeClr val="bg1"/>
                  </a:solidFill>
                </a:rPr>
                <a:t> </a:t>
              </a:r>
              <a:r>
                <a:rPr lang="en-IN" dirty="0" err="1">
                  <a:solidFill>
                    <a:schemeClr val="bg1"/>
                  </a:solidFill>
                </a:rPr>
                <a:t>incididunt</a:t>
              </a:r>
              <a:r>
                <a:rPr lang="en-IN" dirty="0">
                  <a:solidFill>
                    <a:schemeClr val="bg1"/>
                  </a:solidFill>
                </a:rPr>
                <a:t> </a:t>
              </a:r>
              <a:r>
                <a:rPr lang="en-IN" dirty="0" err="1">
                  <a:solidFill>
                    <a:schemeClr val="bg1"/>
                  </a:solidFill>
                </a:rPr>
                <a:t>ut</a:t>
              </a:r>
              <a:r>
                <a:rPr lang="en-IN" dirty="0">
                  <a:solidFill>
                    <a:schemeClr val="bg1"/>
                  </a:solidFill>
                </a:rPr>
                <a:t> </a:t>
              </a:r>
              <a:r>
                <a:rPr lang="en-IN" dirty="0" err="1">
                  <a:solidFill>
                    <a:schemeClr val="bg1"/>
                  </a:solidFill>
                </a:rPr>
                <a:t>labore</a:t>
              </a:r>
              <a:r>
                <a:rPr lang="en-IN" dirty="0">
                  <a:solidFill>
                    <a:schemeClr val="bg1"/>
                  </a:solidFill>
                </a:rPr>
                <a:t> et dolore magna </a:t>
              </a:r>
              <a:r>
                <a:rPr lang="en-IN" dirty="0" err="1">
                  <a:solidFill>
                    <a:schemeClr val="bg1"/>
                  </a:solidFill>
                </a:rPr>
                <a:t>aliqua</a:t>
              </a:r>
              <a:r>
                <a:rPr lang="en-IN" dirty="0">
                  <a:solidFill>
                    <a:schemeClr val="bg1"/>
                  </a:solidFill>
                </a:rPr>
                <a:t>. Ut </a:t>
              </a:r>
              <a:r>
                <a:rPr lang="en-IN" dirty="0" err="1">
                  <a:solidFill>
                    <a:schemeClr val="bg1"/>
                  </a:solidFill>
                </a:rPr>
                <a:t>enim</a:t>
              </a:r>
              <a:r>
                <a:rPr lang="en-IN" dirty="0">
                  <a:solidFill>
                    <a:schemeClr val="bg1"/>
                  </a:solidFill>
                </a:rPr>
                <a:t> ad minim </a:t>
              </a:r>
              <a:r>
                <a:rPr lang="en-IN" dirty="0" err="1">
                  <a:solidFill>
                    <a:schemeClr val="bg1"/>
                  </a:solidFill>
                </a:rPr>
                <a:t>veniam</a:t>
              </a:r>
              <a:r>
                <a:rPr lang="en-IN" dirty="0">
                  <a:solidFill>
                    <a:schemeClr val="bg1"/>
                  </a:solidFill>
                </a:rPr>
                <a:t>, </a:t>
              </a:r>
              <a:r>
                <a:rPr lang="en-IN" dirty="0" err="1">
                  <a:solidFill>
                    <a:schemeClr val="bg1"/>
                  </a:solidFill>
                </a:rPr>
                <a:t>quis</a:t>
              </a:r>
              <a:r>
                <a:rPr lang="en-IN" dirty="0">
                  <a:solidFill>
                    <a:schemeClr val="bg1"/>
                  </a:solidFill>
                </a:rPr>
                <a:t> </a:t>
              </a:r>
              <a:r>
                <a:rPr lang="en-IN" dirty="0" err="1">
                  <a:solidFill>
                    <a:schemeClr val="bg1"/>
                  </a:solidFill>
                </a:rPr>
                <a:t>nostrud</a:t>
              </a:r>
              <a:r>
                <a:rPr lang="en-IN" dirty="0">
                  <a:solidFill>
                    <a:schemeClr val="bg1"/>
                  </a:solidFill>
                </a:rPr>
                <a:t> exercitation </a:t>
              </a:r>
              <a:r>
                <a:rPr lang="en-IN" dirty="0" err="1">
                  <a:solidFill>
                    <a:schemeClr val="bg1"/>
                  </a:solidFill>
                </a:rPr>
                <a:t>ullamco</a:t>
              </a:r>
              <a:r>
                <a:rPr lang="en-IN" dirty="0">
                  <a:solidFill>
                    <a:schemeClr val="bg1"/>
                  </a:solidFill>
                </a:rPr>
                <a:t> </a:t>
              </a:r>
              <a:r>
                <a:rPr lang="en-IN" dirty="0" err="1">
                  <a:solidFill>
                    <a:schemeClr val="bg1"/>
                  </a:solidFill>
                </a:rPr>
                <a:t>laboris</a:t>
              </a:r>
              <a:r>
                <a:rPr lang="en-IN" dirty="0">
                  <a:solidFill>
                    <a:schemeClr val="bg1"/>
                  </a:solidFill>
                </a:rPr>
                <a:t> nisi </a:t>
              </a:r>
              <a:r>
                <a:rPr lang="en-IN" dirty="0" err="1">
                  <a:solidFill>
                    <a:schemeClr val="bg1"/>
                  </a:solidFill>
                </a:rPr>
                <a:t>ut</a:t>
              </a:r>
              <a:r>
                <a:rPr lang="en-IN" dirty="0">
                  <a:solidFill>
                    <a:schemeClr val="bg1"/>
                  </a:solidFill>
                </a:rPr>
                <a:t> </a:t>
              </a:r>
              <a:r>
                <a:rPr lang="en-IN" dirty="0" err="1">
                  <a:solidFill>
                    <a:schemeClr val="bg1"/>
                  </a:solidFill>
                </a:rPr>
                <a:t>aliquip</a:t>
              </a:r>
              <a:r>
                <a:rPr lang="en-IN" dirty="0">
                  <a:solidFill>
                    <a:schemeClr val="bg1"/>
                  </a:solidFill>
                </a:rPr>
                <a:t> ex </a:t>
              </a:r>
              <a:r>
                <a:rPr lang="en-IN" dirty="0" err="1">
                  <a:solidFill>
                    <a:schemeClr val="bg1"/>
                  </a:solidFill>
                </a:rPr>
                <a:t>ea</a:t>
              </a:r>
              <a:r>
                <a:rPr lang="en-IN" dirty="0">
                  <a:solidFill>
                    <a:schemeClr val="bg1"/>
                  </a:solidFill>
                </a:rPr>
                <a:t> </a:t>
              </a:r>
              <a:r>
                <a:rPr lang="en-IN" dirty="0" err="1">
                  <a:solidFill>
                    <a:schemeClr val="bg1"/>
                  </a:solidFill>
                </a:rPr>
                <a:t>commodo</a:t>
              </a:r>
              <a:r>
                <a:rPr lang="en-IN" dirty="0">
                  <a:solidFill>
                    <a:schemeClr val="bg1"/>
                  </a:solidFill>
                </a:rPr>
                <a:t> </a:t>
              </a:r>
              <a:r>
                <a:rPr lang="en-IN" dirty="0" err="1">
                  <a:solidFill>
                    <a:schemeClr val="bg1"/>
                  </a:solidFill>
                </a:rPr>
                <a:t>consequat</a:t>
              </a:r>
              <a:r>
                <a:rPr lang="en-IN" dirty="0">
                  <a:solidFill>
                    <a:schemeClr val="bg1"/>
                  </a:solidFill>
                </a:rPr>
                <a:t>.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1590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5F0DF99-8AC6-4C42-A223-272C8565FD99}"/>
              </a:ext>
            </a:extLst>
          </p:cNvPr>
          <p:cNvSpPr/>
          <p:nvPr/>
        </p:nvSpPr>
        <p:spPr>
          <a:xfrm>
            <a:off x="7696200" y="0"/>
            <a:ext cx="4495800" cy="6858000"/>
          </a:xfrm>
          <a:prstGeom prst="rect">
            <a:avLst/>
          </a:prstGeom>
          <a:solidFill>
            <a:srgbClr val="17BA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7C871590-947C-42E4-A3E7-824C8A46AF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24864799"/>
              </p:ext>
            </p:extLst>
          </p:nvPr>
        </p:nvGraphicFramePr>
        <p:xfrm>
          <a:off x="546100" y="1054100"/>
          <a:ext cx="6807199" cy="4538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CB70BD3D-9C59-4EEB-89AB-475710A71004}"/>
              </a:ext>
            </a:extLst>
          </p:cNvPr>
          <p:cNvGrpSpPr/>
          <p:nvPr/>
        </p:nvGrpSpPr>
        <p:grpSpPr>
          <a:xfrm>
            <a:off x="8102600" y="1841500"/>
            <a:ext cx="3441700" cy="3298924"/>
            <a:chOff x="1587500" y="2184400"/>
            <a:chExt cx="3441700" cy="3298924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867EE8C-21C8-4197-8869-958D12CFD567}"/>
                </a:ext>
              </a:extLst>
            </p:cNvPr>
            <p:cNvSpPr txBox="1"/>
            <p:nvPr/>
          </p:nvSpPr>
          <p:spPr>
            <a:xfrm>
              <a:off x="2349500" y="2184400"/>
              <a:ext cx="2619179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3000" b="1" dirty="0">
                  <a:solidFill>
                    <a:schemeClr val="bg1"/>
                  </a:solidFill>
                </a:rPr>
                <a:t>Lorem Ipsum</a:t>
              </a:r>
            </a:p>
            <a:p>
              <a:pPr algn="r"/>
              <a:r>
                <a:rPr lang="en-US" sz="3000" b="1" dirty="0">
                  <a:solidFill>
                    <a:schemeClr val="bg1"/>
                  </a:solidFill>
                </a:rPr>
                <a:t>Dolor Set </a:t>
              </a:r>
              <a:r>
                <a:rPr lang="en-US" sz="3000" b="1" dirty="0" err="1">
                  <a:solidFill>
                    <a:schemeClr val="bg1"/>
                  </a:solidFill>
                </a:rPr>
                <a:t>Amet</a:t>
              </a:r>
              <a:endParaRPr lang="en-IN" sz="30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3F65FC2-34F3-44BC-9CC8-3C997821080C}"/>
                </a:ext>
              </a:extLst>
            </p:cNvPr>
            <p:cNvSpPr txBox="1"/>
            <p:nvPr/>
          </p:nvSpPr>
          <p:spPr>
            <a:xfrm>
              <a:off x="1587500" y="3175000"/>
              <a:ext cx="34417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IN" dirty="0">
                  <a:solidFill>
                    <a:schemeClr val="bg1"/>
                  </a:solidFill>
                </a:rPr>
                <a:t>Lorem ipsum </a:t>
              </a:r>
              <a:r>
                <a:rPr lang="en-IN" dirty="0" err="1">
                  <a:solidFill>
                    <a:schemeClr val="bg1"/>
                  </a:solidFill>
                </a:rPr>
                <a:t>dolor</a:t>
              </a:r>
              <a:r>
                <a:rPr lang="en-IN" dirty="0">
                  <a:solidFill>
                    <a:schemeClr val="bg1"/>
                  </a:solidFill>
                </a:rPr>
                <a:t> sit </a:t>
              </a:r>
              <a:r>
                <a:rPr lang="en-IN" dirty="0" err="1">
                  <a:solidFill>
                    <a:schemeClr val="bg1"/>
                  </a:solidFill>
                </a:rPr>
                <a:t>amet</a:t>
              </a:r>
              <a:r>
                <a:rPr lang="en-IN" dirty="0">
                  <a:solidFill>
                    <a:schemeClr val="bg1"/>
                  </a:solidFill>
                </a:rPr>
                <a:t>, </a:t>
              </a:r>
              <a:r>
                <a:rPr lang="en-IN" dirty="0" err="1">
                  <a:solidFill>
                    <a:schemeClr val="bg1"/>
                  </a:solidFill>
                </a:rPr>
                <a:t>consectetur</a:t>
              </a:r>
              <a:r>
                <a:rPr lang="en-IN" dirty="0">
                  <a:solidFill>
                    <a:schemeClr val="bg1"/>
                  </a:solidFill>
                </a:rPr>
                <a:t> </a:t>
              </a:r>
              <a:r>
                <a:rPr lang="en-IN" dirty="0" err="1">
                  <a:solidFill>
                    <a:schemeClr val="bg1"/>
                  </a:solidFill>
                </a:rPr>
                <a:t>adipiscing</a:t>
              </a:r>
              <a:r>
                <a:rPr lang="en-IN" dirty="0">
                  <a:solidFill>
                    <a:schemeClr val="bg1"/>
                  </a:solidFill>
                </a:rPr>
                <a:t> </a:t>
              </a:r>
              <a:r>
                <a:rPr lang="en-IN" dirty="0" err="1">
                  <a:solidFill>
                    <a:schemeClr val="bg1"/>
                  </a:solidFill>
                </a:rPr>
                <a:t>elit</a:t>
              </a:r>
              <a:r>
                <a:rPr lang="en-IN" dirty="0">
                  <a:solidFill>
                    <a:schemeClr val="bg1"/>
                  </a:solidFill>
                </a:rPr>
                <a:t>, </a:t>
              </a:r>
              <a:r>
                <a:rPr lang="en-IN" dirty="0" err="1">
                  <a:solidFill>
                    <a:schemeClr val="bg1"/>
                  </a:solidFill>
                </a:rPr>
                <a:t>sed</a:t>
              </a:r>
              <a:r>
                <a:rPr lang="en-IN" dirty="0">
                  <a:solidFill>
                    <a:schemeClr val="bg1"/>
                  </a:solidFill>
                </a:rPr>
                <a:t> do </a:t>
              </a:r>
              <a:r>
                <a:rPr lang="en-IN" dirty="0" err="1">
                  <a:solidFill>
                    <a:schemeClr val="bg1"/>
                  </a:solidFill>
                </a:rPr>
                <a:t>eiusmod</a:t>
              </a:r>
              <a:r>
                <a:rPr lang="en-IN" dirty="0">
                  <a:solidFill>
                    <a:schemeClr val="bg1"/>
                  </a:solidFill>
                </a:rPr>
                <a:t> </a:t>
              </a:r>
              <a:r>
                <a:rPr lang="en-IN" dirty="0" err="1">
                  <a:solidFill>
                    <a:schemeClr val="bg1"/>
                  </a:solidFill>
                </a:rPr>
                <a:t>tempor</a:t>
              </a:r>
              <a:r>
                <a:rPr lang="en-IN" dirty="0">
                  <a:solidFill>
                    <a:schemeClr val="bg1"/>
                  </a:solidFill>
                </a:rPr>
                <a:t> </a:t>
              </a:r>
              <a:r>
                <a:rPr lang="en-IN" dirty="0" err="1">
                  <a:solidFill>
                    <a:schemeClr val="bg1"/>
                  </a:solidFill>
                </a:rPr>
                <a:t>incididunt</a:t>
              </a:r>
              <a:r>
                <a:rPr lang="en-IN" dirty="0">
                  <a:solidFill>
                    <a:schemeClr val="bg1"/>
                  </a:solidFill>
                </a:rPr>
                <a:t> </a:t>
              </a:r>
              <a:r>
                <a:rPr lang="en-IN" dirty="0" err="1">
                  <a:solidFill>
                    <a:schemeClr val="bg1"/>
                  </a:solidFill>
                </a:rPr>
                <a:t>ut</a:t>
              </a:r>
              <a:r>
                <a:rPr lang="en-IN" dirty="0">
                  <a:solidFill>
                    <a:schemeClr val="bg1"/>
                  </a:solidFill>
                </a:rPr>
                <a:t> </a:t>
              </a:r>
              <a:r>
                <a:rPr lang="en-IN" dirty="0" err="1">
                  <a:solidFill>
                    <a:schemeClr val="bg1"/>
                  </a:solidFill>
                </a:rPr>
                <a:t>labore</a:t>
              </a:r>
              <a:r>
                <a:rPr lang="en-IN" dirty="0">
                  <a:solidFill>
                    <a:schemeClr val="bg1"/>
                  </a:solidFill>
                </a:rPr>
                <a:t> et dolore magna </a:t>
              </a:r>
              <a:r>
                <a:rPr lang="en-IN" dirty="0" err="1">
                  <a:solidFill>
                    <a:schemeClr val="bg1"/>
                  </a:solidFill>
                </a:rPr>
                <a:t>aliqua</a:t>
              </a:r>
              <a:r>
                <a:rPr lang="en-IN" dirty="0">
                  <a:solidFill>
                    <a:schemeClr val="bg1"/>
                  </a:solidFill>
                </a:rPr>
                <a:t>. Ut </a:t>
              </a:r>
              <a:r>
                <a:rPr lang="en-IN" dirty="0" err="1">
                  <a:solidFill>
                    <a:schemeClr val="bg1"/>
                  </a:solidFill>
                </a:rPr>
                <a:t>enim</a:t>
              </a:r>
              <a:r>
                <a:rPr lang="en-IN" dirty="0">
                  <a:solidFill>
                    <a:schemeClr val="bg1"/>
                  </a:solidFill>
                </a:rPr>
                <a:t> ad minim </a:t>
              </a:r>
              <a:r>
                <a:rPr lang="en-IN" dirty="0" err="1">
                  <a:solidFill>
                    <a:schemeClr val="bg1"/>
                  </a:solidFill>
                </a:rPr>
                <a:t>veniam</a:t>
              </a:r>
              <a:r>
                <a:rPr lang="en-IN" dirty="0">
                  <a:solidFill>
                    <a:schemeClr val="bg1"/>
                  </a:solidFill>
                </a:rPr>
                <a:t>, </a:t>
              </a:r>
              <a:r>
                <a:rPr lang="en-IN" dirty="0" err="1">
                  <a:solidFill>
                    <a:schemeClr val="bg1"/>
                  </a:solidFill>
                </a:rPr>
                <a:t>quis</a:t>
              </a:r>
              <a:r>
                <a:rPr lang="en-IN" dirty="0">
                  <a:solidFill>
                    <a:schemeClr val="bg1"/>
                  </a:solidFill>
                </a:rPr>
                <a:t> </a:t>
              </a:r>
              <a:r>
                <a:rPr lang="en-IN" dirty="0" err="1">
                  <a:solidFill>
                    <a:schemeClr val="bg1"/>
                  </a:solidFill>
                </a:rPr>
                <a:t>nostrud</a:t>
              </a:r>
              <a:r>
                <a:rPr lang="en-IN" dirty="0">
                  <a:solidFill>
                    <a:schemeClr val="bg1"/>
                  </a:solidFill>
                </a:rPr>
                <a:t> exercitation </a:t>
              </a:r>
              <a:r>
                <a:rPr lang="en-IN" dirty="0" err="1">
                  <a:solidFill>
                    <a:schemeClr val="bg1"/>
                  </a:solidFill>
                </a:rPr>
                <a:t>ullamco</a:t>
              </a:r>
              <a:r>
                <a:rPr lang="en-IN" dirty="0">
                  <a:solidFill>
                    <a:schemeClr val="bg1"/>
                  </a:solidFill>
                </a:rPr>
                <a:t> </a:t>
              </a:r>
              <a:r>
                <a:rPr lang="en-IN" dirty="0" err="1">
                  <a:solidFill>
                    <a:schemeClr val="bg1"/>
                  </a:solidFill>
                </a:rPr>
                <a:t>laboris</a:t>
              </a:r>
              <a:r>
                <a:rPr lang="en-IN" dirty="0">
                  <a:solidFill>
                    <a:schemeClr val="bg1"/>
                  </a:solidFill>
                </a:rPr>
                <a:t> nisi </a:t>
              </a:r>
              <a:r>
                <a:rPr lang="en-IN" dirty="0" err="1">
                  <a:solidFill>
                    <a:schemeClr val="bg1"/>
                  </a:solidFill>
                </a:rPr>
                <a:t>ut</a:t>
              </a:r>
              <a:r>
                <a:rPr lang="en-IN" dirty="0">
                  <a:solidFill>
                    <a:schemeClr val="bg1"/>
                  </a:solidFill>
                </a:rPr>
                <a:t> </a:t>
              </a:r>
              <a:r>
                <a:rPr lang="en-IN" dirty="0" err="1">
                  <a:solidFill>
                    <a:schemeClr val="bg1"/>
                  </a:solidFill>
                </a:rPr>
                <a:t>aliquip</a:t>
              </a:r>
              <a:r>
                <a:rPr lang="en-IN" dirty="0">
                  <a:solidFill>
                    <a:schemeClr val="bg1"/>
                  </a:solidFill>
                </a:rPr>
                <a:t> ex </a:t>
              </a:r>
              <a:r>
                <a:rPr lang="en-IN" dirty="0" err="1">
                  <a:solidFill>
                    <a:schemeClr val="bg1"/>
                  </a:solidFill>
                </a:rPr>
                <a:t>ea</a:t>
              </a:r>
              <a:r>
                <a:rPr lang="en-IN" dirty="0">
                  <a:solidFill>
                    <a:schemeClr val="bg1"/>
                  </a:solidFill>
                </a:rPr>
                <a:t> </a:t>
              </a:r>
              <a:r>
                <a:rPr lang="en-IN" dirty="0" err="1">
                  <a:solidFill>
                    <a:schemeClr val="bg1"/>
                  </a:solidFill>
                </a:rPr>
                <a:t>commodo</a:t>
              </a:r>
              <a:r>
                <a:rPr lang="en-IN" dirty="0">
                  <a:solidFill>
                    <a:schemeClr val="bg1"/>
                  </a:solidFill>
                </a:rPr>
                <a:t> </a:t>
              </a:r>
              <a:r>
                <a:rPr lang="en-IN" dirty="0" err="1">
                  <a:solidFill>
                    <a:schemeClr val="bg1"/>
                  </a:solidFill>
                </a:rPr>
                <a:t>consequat</a:t>
              </a:r>
              <a:r>
                <a:rPr lang="en-IN" dirty="0">
                  <a:solidFill>
                    <a:schemeClr val="bg1"/>
                  </a:solidFill>
                </a:rPr>
                <a:t>.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74028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35075A5-67B4-45E4-A29C-FC5DCF3E81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64" y="1701800"/>
            <a:ext cx="4947791" cy="4826000"/>
          </a:xfrm>
          <a:prstGeom prst="rect">
            <a:avLst/>
          </a:prstGeom>
        </p:spPr>
      </p:pic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9AB66314-4A0E-4E49-A9D7-5F157E97F7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06010314"/>
              </p:ext>
            </p:extLst>
          </p:nvPr>
        </p:nvGraphicFramePr>
        <p:xfrm>
          <a:off x="5956300" y="1193800"/>
          <a:ext cx="6597649" cy="43984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23489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5382E61-52AD-45E4-8282-1593833518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210" y="762000"/>
            <a:ext cx="5520489" cy="5702300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DEF13C3E-9B71-410D-9DF9-D7E60D1C622D}"/>
              </a:ext>
            </a:extLst>
          </p:cNvPr>
          <p:cNvGrpSpPr/>
          <p:nvPr/>
        </p:nvGrpSpPr>
        <p:grpSpPr>
          <a:xfrm>
            <a:off x="359971" y="1981200"/>
            <a:ext cx="5367729" cy="2997200"/>
            <a:chOff x="359971" y="2120900"/>
            <a:chExt cx="5367729" cy="2997200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3DCEC0FF-A7C0-4A22-827A-140964086F7B}"/>
                </a:ext>
              </a:extLst>
            </p:cNvPr>
            <p:cNvGrpSpPr/>
            <p:nvPr/>
          </p:nvGrpSpPr>
          <p:grpSpPr>
            <a:xfrm>
              <a:off x="359971" y="2514600"/>
              <a:ext cx="2383229" cy="2275026"/>
              <a:chOff x="474271" y="2451100"/>
              <a:chExt cx="2383229" cy="2275026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DFD66C9-56F1-4FF5-ABA8-CF2C4B5C2CD9}"/>
                  </a:ext>
                </a:extLst>
              </p:cNvPr>
              <p:cNvSpPr txBox="1"/>
              <p:nvPr/>
            </p:nvSpPr>
            <p:spPr>
              <a:xfrm>
                <a:off x="474271" y="2451100"/>
                <a:ext cx="2259208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3000" b="1" dirty="0">
                    <a:solidFill>
                      <a:schemeClr val="bg1"/>
                    </a:solidFill>
                  </a:rPr>
                  <a:t>Lorem Ipsum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9EDF8F5-07C9-4476-B69C-F761FE705CC7}"/>
                  </a:ext>
                </a:extLst>
              </p:cNvPr>
              <p:cNvSpPr txBox="1"/>
              <p:nvPr/>
            </p:nvSpPr>
            <p:spPr>
              <a:xfrm>
                <a:off x="495300" y="2971800"/>
                <a:ext cx="23622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dirty="0">
                    <a:solidFill>
                      <a:schemeClr val="bg1"/>
                    </a:solidFill>
                  </a:rPr>
                  <a:t>Lorem ipsum </a:t>
                </a:r>
                <a:r>
                  <a:rPr lang="en-IN" dirty="0" err="1">
                    <a:solidFill>
                      <a:schemeClr val="bg1"/>
                    </a:solidFill>
                  </a:rPr>
                  <a:t>dolor</a:t>
                </a:r>
                <a:r>
                  <a:rPr lang="en-IN" dirty="0">
                    <a:solidFill>
                      <a:schemeClr val="bg1"/>
                    </a:solidFill>
                  </a:rPr>
                  <a:t> sit </a:t>
                </a:r>
                <a:r>
                  <a:rPr lang="en-IN" dirty="0" err="1">
                    <a:solidFill>
                      <a:schemeClr val="bg1"/>
                    </a:solidFill>
                  </a:rPr>
                  <a:t>amet</a:t>
                </a:r>
                <a:r>
                  <a:rPr lang="en-IN" dirty="0">
                    <a:solidFill>
                      <a:schemeClr val="bg1"/>
                    </a:solidFill>
                  </a:rPr>
                  <a:t>, </a:t>
                </a:r>
                <a:r>
                  <a:rPr lang="en-IN" dirty="0" err="1">
                    <a:solidFill>
                      <a:schemeClr val="bg1"/>
                    </a:solidFill>
                  </a:rPr>
                  <a:t>consectetur</a:t>
                </a:r>
                <a:r>
                  <a:rPr lang="en-IN" dirty="0">
                    <a:solidFill>
                      <a:schemeClr val="bg1"/>
                    </a:solidFill>
                  </a:rPr>
                  <a:t> </a:t>
                </a:r>
                <a:r>
                  <a:rPr lang="en-IN" dirty="0" err="1">
                    <a:solidFill>
                      <a:schemeClr val="bg1"/>
                    </a:solidFill>
                  </a:rPr>
                  <a:t>adipiscing</a:t>
                </a:r>
                <a:r>
                  <a:rPr lang="en-IN" dirty="0">
                    <a:solidFill>
                      <a:schemeClr val="bg1"/>
                    </a:solidFill>
                  </a:rPr>
                  <a:t> </a:t>
                </a:r>
                <a:r>
                  <a:rPr lang="en-IN" dirty="0" err="1">
                    <a:solidFill>
                      <a:schemeClr val="bg1"/>
                    </a:solidFill>
                  </a:rPr>
                  <a:t>elit</a:t>
                </a:r>
                <a:r>
                  <a:rPr lang="en-IN" dirty="0">
                    <a:solidFill>
                      <a:schemeClr val="bg1"/>
                    </a:solidFill>
                  </a:rPr>
                  <a:t>, </a:t>
                </a:r>
                <a:r>
                  <a:rPr lang="en-IN" dirty="0" err="1">
                    <a:solidFill>
                      <a:schemeClr val="bg1"/>
                    </a:solidFill>
                  </a:rPr>
                  <a:t>sed</a:t>
                </a:r>
                <a:r>
                  <a:rPr lang="en-IN" dirty="0">
                    <a:solidFill>
                      <a:schemeClr val="bg1"/>
                    </a:solidFill>
                  </a:rPr>
                  <a:t> do </a:t>
                </a:r>
                <a:r>
                  <a:rPr lang="en-IN" dirty="0" err="1">
                    <a:solidFill>
                      <a:schemeClr val="bg1"/>
                    </a:solidFill>
                  </a:rPr>
                  <a:t>eiusmod</a:t>
                </a:r>
                <a:r>
                  <a:rPr lang="en-IN" dirty="0">
                    <a:solidFill>
                      <a:schemeClr val="bg1"/>
                    </a:solidFill>
                  </a:rPr>
                  <a:t> </a:t>
                </a:r>
                <a:r>
                  <a:rPr lang="en-IN" dirty="0" err="1">
                    <a:solidFill>
                      <a:schemeClr val="bg1"/>
                    </a:solidFill>
                  </a:rPr>
                  <a:t>tempor</a:t>
                </a:r>
                <a:r>
                  <a:rPr lang="en-IN" dirty="0">
                    <a:solidFill>
                      <a:schemeClr val="bg1"/>
                    </a:solidFill>
                  </a:rPr>
                  <a:t> </a:t>
                </a:r>
                <a:r>
                  <a:rPr lang="en-IN" dirty="0" err="1">
                    <a:solidFill>
                      <a:schemeClr val="bg1"/>
                    </a:solidFill>
                  </a:rPr>
                  <a:t>incididunt</a:t>
                </a:r>
                <a:r>
                  <a:rPr lang="en-IN" dirty="0">
                    <a:solidFill>
                      <a:schemeClr val="bg1"/>
                    </a:solidFill>
                  </a:rPr>
                  <a:t> </a:t>
                </a:r>
                <a:r>
                  <a:rPr lang="en-IN" dirty="0" err="1">
                    <a:solidFill>
                      <a:schemeClr val="bg1"/>
                    </a:solidFill>
                  </a:rPr>
                  <a:t>ut</a:t>
                </a:r>
                <a:r>
                  <a:rPr lang="en-IN" dirty="0">
                    <a:solidFill>
                      <a:schemeClr val="bg1"/>
                    </a:solidFill>
                  </a:rPr>
                  <a:t> </a:t>
                </a:r>
                <a:r>
                  <a:rPr lang="en-IN" dirty="0" err="1">
                    <a:solidFill>
                      <a:schemeClr val="bg1"/>
                    </a:solidFill>
                  </a:rPr>
                  <a:t>labore</a:t>
                </a:r>
                <a:r>
                  <a:rPr lang="en-IN" dirty="0">
                    <a:solidFill>
                      <a:schemeClr val="bg1"/>
                    </a:solidFill>
                  </a:rPr>
                  <a:t> et dolore magna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A1E68F4F-44E7-49D0-9A10-33C87D22E00C}"/>
                </a:ext>
              </a:extLst>
            </p:cNvPr>
            <p:cNvGrpSpPr/>
            <p:nvPr/>
          </p:nvGrpSpPr>
          <p:grpSpPr>
            <a:xfrm>
              <a:off x="3344471" y="2514600"/>
              <a:ext cx="2383229" cy="2275026"/>
              <a:chOff x="474271" y="2451100"/>
              <a:chExt cx="2383229" cy="2275026"/>
            </a:xfrm>
          </p:grpSpPr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C3A2F53-2528-4EDC-820D-8FC3145A227C}"/>
                  </a:ext>
                </a:extLst>
              </p:cNvPr>
              <p:cNvSpPr txBox="1"/>
              <p:nvPr/>
            </p:nvSpPr>
            <p:spPr>
              <a:xfrm>
                <a:off x="474271" y="2451100"/>
                <a:ext cx="2259208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3000" b="1" dirty="0">
                    <a:solidFill>
                      <a:schemeClr val="bg1"/>
                    </a:solidFill>
                  </a:rPr>
                  <a:t>Lorem Ipsum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A8CF841-A20A-47B2-958E-3209EE9E8814}"/>
                  </a:ext>
                </a:extLst>
              </p:cNvPr>
              <p:cNvSpPr txBox="1"/>
              <p:nvPr/>
            </p:nvSpPr>
            <p:spPr>
              <a:xfrm>
                <a:off x="495300" y="2971800"/>
                <a:ext cx="23622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dirty="0">
                    <a:solidFill>
                      <a:schemeClr val="bg1"/>
                    </a:solidFill>
                  </a:rPr>
                  <a:t>Lorem ipsum </a:t>
                </a:r>
                <a:r>
                  <a:rPr lang="en-IN" dirty="0" err="1">
                    <a:solidFill>
                      <a:schemeClr val="bg1"/>
                    </a:solidFill>
                  </a:rPr>
                  <a:t>dolor</a:t>
                </a:r>
                <a:r>
                  <a:rPr lang="en-IN" dirty="0">
                    <a:solidFill>
                      <a:schemeClr val="bg1"/>
                    </a:solidFill>
                  </a:rPr>
                  <a:t> sit </a:t>
                </a:r>
                <a:r>
                  <a:rPr lang="en-IN" dirty="0" err="1">
                    <a:solidFill>
                      <a:schemeClr val="bg1"/>
                    </a:solidFill>
                  </a:rPr>
                  <a:t>amet</a:t>
                </a:r>
                <a:r>
                  <a:rPr lang="en-IN" dirty="0">
                    <a:solidFill>
                      <a:schemeClr val="bg1"/>
                    </a:solidFill>
                  </a:rPr>
                  <a:t>, </a:t>
                </a:r>
                <a:r>
                  <a:rPr lang="en-IN" dirty="0" err="1">
                    <a:solidFill>
                      <a:schemeClr val="bg1"/>
                    </a:solidFill>
                  </a:rPr>
                  <a:t>consectetur</a:t>
                </a:r>
                <a:r>
                  <a:rPr lang="en-IN" dirty="0">
                    <a:solidFill>
                      <a:schemeClr val="bg1"/>
                    </a:solidFill>
                  </a:rPr>
                  <a:t> </a:t>
                </a:r>
                <a:r>
                  <a:rPr lang="en-IN" dirty="0" err="1">
                    <a:solidFill>
                      <a:schemeClr val="bg1"/>
                    </a:solidFill>
                  </a:rPr>
                  <a:t>adipiscing</a:t>
                </a:r>
                <a:r>
                  <a:rPr lang="en-IN" dirty="0">
                    <a:solidFill>
                      <a:schemeClr val="bg1"/>
                    </a:solidFill>
                  </a:rPr>
                  <a:t> </a:t>
                </a:r>
                <a:r>
                  <a:rPr lang="en-IN" dirty="0" err="1">
                    <a:solidFill>
                      <a:schemeClr val="bg1"/>
                    </a:solidFill>
                  </a:rPr>
                  <a:t>elit</a:t>
                </a:r>
                <a:r>
                  <a:rPr lang="en-IN" dirty="0">
                    <a:solidFill>
                      <a:schemeClr val="bg1"/>
                    </a:solidFill>
                  </a:rPr>
                  <a:t>, </a:t>
                </a:r>
                <a:r>
                  <a:rPr lang="en-IN" dirty="0" err="1">
                    <a:solidFill>
                      <a:schemeClr val="bg1"/>
                    </a:solidFill>
                  </a:rPr>
                  <a:t>sed</a:t>
                </a:r>
                <a:r>
                  <a:rPr lang="en-IN" dirty="0">
                    <a:solidFill>
                      <a:schemeClr val="bg1"/>
                    </a:solidFill>
                  </a:rPr>
                  <a:t> do </a:t>
                </a:r>
                <a:r>
                  <a:rPr lang="en-IN" dirty="0" err="1">
                    <a:solidFill>
                      <a:schemeClr val="bg1"/>
                    </a:solidFill>
                  </a:rPr>
                  <a:t>eiusmod</a:t>
                </a:r>
                <a:r>
                  <a:rPr lang="en-IN" dirty="0">
                    <a:solidFill>
                      <a:schemeClr val="bg1"/>
                    </a:solidFill>
                  </a:rPr>
                  <a:t> </a:t>
                </a:r>
                <a:r>
                  <a:rPr lang="en-IN" dirty="0" err="1">
                    <a:solidFill>
                      <a:schemeClr val="bg1"/>
                    </a:solidFill>
                  </a:rPr>
                  <a:t>tempor</a:t>
                </a:r>
                <a:r>
                  <a:rPr lang="en-IN" dirty="0">
                    <a:solidFill>
                      <a:schemeClr val="bg1"/>
                    </a:solidFill>
                  </a:rPr>
                  <a:t> </a:t>
                </a:r>
                <a:r>
                  <a:rPr lang="en-IN" dirty="0" err="1">
                    <a:solidFill>
                      <a:schemeClr val="bg1"/>
                    </a:solidFill>
                  </a:rPr>
                  <a:t>incididunt</a:t>
                </a:r>
                <a:r>
                  <a:rPr lang="en-IN" dirty="0">
                    <a:solidFill>
                      <a:schemeClr val="bg1"/>
                    </a:solidFill>
                  </a:rPr>
                  <a:t> </a:t>
                </a:r>
                <a:r>
                  <a:rPr lang="en-IN" dirty="0" err="1">
                    <a:solidFill>
                      <a:schemeClr val="bg1"/>
                    </a:solidFill>
                  </a:rPr>
                  <a:t>ut</a:t>
                </a:r>
                <a:r>
                  <a:rPr lang="en-IN" dirty="0">
                    <a:solidFill>
                      <a:schemeClr val="bg1"/>
                    </a:solidFill>
                  </a:rPr>
                  <a:t> </a:t>
                </a:r>
                <a:r>
                  <a:rPr lang="en-IN" dirty="0" err="1">
                    <a:solidFill>
                      <a:schemeClr val="bg1"/>
                    </a:solidFill>
                  </a:rPr>
                  <a:t>labore</a:t>
                </a:r>
                <a:r>
                  <a:rPr lang="en-IN" dirty="0">
                    <a:solidFill>
                      <a:schemeClr val="bg1"/>
                    </a:solidFill>
                  </a:rPr>
                  <a:t> et dolore magna</a:t>
                </a:r>
              </a:p>
            </p:txBody>
          </p: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FCCB349-624D-49B4-93D7-D7FB7EBAAF29}"/>
                </a:ext>
              </a:extLst>
            </p:cNvPr>
            <p:cNvCxnSpPr/>
            <p:nvPr/>
          </p:nvCxnSpPr>
          <p:spPr>
            <a:xfrm>
              <a:off x="3009900" y="2120900"/>
              <a:ext cx="0" cy="29972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99688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65DB183-C985-43A5-AE47-E50A112ED4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911" y="2501900"/>
            <a:ext cx="5818811" cy="4216400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CC28618A-E84B-42E7-AABE-77F38973849A}"/>
              </a:ext>
            </a:extLst>
          </p:cNvPr>
          <p:cNvGrpSpPr/>
          <p:nvPr/>
        </p:nvGrpSpPr>
        <p:grpSpPr>
          <a:xfrm>
            <a:off x="7454900" y="1905000"/>
            <a:ext cx="4216400" cy="4276130"/>
            <a:chOff x="7518400" y="1562100"/>
            <a:chExt cx="4216400" cy="427613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17DFA95-5567-41ED-9AC4-93A0AE3CD78C}"/>
                </a:ext>
              </a:extLst>
            </p:cNvPr>
            <p:cNvGrpSpPr/>
            <p:nvPr/>
          </p:nvGrpSpPr>
          <p:grpSpPr>
            <a:xfrm>
              <a:off x="7518400" y="1562100"/>
              <a:ext cx="4216400" cy="2313126"/>
              <a:chOff x="7340600" y="2120900"/>
              <a:chExt cx="4216400" cy="2313126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30A7298-C039-4159-96E3-F40F33405C89}"/>
                  </a:ext>
                </a:extLst>
              </p:cNvPr>
              <p:cNvSpPr txBox="1"/>
              <p:nvPr/>
            </p:nvSpPr>
            <p:spPr>
              <a:xfrm>
                <a:off x="8376210" y="2120900"/>
                <a:ext cx="3145669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3000" b="1" dirty="0">
                    <a:solidFill>
                      <a:schemeClr val="bg1"/>
                    </a:solidFill>
                  </a:rPr>
                  <a:t>Lorem </a:t>
                </a:r>
                <a:r>
                  <a:rPr lang="en-US" sz="3000" b="1" dirty="0" err="1">
                    <a:solidFill>
                      <a:schemeClr val="bg1"/>
                    </a:solidFill>
                  </a:rPr>
                  <a:t>IpsumDolor</a:t>
                </a:r>
                <a:endParaRPr lang="en-IN" sz="3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91DF06F-1252-4F25-A91C-0FB8D04C842D}"/>
                  </a:ext>
                </a:extLst>
              </p:cNvPr>
              <p:cNvSpPr txBox="1"/>
              <p:nvPr/>
            </p:nvSpPr>
            <p:spPr>
              <a:xfrm>
                <a:off x="7340600" y="2679700"/>
                <a:ext cx="42164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IN" dirty="0">
                    <a:solidFill>
                      <a:schemeClr val="bg1"/>
                    </a:solidFill>
                  </a:rPr>
                  <a:t>Lorem ipsum </a:t>
                </a:r>
                <a:r>
                  <a:rPr lang="en-IN" dirty="0" err="1">
                    <a:solidFill>
                      <a:schemeClr val="bg1"/>
                    </a:solidFill>
                  </a:rPr>
                  <a:t>dolor</a:t>
                </a:r>
                <a:r>
                  <a:rPr lang="en-IN" dirty="0">
                    <a:solidFill>
                      <a:schemeClr val="bg1"/>
                    </a:solidFill>
                  </a:rPr>
                  <a:t> sit </a:t>
                </a:r>
                <a:r>
                  <a:rPr lang="en-IN" dirty="0" err="1">
                    <a:solidFill>
                      <a:schemeClr val="bg1"/>
                    </a:solidFill>
                  </a:rPr>
                  <a:t>amet</a:t>
                </a:r>
                <a:r>
                  <a:rPr lang="en-IN" dirty="0">
                    <a:solidFill>
                      <a:schemeClr val="bg1"/>
                    </a:solidFill>
                  </a:rPr>
                  <a:t>, </a:t>
                </a:r>
                <a:r>
                  <a:rPr lang="en-IN" dirty="0" err="1">
                    <a:solidFill>
                      <a:schemeClr val="bg1"/>
                    </a:solidFill>
                  </a:rPr>
                  <a:t>consectetur</a:t>
                </a:r>
                <a:r>
                  <a:rPr lang="en-IN" dirty="0">
                    <a:solidFill>
                      <a:schemeClr val="bg1"/>
                    </a:solidFill>
                  </a:rPr>
                  <a:t> </a:t>
                </a:r>
                <a:r>
                  <a:rPr lang="en-IN" dirty="0" err="1">
                    <a:solidFill>
                      <a:schemeClr val="bg1"/>
                    </a:solidFill>
                  </a:rPr>
                  <a:t>adipiscing</a:t>
                </a:r>
                <a:r>
                  <a:rPr lang="en-IN" dirty="0">
                    <a:solidFill>
                      <a:schemeClr val="bg1"/>
                    </a:solidFill>
                  </a:rPr>
                  <a:t> </a:t>
                </a:r>
                <a:r>
                  <a:rPr lang="en-IN" dirty="0" err="1">
                    <a:solidFill>
                      <a:schemeClr val="bg1"/>
                    </a:solidFill>
                  </a:rPr>
                  <a:t>elit</a:t>
                </a:r>
                <a:r>
                  <a:rPr lang="en-IN" dirty="0">
                    <a:solidFill>
                      <a:schemeClr val="bg1"/>
                    </a:solidFill>
                  </a:rPr>
                  <a:t>, </a:t>
                </a:r>
                <a:r>
                  <a:rPr lang="en-IN" dirty="0" err="1">
                    <a:solidFill>
                      <a:schemeClr val="bg1"/>
                    </a:solidFill>
                  </a:rPr>
                  <a:t>sed</a:t>
                </a:r>
                <a:r>
                  <a:rPr lang="en-IN" dirty="0">
                    <a:solidFill>
                      <a:schemeClr val="bg1"/>
                    </a:solidFill>
                  </a:rPr>
                  <a:t> do </a:t>
                </a:r>
                <a:r>
                  <a:rPr lang="en-IN" dirty="0" err="1">
                    <a:solidFill>
                      <a:schemeClr val="bg1"/>
                    </a:solidFill>
                  </a:rPr>
                  <a:t>eiusmod</a:t>
                </a:r>
                <a:r>
                  <a:rPr lang="en-IN" dirty="0">
                    <a:solidFill>
                      <a:schemeClr val="bg1"/>
                    </a:solidFill>
                  </a:rPr>
                  <a:t> </a:t>
                </a:r>
                <a:r>
                  <a:rPr lang="en-IN" dirty="0" err="1">
                    <a:solidFill>
                      <a:schemeClr val="bg1"/>
                    </a:solidFill>
                  </a:rPr>
                  <a:t>tempor</a:t>
                </a:r>
                <a:r>
                  <a:rPr lang="en-IN" dirty="0">
                    <a:solidFill>
                      <a:schemeClr val="bg1"/>
                    </a:solidFill>
                  </a:rPr>
                  <a:t> </a:t>
                </a:r>
                <a:r>
                  <a:rPr lang="en-IN" dirty="0" err="1">
                    <a:solidFill>
                      <a:schemeClr val="bg1"/>
                    </a:solidFill>
                  </a:rPr>
                  <a:t>incididunt</a:t>
                </a:r>
                <a:r>
                  <a:rPr lang="en-IN" dirty="0">
                    <a:solidFill>
                      <a:schemeClr val="bg1"/>
                    </a:solidFill>
                  </a:rPr>
                  <a:t> </a:t>
                </a:r>
                <a:r>
                  <a:rPr lang="en-IN" dirty="0" err="1">
                    <a:solidFill>
                      <a:schemeClr val="bg1"/>
                    </a:solidFill>
                  </a:rPr>
                  <a:t>ut</a:t>
                </a:r>
                <a:r>
                  <a:rPr lang="en-IN" dirty="0">
                    <a:solidFill>
                      <a:schemeClr val="bg1"/>
                    </a:solidFill>
                  </a:rPr>
                  <a:t> </a:t>
                </a:r>
                <a:r>
                  <a:rPr lang="en-IN" dirty="0" err="1">
                    <a:solidFill>
                      <a:schemeClr val="bg1"/>
                    </a:solidFill>
                  </a:rPr>
                  <a:t>labore</a:t>
                </a:r>
                <a:r>
                  <a:rPr lang="en-IN" dirty="0">
                    <a:solidFill>
                      <a:schemeClr val="bg1"/>
                    </a:solidFill>
                  </a:rPr>
                  <a:t> et dolore magna </a:t>
                </a:r>
                <a:r>
                  <a:rPr lang="en-IN" dirty="0" err="1">
                    <a:solidFill>
                      <a:schemeClr val="bg1"/>
                    </a:solidFill>
                  </a:rPr>
                  <a:t>aliqua</a:t>
                </a:r>
                <a:r>
                  <a:rPr lang="en-IN" dirty="0">
                    <a:solidFill>
                      <a:schemeClr val="bg1"/>
                    </a:solidFill>
                  </a:rPr>
                  <a:t>. Ut </a:t>
                </a:r>
                <a:r>
                  <a:rPr lang="en-IN" dirty="0" err="1">
                    <a:solidFill>
                      <a:schemeClr val="bg1"/>
                    </a:solidFill>
                  </a:rPr>
                  <a:t>enim</a:t>
                </a:r>
                <a:r>
                  <a:rPr lang="en-IN" dirty="0">
                    <a:solidFill>
                      <a:schemeClr val="bg1"/>
                    </a:solidFill>
                  </a:rPr>
                  <a:t> ad minim </a:t>
                </a:r>
                <a:r>
                  <a:rPr lang="en-IN" dirty="0" err="1">
                    <a:solidFill>
                      <a:schemeClr val="bg1"/>
                    </a:solidFill>
                  </a:rPr>
                  <a:t>veniam</a:t>
                </a:r>
                <a:r>
                  <a:rPr lang="en-IN" dirty="0">
                    <a:solidFill>
                      <a:schemeClr val="bg1"/>
                    </a:solidFill>
                  </a:rPr>
                  <a:t>, </a:t>
                </a:r>
                <a:r>
                  <a:rPr lang="en-IN" dirty="0" err="1">
                    <a:solidFill>
                      <a:schemeClr val="bg1"/>
                    </a:solidFill>
                  </a:rPr>
                  <a:t>quis</a:t>
                </a:r>
                <a:r>
                  <a:rPr lang="en-IN" dirty="0">
                    <a:solidFill>
                      <a:schemeClr val="bg1"/>
                    </a:solidFill>
                  </a:rPr>
                  <a:t> </a:t>
                </a:r>
                <a:r>
                  <a:rPr lang="en-IN" dirty="0" err="1">
                    <a:solidFill>
                      <a:schemeClr val="bg1"/>
                    </a:solidFill>
                  </a:rPr>
                  <a:t>nostrud</a:t>
                </a:r>
                <a:r>
                  <a:rPr lang="en-IN" dirty="0">
                    <a:solidFill>
                      <a:schemeClr val="bg1"/>
                    </a:solidFill>
                  </a:rPr>
                  <a:t> exercitation </a:t>
                </a:r>
                <a:r>
                  <a:rPr lang="en-IN" dirty="0" err="1">
                    <a:solidFill>
                      <a:schemeClr val="bg1"/>
                    </a:solidFill>
                  </a:rPr>
                  <a:t>ullamco</a:t>
                </a:r>
                <a:r>
                  <a:rPr lang="en-IN" dirty="0">
                    <a:solidFill>
                      <a:schemeClr val="bg1"/>
                    </a:solidFill>
                  </a:rPr>
                  <a:t> </a:t>
                </a:r>
                <a:r>
                  <a:rPr lang="en-IN" dirty="0" err="1">
                    <a:solidFill>
                      <a:schemeClr val="bg1"/>
                    </a:solidFill>
                  </a:rPr>
                  <a:t>laboris</a:t>
                </a:r>
                <a:r>
                  <a:rPr lang="en-IN" dirty="0">
                    <a:solidFill>
                      <a:schemeClr val="bg1"/>
                    </a:solidFill>
                  </a:rPr>
                  <a:t> nisi </a:t>
                </a:r>
                <a:r>
                  <a:rPr lang="en-IN" dirty="0" err="1">
                    <a:solidFill>
                      <a:schemeClr val="bg1"/>
                    </a:solidFill>
                  </a:rPr>
                  <a:t>ut</a:t>
                </a:r>
                <a:r>
                  <a:rPr lang="en-IN" dirty="0">
                    <a:solidFill>
                      <a:schemeClr val="bg1"/>
                    </a:solidFill>
                  </a:rPr>
                  <a:t> </a:t>
                </a:r>
                <a:r>
                  <a:rPr lang="en-IN" dirty="0" err="1">
                    <a:solidFill>
                      <a:schemeClr val="bg1"/>
                    </a:solidFill>
                  </a:rPr>
                  <a:t>aliquip</a:t>
                </a:r>
                <a:r>
                  <a:rPr lang="en-IN" dirty="0">
                    <a:solidFill>
                      <a:schemeClr val="bg1"/>
                    </a:solidFill>
                  </a:rPr>
                  <a:t> ex </a:t>
                </a:r>
                <a:r>
                  <a:rPr lang="en-IN" dirty="0" err="1">
                    <a:solidFill>
                      <a:schemeClr val="bg1"/>
                    </a:solidFill>
                  </a:rPr>
                  <a:t>ea</a:t>
                </a:r>
                <a:r>
                  <a:rPr lang="en-IN" dirty="0">
                    <a:solidFill>
                      <a:schemeClr val="bg1"/>
                    </a:solidFill>
                  </a:rPr>
                  <a:t> </a:t>
                </a:r>
                <a:r>
                  <a:rPr lang="en-IN" dirty="0" err="1">
                    <a:solidFill>
                      <a:schemeClr val="bg1"/>
                    </a:solidFill>
                  </a:rPr>
                  <a:t>commodo</a:t>
                </a:r>
                <a:r>
                  <a:rPr lang="en-IN" dirty="0">
                    <a:solidFill>
                      <a:schemeClr val="bg1"/>
                    </a:solidFill>
                  </a:rPr>
                  <a:t> </a:t>
                </a:r>
                <a:r>
                  <a:rPr lang="en-IN" dirty="0" err="1">
                    <a:solidFill>
                      <a:schemeClr val="bg1"/>
                    </a:solidFill>
                  </a:rPr>
                  <a:t>consequat</a:t>
                </a:r>
                <a:r>
                  <a:rPr lang="en-IN" dirty="0">
                    <a:solidFill>
                      <a:schemeClr val="bg1"/>
                    </a:solidFill>
                  </a:rPr>
                  <a:t>. </a:t>
                </a: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A281006-1B7E-4ED7-857E-2DD91D0D4E81}"/>
                </a:ext>
              </a:extLst>
            </p:cNvPr>
            <p:cNvGrpSpPr/>
            <p:nvPr/>
          </p:nvGrpSpPr>
          <p:grpSpPr>
            <a:xfrm>
              <a:off x="7518400" y="4356100"/>
              <a:ext cx="4216400" cy="1482130"/>
              <a:chOff x="7340600" y="2120900"/>
              <a:chExt cx="4216400" cy="1482130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E1E0B8E-E288-4DC3-B512-09FEFA394B3C}"/>
                  </a:ext>
                </a:extLst>
              </p:cNvPr>
              <p:cNvSpPr txBox="1"/>
              <p:nvPr/>
            </p:nvSpPr>
            <p:spPr>
              <a:xfrm>
                <a:off x="8376210" y="2120900"/>
                <a:ext cx="3145669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3000" b="1" dirty="0">
                    <a:solidFill>
                      <a:schemeClr val="bg1"/>
                    </a:solidFill>
                  </a:rPr>
                  <a:t>Lorem </a:t>
                </a:r>
                <a:r>
                  <a:rPr lang="en-US" sz="3000" b="1" dirty="0" err="1">
                    <a:solidFill>
                      <a:schemeClr val="bg1"/>
                    </a:solidFill>
                  </a:rPr>
                  <a:t>IpsumDolor</a:t>
                </a:r>
                <a:endParaRPr lang="en-IN" sz="3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F255426-33EC-42D4-9234-5675D5686B67}"/>
                  </a:ext>
                </a:extLst>
              </p:cNvPr>
              <p:cNvSpPr txBox="1"/>
              <p:nvPr/>
            </p:nvSpPr>
            <p:spPr>
              <a:xfrm>
                <a:off x="7340600" y="2679700"/>
                <a:ext cx="42164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IN" dirty="0">
                    <a:solidFill>
                      <a:schemeClr val="bg1"/>
                    </a:solidFill>
                  </a:rPr>
                  <a:t>Lorem ipsum </a:t>
                </a:r>
                <a:r>
                  <a:rPr lang="en-IN" dirty="0" err="1">
                    <a:solidFill>
                      <a:schemeClr val="bg1"/>
                    </a:solidFill>
                  </a:rPr>
                  <a:t>dolor</a:t>
                </a:r>
                <a:r>
                  <a:rPr lang="en-IN" dirty="0">
                    <a:solidFill>
                      <a:schemeClr val="bg1"/>
                    </a:solidFill>
                  </a:rPr>
                  <a:t> sit </a:t>
                </a:r>
                <a:r>
                  <a:rPr lang="en-IN" dirty="0" err="1">
                    <a:solidFill>
                      <a:schemeClr val="bg1"/>
                    </a:solidFill>
                  </a:rPr>
                  <a:t>amet</a:t>
                </a:r>
                <a:r>
                  <a:rPr lang="en-IN" dirty="0">
                    <a:solidFill>
                      <a:schemeClr val="bg1"/>
                    </a:solidFill>
                  </a:rPr>
                  <a:t>, </a:t>
                </a:r>
                <a:r>
                  <a:rPr lang="en-IN" dirty="0" err="1">
                    <a:solidFill>
                      <a:schemeClr val="bg1"/>
                    </a:solidFill>
                  </a:rPr>
                  <a:t>consectetur</a:t>
                </a:r>
                <a:r>
                  <a:rPr lang="en-IN" dirty="0">
                    <a:solidFill>
                      <a:schemeClr val="bg1"/>
                    </a:solidFill>
                  </a:rPr>
                  <a:t> </a:t>
                </a:r>
                <a:r>
                  <a:rPr lang="en-IN" dirty="0" err="1">
                    <a:solidFill>
                      <a:schemeClr val="bg1"/>
                    </a:solidFill>
                  </a:rPr>
                  <a:t>adipiscing</a:t>
                </a:r>
                <a:r>
                  <a:rPr lang="en-IN" dirty="0">
                    <a:solidFill>
                      <a:schemeClr val="bg1"/>
                    </a:solidFill>
                  </a:rPr>
                  <a:t> </a:t>
                </a:r>
                <a:r>
                  <a:rPr lang="en-IN" dirty="0" err="1">
                    <a:solidFill>
                      <a:schemeClr val="bg1"/>
                    </a:solidFill>
                  </a:rPr>
                  <a:t>elit</a:t>
                </a:r>
                <a:r>
                  <a:rPr lang="en-IN" dirty="0">
                    <a:solidFill>
                      <a:schemeClr val="bg1"/>
                    </a:solidFill>
                  </a:rPr>
                  <a:t>, </a:t>
                </a:r>
                <a:r>
                  <a:rPr lang="en-IN" dirty="0" err="1">
                    <a:solidFill>
                      <a:schemeClr val="bg1"/>
                    </a:solidFill>
                  </a:rPr>
                  <a:t>sed</a:t>
                </a:r>
                <a:r>
                  <a:rPr lang="en-IN" dirty="0">
                    <a:solidFill>
                      <a:schemeClr val="bg1"/>
                    </a:solidFill>
                  </a:rPr>
                  <a:t> do </a:t>
                </a:r>
                <a:r>
                  <a:rPr lang="en-IN" dirty="0" err="1">
                    <a:solidFill>
                      <a:schemeClr val="bg1"/>
                    </a:solidFill>
                  </a:rPr>
                  <a:t>eiusmod</a:t>
                </a:r>
                <a:r>
                  <a:rPr lang="en-IN" dirty="0">
                    <a:solidFill>
                      <a:schemeClr val="bg1"/>
                    </a:solidFill>
                  </a:rPr>
                  <a:t> </a:t>
                </a:r>
                <a:r>
                  <a:rPr lang="en-IN" dirty="0" err="1">
                    <a:solidFill>
                      <a:schemeClr val="bg1"/>
                    </a:solidFill>
                  </a:rPr>
                  <a:t>tempor</a:t>
                </a:r>
                <a:r>
                  <a:rPr lang="en-IN" dirty="0">
                    <a:solidFill>
                      <a:schemeClr val="bg1"/>
                    </a:solidFill>
                  </a:rPr>
                  <a:t> </a:t>
                </a:r>
                <a:r>
                  <a:rPr lang="en-IN" dirty="0" err="1">
                    <a:solidFill>
                      <a:schemeClr val="bg1"/>
                    </a:solidFill>
                  </a:rPr>
                  <a:t>incididunt</a:t>
                </a:r>
                <a:r>
                  <a:rPr lang="en-IN" dirty="0">
                    <a:solidFill>
                      <a:schemeClr val="bg1"/>
                    </a:solidFill>
                  </a:rPr>
                  <a:t> </a:t>
                </a:r>
                <a:r>
                  <a:rPr lang="en-IN" dirty="0" err="1">
                    <a:solidFill>
                      <a:schemeClr val="bg1"/>
                    </a:solidFill>
                  </a:rPr>
                  <a:t>ut</a:t>
                </a:r>
                <a:r>
                  <a:rPr lang="en-IN" dirty="0">
                    <a:solidFill>
                      <a:schemeClr val="bg1"/>
                    </a:solidFill>
                  </a:rPr>
                  <a:t> </a:t>
                </a:r>
                <a:r>
                  <a:rPr lang="en-IN" dirty="0" err="1">
                    <a:solidFill>
                      <a:schemeClr val="bg1"/>
                    </a:solidFill>
                  </a:rPr>
                  <a:t>labore</a:t>
                </a:r>
                <a:r>
                  <a:rPr lang="en-IN" dirty="0">
                    <a:solidFill>
                      <a:schemeClr val="bg1"/>
                    </a:solidFill>
                  </a:rPr>
                  <a:t> et</a:t>
                </a:r>
              </a:p>
            </p:txBody>
          </p:sp>
        </p:grp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3E1DB21F-53BF-4738-9B25-2CF4CF5A16D8}"/>
              </a:ext>
            </a:extLst>
          </p:cNvPr>
          <p:cNvSpPr txBox="1"/>
          <p:nvPr/>
        </p:nvSpPr>
        <p:spPr>
          <a:xfrm>
            <a:off x="353595" y="901568"/>
            <a:ext cx="48262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17BAB1"/>
                </a:solidFill>
              </a:rPr>
              <a:t>LOREM IPSUM</a:t>
            </a:r>
          </a:p>
          <a:p>
            <a:r>
              <a:rPr lang="en-US" sz="6000" b="1" dirty="0">
                <a:solidFill>
                  <a:srgbClr val="17BAB1"/>
                </a:solidFill>
              </a:rPr>
              <a:t>DOLOR SET</a:t>
            </a:r>
            <a:endParaRPr lang="en-IN" sz="6000" b="1" dirty="0">
              <a:solidFill>
                <a:srgbClr val="17BAB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375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5543853-8E3F-4783-B524-55CF63F6436E}"/>
              </a:ext>
            </a:extLst>
          </p:cNvPr>
          <p:cNvSpPr txBox="1"/>
          <p:nvPr/>
        </p:nvSpPr>
        <p:spPr>
          <a:xfrm>
            <a:off x="6132095" y="2870068"/>
            <a:ext cx="5361468" cy="14003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500" b="1" dirty="0">
                <a:solidFill>
                  <a:srgbClr val="17BAB1"/>
                </a:solidFill>
              </a:rPr>
              <a:t>THANKYOU</a:t>
            </a:r>
            <a:endParaRPr lang="en-IN" sz="8500" b="1" dirty="0">
              <a:solidFill>
                <a:srgbClr val="17BAB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AE7DC-DBB5-454F-A544-DD2E9D328660}"/>
              </a:ext>
            </a:extLst>
          </p:cNvPr>
          <p:cNvSpPr txBox="1"/>
          <p:nvPr/>
        </p:nvSpPr>
        <p:spPr>
          <a:xfrm>
            <a:off x="966313" y="2959100"/>
            <a:ext cx="326576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000" b="1" dirty="0">
                <a:solidFill>
                  <a:schemeClr val="bg1"/>
                </a:solidFill>
              </a:rPr>
              <a:t>www.happyslide.in</a:t>
            </a:r>
          </a:p>
          <a:p>
            <a:pPr algn="r"/>
            <a:r>
              <a:rPr lang="en-IN" sz="3000" b="1" dirty="0">
                <a:solidFill>
                  <a:schemeClr val="bg1"/>
                </a:solidFill>
              </a:rPr>
              <a:t>info@happyslide.in</a:t>
            </a:r>
          </a:p>
        </p:txBody>
      </p:sp>
    </p:spTree>
    <p:extLst>
      <p:ext uri="{BB962C8B-B14F-4D97-AF65-F5344CB8AC3E}">
        <p14:creationId xmlns:p14="http://schemas.microsoft.com/office/powerpoint/2010/main" val="1403391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316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vishnuvs vishnuvs</dc:creator>
  <cp:lastModifiedBy>vishnuvs vishnuvs</cp:lastModifiedBy>
  <cp:revision>11</cp:revision>
  <dcterms:created xsi:type="dcterms:W3CDTF">2020-05-30T19:09:31Z</dcterms:created>
  <dcterms:modified xsi:type="dcterms:W3CDTF">2020-05-30T20:02:07Z</dcterms:modified>
</cp:coreProperties>
</file>