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00C4"/>
    <a:srgbClr val="9900FF"/>
    <a:srgbClr val="9966FF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>
        <p:scale>
          <a:sx n="33" d="100"/>
          <a:sy n="33" d="100"/>
        </p:scale>
        <p:origin x="728" y="6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618AC-035D-4B93-8444-E44EBBC917E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A4EE5F-D687-4FD7-B22B-15A6711822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F632E8-D34C-4BC0-AA99-A8998AD39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B8E45-7214-426A-8F32-1F39F5409250}" type="datetimeFigureOut">
              <a:rPr lang="en-IN" smtClean="0"/>
              <a:t>16-06-2020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DED408-D2AF-44D5-B273-98C9C19A13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FE2DEB-E753-482B-B035-966FA4F8D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C8A93-BDBA-4F2F-AE6E-CC90988A2E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5446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63D35-B6D6-4656-96DB-DB2A008EC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AAF6EB-4299-4F1A-8933-14D1DBE645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8D8DE9-62D3-481E-B125-F7905526A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B8E45-7214-426A-8F32-1F39F5409250}" type="datetimeFigureOut">
              <a:rPr lang="en-IN" smtClean="0"/>
              <a:t>16-06-2020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8F7857-D03C-4C78-B769-ABEAFE8AA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CD9DD7-C391-499B-90AA-090C0D8AB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C8A93-BDBA-4F2F-AE6E-CC90988A2E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46699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A497E95-FF42-4D10-8A27-ECE682BB8C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22E9CD-B6DC-4F79-A18B-CDEBB3B83E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16740C-9E9B-4654-91E8-3DA8CD9B5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B8E45-7214-426A-8F32-1F39F5409250}" type="datetimeFigureOut">
              <a:rPr lang="en-IN" smtClean="0"/>
              <a:t>16-06-2020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D2C2C8-C23F-48FA-A229-0EF6D4AD3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FCE8F2-BDFD-498A-B377-E6811F492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C8A93-BDBA-4F2F-AE6E-CC90988A2E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99912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3F652-555A-4C27-9785-51F4DCEE0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1BE5D6-171A-40CC-91DE-6D6F7CE5D3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340D1F-596A-4D30-AC64-6DA3F20E2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B8E45-7214-426A-8F32-1F39F5409250}" type="datetimeFigureOut">
              <a:rPr lang="en-IN" smtClean="0"/>
              <a:t>16-06-2020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72769F-E434-49CA-92B2-2A9C51D27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58A71F-6D59-4CA3-9A79-DC88033BD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C8A93-BDBA-4F2F-AE6E-CC90988A2E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51576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10537-BA45-40A4-8E72-E7E066ED3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47A4AE-D2D7-4FF1-9448-6B7F86905B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E1C09F-BDEE-401F-B120-B78E6E3F4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B8E45-7214-426A-8F32-1F39F5409250}" type="datetimeFigureOut">
              <a:rPr lang="en-IN" smtClean="0"/>
              <a:t>16-06-2020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A46E2C-0D2F-4F4D-A46A-64832A6B1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968EA5-72C8-4A6E-A562-A60327C12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C8A93-BDBA-4F2F-AE6E-CC90988A2E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23856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2055F-4900-46FA-A270-7EA744D43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C5AE4C-0D39-4FFE-872F-962AC04886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8EB316-8BE1-42C6-BA5D-B289EE98B6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9A0D6A-ABC5-4913-ADFD-CF2113647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B8E45-7214-426A-8F32-1F39F5409250}" type="datetimeFigureOut">
              <a:rPr lang="en-IN" smtClean="0"/>
              <a:t>16-06-2020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23B870-3A99-4D05-AF8D-0FF4727AF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6D28D9-0BDD-46DA-98C5-6ED2C2E2B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C8A93-BDBA-4F2F-AE6E-CC90988A2E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32561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667CA-2AB0-4A37-9A92-086BC632D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BDA528-4F6F-4627-91B8-6CFCD0E0D0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D19F54-1D94-41F5-8519-01FD0093A2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5CA8AA-69E9-4BF2-ABA8-FB207B1A82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DD6460-4AA6-4E6F-9C49-04BBF6A0D7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B2C222A-B7E3-41CA-80A5-A15793E5C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B8E45-7214-426A-8F32-1F39F5409250}" type="datetimeFigureOut">
              <a:rPr lang="en-IN" smtClean="0"/>
              <a:t>16-06-2020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8F5893-B37B-48E2-8D0C-28CC4CE3F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31EB82-8F96-4A91-B925-332C4EEF3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C8A93-BDBA-4F2F-AE6E-CC90988A2E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09643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9AEBB-0C59-4367-B09F-D5F5ADB10D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9CECF9-7B86-4AE4-B38A-D346E28FC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B8E45-7214-426A-8F32-1F39F5409250}" type="datetimeFigureOut">
              <a:rPr lang="en-IN" smtClean="0"/>
              <a:t>16-06-2020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BC0651-5841-44F4-97EA-9082DB99C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66A848-1200-47E8-9D49-EA91A6ACD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C8A93-BDBA-4F2F-AE6E-CC90988A2E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65511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3A5F72-1166-410B-A0F4-9473B9EA2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B8E45-7214-426A-8F32-1F39F5409250}" type="datetimeFigureOut">
              <a:rPr lang="en-IN" smtClean="0"/>
              <a:t>16-06-2020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35A509-523C-42D6-A665-FB155757B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A1A2BC-396E-4D2C-9BF6-88EEC197F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C8A93-BDBA-4F2F-AE6E-CC90988A2E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059403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600E4-676F-43FB-860D-B3A53984C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DF609E-0CC4-438A-82C8-613B93C8A2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64584D-4A07-45E8-A97A-7FF91D03B5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230B43-875C-4380-A1F9-2E3CA427E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B8E45-7214-426A-8F32-1F39F5409250}" type="datetimeFigureOut">
              <a:rPr lang="en-IN" smtClean="0"/>
              <a:t>16-06-2020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F2434F-E37F-4F27-AE19-8B88C4AAB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E9FB99-1FCB-41A3-BECC-2B85B8DA5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C8A93-BDBA-4F2F-AE6E-CC90988A2E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59651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94CB39-075E-43E1-8B3C-8ED2BEEAB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7D17EB-0613-4E51-9B5A-CA264EDCF6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5F30A3-5D69-4504-80EE-C9AF1B613D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24BB19-B0B8-49F9-842D-13F87C9DD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B8E45-7214-426A-8F32-1F39F5409250}" type="datetimeFigureOut">
              <a:rPr lang="en-IN" smtClean="0"/>
              <a:t>16-06-2020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199F20-65DF-4DE4-A320-3D8A81325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6292AC-EA41-40FF-AE17-D10D30600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8C8A93-BDBA-4F2F-AE6E-CC90988A2E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33354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CFD64B-FF78-4AAD-BCFB-457163BD5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976AD7-E9F8-44B3-A343-7FF7D71CE4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B9E3D8-8732-46A8-8281-C30D4ADCCA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EB8E45-7214-426A-8F32-1F39F5409250}" type="datetimeFigureOut">
              <a:rPr lang="en-IN" smtClean="0"/>
              <a:t>16-06-2020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BE9576-EC50-47BE-967F-A5D2408884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580FA-7900-4FB5-A1C2-49A4E39783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C8A93-BDBA-4F2F-AE6E-CC90988A2EA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69069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microsoft.com/office/2007/relationships/hdphoto" Target="../media/hdphoto1.wdp"/><Relationship Id="rId4" Type="http://schemas.openxmlformats.org/officeDocument/2006/relationships/image" Target="../media/image11.png"/><Relationship Id="rId9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image" Target="../media/image18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hyperlink" Target="https://pixabay.com/en/audience-crowd-people-persons-828584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usiness Group Meeting Discussion Strategy Working Concept - The ...">
            <a:extLst>
              <a:ext uri="{FF2B5EF4-FFF2-40B4-BE49-F238E27FC236}">
                <a16:creationId xmlns:a16="http://schemas.microsoft.com/office/drawing/2014/main" id="{F731F1FA-97BA-4A3E-B72A-6F34336480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119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5EABCBC-0C79-4ABC-AE01-C62231CA1430}"/>
              </a:ext>
            </a:extLst>
          </p:cNvPr>
          <p:cNvSpPr/>
          <p:nvPr/>
        </p:nvSpPr>
        <p:spPr>
          <a:xfrm>
            <a:off x="0" y="0"/>
            <a:ext cx="12192000" cy="7086600"/>
          </a:xfrm>
          <a:prstGeom prst="rect">
            <a:avLst/>
          </a:prstGeom>
          <a:gradFill>
            <a:gsLst>
              <a:gs pos="0">
                <a:srgbClr val="0099CC">
                  <a:alpha val="72000"/>
                  <a:lumMod val="92000"/>
                </a:srgbClr>
              </a:gs>
              <a:gs pos="100000">
                <a:srgbClr val="9900FF">
                  <a:alpha val="63922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C36AEC-B172-4607-B44F-FE79CE72752F}"/>
              </a:ext>
            </a:extLst>
          </p:cNvPr>
          <p:cNvSpPr txBox="1"/>
          <p:nvPr/>
        </p:nvSpPr>
        <p:spPr>
          <a:xfrm>
            <a:off x="3479800" y="2679700"/>
            <a:ext cx="5816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8000" spc="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START </a:t>
            </a:r>
            <a:r>
              <a:rPr lang="en-IN" sz="8000" b="1" spc="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UP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B896839-4774-4C82-B360-580D52CCA0CE}"/>
              </a:ext>
            </a:extLst>
          </p:cNvPr>
          <p:cNvSpPr txBox="1"/>
          <p:nvPr/>
        </p:nvSpPr>
        <p:spPr>
          <a:xfrm>
            <a:off x="3860800" y="3924300"/>
            <a:ext cx="4927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spc="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PRESENTATION TEMPLATE</a:t>
            </a:r>
            <a:endParaRPr lang="en-IN" sz="1600" b="1" spc="8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17A9F02-C71E-487B-B3C3-373BCE64C0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6886" y="82551"/>
            <a:ext cx="418961" cy="400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160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59A045F5-2EF7-476E-8242-5A77E2CA6A95}"/>
              </a:ext>
            </a:extLst>
          </p:cNvPr>
          <p:cNvGrpSpPr/>
          <p:nvPr/>
        </p:nvGrpSpPr>
        <p:grpSpPr>
          <a:xfrm>
            <a:off x="4203700" y="457200"/>
            <a:ext cx="4213013" cy="571500"/>
            <a:chOff x="4203700" y="520700"/>
            <a:chExt cx="4213013" cy="571500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08CE6331-5393-4BFF-95C6-60239F8CFCC0}"/>
                </a:ext>
              </a:extLst>
            </p:cNvPr>
            <p:cNvSpPr txBox="1"/>
            <p:nvPr/>
          </p:nvSpPr>
          <p:spPr>
            <a:xfrm>
              <a:off x="4203700" y="520700"/>
              <a:ext cx="421301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2400" b="1" spc="500" dirty="0">
                  <a:solidFill>
                    <a:srgbClr val="9966FF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CONTENT OVERVIEW</a:t>
              </a: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CF810BA9-6C90-4A66-BD43-212839E32719}"/>
                </a:ext>
              </a:extLst>
            </p:cNvPr>
            <p:cNvCxnSpPr>
              <a:cxnSpLocks/>
            </p:cNvCxnSpPr>
            <p:nvPr/>
          </p:nvCxnSpPr>
          <p:spPr>
            <a:xfrm>
              <a:off x="5651500" y="1092200"/>
              <a:ext cx="914400" cy="0"/>
            </a:xfrm>
            <a:prstGeom prst="line">
              <a:avLst/>
            </a:prstGeom>
            <a:ln w="28575">
              <a:solidFill>
                <a:srgbClr val="99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6CFDA0AC-485C-4AFB-91AD-8C62B359BC89}"/>
              </a:ext>
            </a:extLst>
          </p:cNvPr>
          <p:cNvGrpSpPr/>
          <p:nvPr/>
        </p:nvGrpSpPr>
        <p:grpSpPr>
          <a:xfrm>
            <a:off x="1231900" y="1701800"/>
            <a:ext cx="9702800" cy="4203363"/>
            <a:chOff x="1244600" y="1866900"/>
            <a:chExt cx="9702800" cy="4203363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1C5A8B9A-CDA9-43FC-8D11-71F67736A05A}"/>
                </a:ext>
              </a:extLst>
            </p:cNvPr>
            <p:cNvGrpSpPr/>
            <p:nvPr/>
          </p:nvGrpSpPr>
          <p:grpSpPr>
            <a:xfrm>
              <a:off x="1244600" y="1866900"/>
              <a:ext cx="3975100" cy="1015663"/>
              <a:chOff x="304800" y="1866900"/>
              <a:chExt cx="3975100" cy="1015663"/>
            </a:xfrm>
          </p:grpSpPr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ED3E3C73-92B4-49FE-B713-E959391E5945}"/>
                  </a:ext>
                </a:extLst>
              </p:cNvPr>
              <p:cNvGrpSpPr/>
              <p:nvPr/>
            </p:nvGrpSpPr>
            <p:grpSpPr>
              <a:xfrm>
                <a:off x="1358900" y="1879600"/>
                <a:ext cx="2921000" cy="916920"/>
                <a:chOff x="965200" y="1689100"/>
                <a:chExt cx="2921000" cy="916920"/>
              </a:xfrm>
            </p:grpSpPr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26CF1EBD-2239-4161-9251-341C1072C9F0}"/>
                    </a:ext>
                  </a:extLst>
                </p:cNvPr>
                <p:cNvSpPr txBox="1"/>
                <p:nvPr/>
              </p:nvSpPr>
              <p:spPr>
                <a:xfrm>
                  <a:off x="977900" y="1689100"/>
                  <a:ext cx="1704313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IN" sz="2000" b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Lorem Ipsum</a:t>
                  </a:r>
                  <a:endParaRPr lang="en-IN" sz="2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Roboto" panose="02000000000000000000" pitchFamily="2" charset="0"/>
                    <a:ea typeface="Roboto" panose="02000000000000000000" pitchFamily="2" charset="0"/>
                  </a:endParaRPr>
                </a:p>
              </p:txBody>
            </p:sp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6B67161F-314F-4E4E-8ADF-D1F8F4EB0E6A}"/>
                    </a:ext>
                  </a:extLst>
                </p:cNvPr>
                <p:cNvSpPr txBox="1"/>
                <p:nvPr/>
              </p:nvSpPr>
              <p:spPr>
                <a:xfrm>
                  <a:off x="965200" y="2082800"/>
                  <a:ext cx="292100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IN" sz="1400" dirty="0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Lorem ipsum </a:t>
                  </a:r>
                  <a:r>
                    <a:rPr lang="en-IN" sz="1400" dirty="0" err="1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dolor</a:t>
                  </a:r>
                  <a:r>
                    <a:rPr lang="en-IN" sz="1400" dirty="0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 sit </a:t>
                  </a:r>
                  <a:r>
                    <a:rPr lang="en-IN" sz="1400" dirty="0" err="1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amet</a:t>
                  </a:r>
                  <a:r>
                    <a:rPr lang="en-IN" sz="1400" dirty="0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, </a:t>
                  </a:r>
                  <a:r>
                    <a:rPr lang="en-IN" sz="1400" dirty="0" err="1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consectetur</a:t>
                  </a:r>
                  <a:r>
                    <a:rPr lang="en-IN" sz="1400" dirty="0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 </a:t>
                  </a:r>
                  <a:r>
                    <a:rPr lang="en-IN" sz="1400" dirty="0" err="1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adipiscing</a:t>
                  </a:r>
                  <a:r>
                    <a:rPr lang="en-IN" sz="1400" dirty="0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 </a:t>
                  </a:r>
                  <a:r>
                    <a:rPr lang="en-IN" sz="1400" dirty="0" err="1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elit</a:t>
                  </a:r>
                  <a:r>
                    <a:rPr lang="en-IN" sz="1400" dirty="0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, </a:t>
                  </a:r>
                  <a:r>
                    <a:rPr lang="en-IN" sz="1400" dirty="0" err="1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sed</a:t>
                  </a:r>
                  <a:endParaRPr lang="en-IN" sz="1400" dirty="0">
                    <a:solidFill>
                      <a:schemeClr val="bg1">
                        <a:lumMod val="75000"/>
                      </a:schemeClr>
                    </a:solidFill>
                    <a:latin typeface="Roboto" panose="02000000000000000000" pitchFamily="2" charset="0"/>
                    <a:ea typeface="Roboto" panose="02000000000000000000" pitchFamily="2" charset="0"/>
                  </a:endParaRPr>
                </a:p>
              </p:txBody>
            </p:sp>
          </p:grp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4FCE1BB-317A-438A-93A6-A655D2A855FE}"/>
                  </a:ext>
                </a:extLst>
              </p:cNvPr>
              <p:cNvSpPr txBox="1"/>
              <p:nvPr/>
            </p:nvSpPr>
            <p:spPr>
              <a:xfrm>
                <a:off x="304800" y="1866900"/>
                <a:ext cx="1050288" cy="1015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N" sz="6000" dirty="0">
                    <a:solidFill>
                      <a:schemeClr val="bg1">
                        <a:lumMod val="75000"/>
                      </a:schemeClr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01</a:t>
                </a:r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F7B5B0F3-EE79-496F-AD05-D106EF9F1CDD}"/>
                </a:ext>
              </a:extLst>
            </p:cNvPr>
            <p:cNvGrpSpPr/>
            <p:nvPr/>
          </p:nvGrpSpPr>
          <p:grpSpPr>
            <a:xfrm>
              <a:off x="1244600" y="3429000"/>
              <a:ext cx="3975100" cy="1015663"/>
              <a:chOff x="304800" y="1866900"/>
              <a:chExt cx="3975100" cy="1015663"/>
            </a:xfrm>
          </p:grpSpPr>
          <p:grpSp>
            <p:nvGrpSpPr>
              <p:cNvPr id="17" name="Group 16">
                <a:extLst>
                  <a:ext uri="{FF2B5EF4-FFF2-40B4-BE49-F238E27FC236}">
                    <a16:creationId xmlns:a16="http://schemas.microsoft.com/office/drawing/2014/main" id="{A30AF98C-6C03-4030-9888-41D1E691F3FE}"/>
                  </a:ext>
                </a:extLst>
              </p:cNvPr>
              <p:cNvGrpSpPr/>
              <p:nvPr/>
            </p:nvGrpSpPr>
            <p:grpSpPr>
              <a:xfrm>
                <a:off x="1358900" y="1879600"/>
                <a:ext cx="2921000" cy="916920"/>
                <a:chOff x="965200" y="1689100"/>
                <a:chExt cx="2921000" cy="916920"/>
              </a:xfrm>
            </p:grpSpPr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5EBDF942-A9DD-48A6-A84A-1F874786F098}"/>
                    </a:ext>
                  </a:extLst>
                </p:cNvPr>
                <p:cNvSpPr txBox="1"/>
                <p:nvPr/>
              </p:nvSpPr>
              <p:spPr>
                <a:xfrm>
                  <a:off x="977900" y="1689100"/>
                  <a:ext cx="1704313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IN" sz="2000" b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Lorem Ipsum</a:t>
                  </a:r>
                  <a:endParaRPr lang="en-IN" sz="2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Roboto" panose="02000000000000000000" pitchFamily="2" charset="0"/>
                    <a:ea typeface="Roboto" panose="02000000000000000000" pitchFamily="2" charset="0"/>
                  </a:endParaRPr>
                </a:p>
              </p:txBody>
            </p:sp>
            <p:sp>
              <p:nvSpPr>
                <p:cNvPr id="20" name="TextBox 19">
                  <a:extLst>
                    <a:ext uri="{FF2B5EF4-FFF2-40B4-BE49-F238E27FC236}">
                      <a16:creationId xmlns:a16="http://schemas.microsoft.com/office/drawing/2014/main" id="{71538DCE-E2F2-4F2C-9AEF-95C272DCBB33}"/>
                    </a:ext>
                  </a:extLst>
                </p:cNvPr>
                <p:cNvSpPr txBox="1"/>
                <p:nvPr/>
              </p:nvSpPr>
              <p:spPr>
                <a:xfrm>
                  <a:off x="965200" y="2082800"/>
                  <a:ext cx="292100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IN" sz="1400" dirty="0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Lorem ipsum </a:t>
                  </a:r>
                  <a:r>
                    <a:rPr lang="en-IN" sz="1400" dirty="0" err="1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dolor</a:t>
                  </a:r>
                  <a:r>
                    <a:rPr lang="en-IN" sz="1400" dirty="0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 sit </a:t>
                  </a:r>
                  <a:r>
                    <a:rPr lang="en-IN" sz="1400" dirty="0" err="1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amet</a:t>
                  </a:r>
                  <a:r>
                    <a:rPr lang="en-IN" sz="1400" dirty="0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, </a:t>
                  </a:r>
                  <a:r>
                    <a:rPr lang="en-IN" sz="1400" dirty="0" err="1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consectetur</a:t>
                  </a:r>
                  <a:r>
                    <a:rPr lang="en-IN" sz="1400" dirty="0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 </a:t>
                  </a:r>
                  <a:r>
                    <a:rPr lang="en-IN" sz="1400" dirty="0" err="1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adipiscing</a:t>
                  </a:r>
                  <a:r>
                    <a:rPr lang="en-IN" sz="1400" dirty="0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 </a:t>
                  </a:r>
                  <a:r>
                    <a:rPr lang="en-IN" sz="1400" dirty="0" err="1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elit</a:t>
                  </a:r>
                  <a:r>
                    <a:rPr lang="en-IN" sz="1400" dirty="0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, </a:t>
                  </a:r>
                  <a:r>
                    <a:rPr lang="en-IN" sz="1400" dirty="0" err="1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sed</a:t>
                  </a:r>
                  <a:endParaRPr lang="en-IN" sz="1400" dirty="0">
                    <a:solidFill>
                      <a:schemeClr val="bg1">
                        <a:lumMod val="75000"/>
                      </a:schemeClr>
                    </a:solidFill>
                    <a:latin typeface="Roboto" panose="02000000000000000000" pitchFamily="2" charset="0"/>
                    <a:ea typeface="Roboto" panose="02000000000000000000" pitchFamily="2" charset="0"/>
                  </a:endParaRPr>
                </a:p>
              </p:txBody>
            </p:sp>
          </p:grp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0218747-09B0-49FF-AECC-C2DB672F06D1}"/>
                  </a:ext>
                </a:extLst>
              </p:cNvPr>
              <p:cNvSpPr txBox="1"/>
              <p:nvPr/>
            </p:nvSpPr>
            <p:spPr>
              <a:xfrm>
                <a:off x="304800" y="1866900"/>
                <a:ext cx="1050288" cy="1015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N" sz="6000" dirty="0">
                    <a:solidFill>
                      <a:schemeClr val="bg1">
                        <a:lumMod val="75000"/>
                      </a:schemeClr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02</a:t>
                </a:r>
              </a:p>
            </p:txBody>
          </p: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0B681A7A-211D-470E-9AD1-6DB2E824E32A}"/>
                </a:ext>
              </a:extLst>
            </p:cNvPr>
            <p:cNvGrpSpPr/>
            <p:nvPr/>
          </p:nvGrpSpPr>
          <p:grpSpPr>
            <a:xfrm>
              <a:off x="1244600" y="5054600"/>
              <a:ext cx="3975100" cy="1015663"/>
              <a:chOff x="304800" y="1866900"/>
              <a:chExt cx="3975100" cy="1015663"/>
            </a:xfrm>
          </p:grpSpPr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AD09ACE9-3290-413A-AFA5-40819719DC83}"/>
                  </a:ext>
                </a:extLst>
              </p:cNvPr>
              <p:cNvGrpSpPr/>
              <p:nvPr/>
            </p:nvGrpSpPr>
            <p:grpSpPr>
              <a:xfrm>
                <a:off x="1358900" y="1879600"/>
                <a:ext cx="2921000" cy="916920"/>
                <a:chOff x="965200" y="1689100"/>
                <a:chExt cx="2921000" cy="916920"/>
              </a:xfrm>
            </p:grpSpPr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046FC038-3EFC-42E5-9721-96B038C34927}"/>
                    </a:ext>
                  </a:extLst>
                </p:cNvPr>
                <p:cNvSpPr txBox="1"/>
                <p:nvPr/>
              </p:nvSpPr>
              <p:spPr>
                <a:xfrm>
                  <a:off x="977900" y="1689100"/>
                  <a:ext cx="1704313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IN" sz="2000" b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Lorem Ipsum</a:t>
                  </a:r>
                  <a:endParaRPr lang="en-IN" sz="2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Roboto" panose="02000000000000000000" pitchFamily="2" charset="0"/>
                    <a:ea typeface="Roboto" panose="02000000000000000000" pitchFamily="2" charset="0"/>
                  </a:endParaRPr>
                </a:p>
              </p:txBody>
            </p:sp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37F016DE-EFF5-4DF4-B5B4-08D0E136A699}"/>
                    </a:ext>
                  </a:extLst>
                </p:cNvPr>
                <p:cNvSpPr txBox="1"/>
                <p:nvPr/>
              </p:nvSpPr>
              <p:spPr>
                <a:xfrm>
                  <a:off x="965200" y="2082800"/>
                  <a:ext cx="292100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IN" sz="1400" dirty="0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Lorem ipsum </a:t>
                  </a:r>
                  <a:r>
                    <a:rPr lang="en-IN" sz="1400" dirty="0" err="1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dolor</a:t>
                  </a:r>
                  <a:r>
                    <a:rPr lang="en-IN" sz="1400" dirty="0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 sit </a:t>
                  </a:r>
                  <a:r>
                    <a:rPr lang="en-IN" sz="1400" dirty="0" err="1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amet</a:t>
                  </a:r>
                  <a:r>
                    <a:rPr lang="en-IN" sz="1400" dirty="0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, </a:t>
                  </a:r>
                  <a:r>
                    <a:rPr lang="en-IN" sz="1400" dirty="0" err="1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consectetur</a:t>
                  </a:r>
                  <a:r>
                    <a:rPr lang="en-IN" sz="1400" dirty="0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 </a:t>
                  </a:r>
                  <a:r>
                    <a:rPr lang="en-IN" sz="1400" dirty="0" err="1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adipiscing</a:t>
                  </a:r>
                  <a:r>
                    <a:rPr lang="en-IN" sz="1400" dirty="0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 </a:t>
                  </a:r>
                  <a:r>
                    <a:rPr lang="en-IN" sz="1400" dirty="0" err="1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elit</a:t>
                  </a:r>
                  <a:r>
                    <a:rPr lang="en-IN" sz="1400" dirty="0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, </a:t>
                  </a:r>
                  <a:r>
                    <a:rPr lang="en-IN" sz="1400" dirty="0" err="1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sed</a:t>
                  </a:r>
                  <a:endParaRPr lang="en-IN" sz="1400" dirty="0">
                    <a:solidFill>
                      <a:schemeClr val="bg1">
                        <a:lumMod val="75000"/>
                      </a:schemeClr>
                    </a:solidFill>
                    <a:latin typeface="Roboto" panose="02000000000000000000" pitchFamily="2" charset="0"/>
                    <a:ea typeface="Roboto" panose="02000000000000000000" pitchFamily="2" charset="0"/>
                  </a:endParaRPr>
                </a:p>
              </p:txBody>
            </p:sp>
          </p:grp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F582EC83-1AC3-409C-91B7-CF14C8C5C2C4}"/>
                  </a:ext>
                </a:extLst>
              </p:cNvPr>
              <p:cNvSpPr txBox="1"/>
              <p:nvPr/>
            </p:nvSpPr>
            <p:spPr>
              <a:xfrm>
                <a:off x="304800" y="1866900"/>
                <a:ext cx="1050288" cy="1015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N" sz="6000" dirty="0">
                    <a:solidFill>
                      <a:schemeClr val="bg1">
                        <a:lumMod val="75000"/>
                      </a:schemeClr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03</a:t>
                </a:r>
              </a:p>
            </p:txBody>
          </p:sp>
        </p:grp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72807210-B3A6-4EC3-AC03-7590E315B078}"/>
                </a:ext>
              </a:extLst>
            </p:cNvPr>
            <p:cNvGrpSpPr/>
            <p:nvPr/>
          </p:nvGrpSpPr>
          <p:grpSpPr>
            <a:xfrm>
              <a:off x="6972300" y="1866900"/>
              <a:ext cx="3975100" cy="1015663"/>
              <a:chOff x="304800" y="1866900"/>
              <a:chExt cx="3975100" cy="1015663"/>
            </a:xfrm>
          </p:grpSpPr>
          <p:grpSp>
            <p:nvGrpSpPr>
              <p:cNvPr id="27" name="Group 26">
                <a:extLst>
                  <a:ext uri="{FF2B5EF4-FFF2-40B4-BE49-F238E27FC236}">
                    <a16:creationId xmlns:a16="http://schemas.microsoft.com/office/drawing/2014/main" id="{9E53A9E5-3918-4CD9-AB6D-8D9C364DF2F2}"/>
                  </a:ext>
                </a:extLst>
              </p:cNvPr>
              <p:cNvGrpSpPr/>
              <p:nvPr/>
            </p:nvGrpSpPr>
            <p:grpSpPr>
              <a:xfrm>
                <a:off x="1358900" y="1879600"/>
                <a:ext cx="2921000" cy="916920"/>
                <a:chOff x="965200" y="1689100"/>
                <a:chExt cx="2921000" cy="916920"/>
              </a:xfrm>
            </p:grpSpPr>
            <p:sp>
              <p:nvSpPr>
                <p:cNvPr id="29" name="TextBox 28">
                  <a:extLst>
                    <a:ext uri="{FF2B5EF4-FFF2-40B4-BE49-F238E27FC236}">
                      <a16:creationId xmlns:a16="http://schemas.microsoft.com/office/drawing/2014/main" id="{071FA87E-C5E2-4441-841B-3EA4DAAB778F}"/>
                    </a:ext>
                  </a:extLst>
                </p:cNvPr>
                <p:cNvSpPr txBox="1"/>
                <p:nvPr/>
              </p:nvSpPr>
              <p:spPr>
                <a:xfrm>
                  <a:off x="977900" y="1689100"/>
                  <a:ext cx="1704313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IN" sz="2000" b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Lorem Ipsum</a:t>
                  </a:r>
                  <a:endParaRPr lang="en-IN" sz="2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Roboto" panose="02000000000000000000" pitchFamily="2" charset="0"/>
                    <a:ea typeface="Roboto" panose="02000000000000000000" pitchFamily="2" charset="0"/>
                  </a:endParaRPr>
                </a:p>
              </p:txBody>
            </p:sp>
            <p:sp>
              <p:nvSpPr>
                <p:cNvPr id="30" name="TextBox 29">
                  <a:extLst>
                    <a:ext uri="{FF2B5EF4-FFF2-40B4-BE49-F238E27FC236}">
                      <a16:creationId xmlns:a16="http://schemas.microsoft.com/office/drawing/2014/main" id="{D33B8393-E8A7-4D86-A9D7-713A376F71F8}"/>
                    </a:ext>
                  </a:extLst>
                </p:cNvPr>
                <p:cNvSpPr txBox="1"/>
                <p:nvPr/>
              </p:nvSpPr>
              <p:spPr>
                <a:xfrm>
                  <a:off x="965200" y="2082800"/>
                  <a:ext cx="292100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IN" sz="1400" dirty="0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Lorem ipsum </a:t>
                  </a:r>
                  <a:r>
                    <a:rPr lang="en-IN" sz="1400" dirty="0" err="1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dolor</a:t>
                  </a:r>
                  <a:r>
                    <a:rPr lang="en-IN" sz="1400" dirty="0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 sit </a:t>
                  </a:r>
                  <a:r>
                    <a:rPr lang="en-IN" sz="1400" dirty="0" err="1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amet</a:t>
                  </a:r>
                  <a:r>
                    <a:rPr lang="en-IN" sz="1400" dirty="0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, </a:t>
                  </a:r>
                  <a:r>
                    <a:rPr lang="en-IN" sz="1400" dirty="0" err="1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consectetur</a:t>
                  </a:r>
                  <a:r>
                    <a:rPr lang="en-IN" sz="1400" dirty="0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 </a:t>
                  </a:r>
                  <a:r>
                    <a:rPr lang="en-IN" sz="1400" dirty="0" err="1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adipiscing</a:t>
                  </a:r>
                  <a:r>
                    <a:rPr lang="en-IN" sz="1400" dirty="0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 </a:t>
                  </a:r>
                  <a:r>
                    <a:rPr lang="en-IN" sz="1400" dirty="0" err="1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elit</a:t>
                  </a:r>
                  <a:r>
                    <a:rPr lang="en-IN" sz="1400" dirty="0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, </a:t>
                  </a:r>
                  <a:r>
                    <a:rPr lang="en-IN" sz="1400" dirty="0" err="1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sed</a:t>
                  </a:r>
                  <a:endParaRPr lang="en-IN" sz="1400" dirty="0">
                    <a:solidFill>
                      <a:schemeClr val="bg1">
                        <a:lumMod val="75000"/>
                      </a:schemeClr>
                    </a:solidFill>
                    <a:latin typeface="Roboto" panose="02000000000000000000" pitchFamily="2" charset="0"/>
                    <a:ea typeface="Roboto" panose="02000000000000000000" pitchFamily="2" charset="0"/>
                  </a:endParaRPr>
                </a:p>
              </p:txBody>
            </p:sp>
          </p:grp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DB1FAE8E-8EB3-4740-8DA0-8AB9B3551B39}"/>
                  </a:ext>
                </a:extLst>
              </p:cNvPr>
              <p:cNvSpPr txBox="1"/>
              <p:nvPr/>
            </p:nvSpPr>
            <p:spPr>
              <a:xfrm>
                <a:off x="304800" y="1866900"/>
                <a:ext cx="1050288" cy="1015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N" sz="6000" dirty="0">
                    <a:solidFill>
                      <a:schemeClr val="bg1">
                        <a:lumMod val="75000"/>
                      </a:schemeClr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04</a:t>
                </a:r>
              </a:p>
            </p:txBody>
          </p:sp>
        </p:grpSp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D4487051-B72A-4695-A752-27609EF50206}"/>
                </a:ext>
              </a:extLst>
            </p:cNvPr>
            <p:cNvGrpSpPr/>
            <p:nvPr/>
          </p:nvGrpSpPr>
          <p:grpSpPr>
            <a:xfrm>
              <a:off x="6972300" y="3429000"/>
              <a:ext cx="3975100" cy="1015663"/>
              <a:chOff x="304800" y="1866900"/>
              <a:chExt cx="3975100" cy="1015663"/>
            </a:xfrm>
          </p:grpSpPr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id="{AD3B5F8E-4389-4410-BE7A-FCAC78F75FDD}"/>
                  </a:ext>
                </a:extLst>
              </p:cNvPr>
              <p:cNvGrpSpPr/>
              <p:nvPr/>
            </p:nvGrpSpPr>
            <p:grpSpPr>
              <a:xfrm>
                <a:off x="1358900" y="1879600"/>
                <a:ext cx="2921000" cy="916920"/>
                <a:chOff x="965200" y="1689100"/>
                <a:chExt cx="2921000" cy="916920"/>
              </a:xfrm>
            </p:grpSpPr>
            <p:sp>
              <p:nvSpPr>
                <p:cNvPr id="34" name="TextBox 33">
                  <a:extLst>
                    <a:ext uri="{FF2B5EF4-FFF2-40B4-BE49-F238E27FC236}">
                      <a16:creationId xmlns:a16="http://schemas.microsoft.com/office/drawing/2014/main" id="{18DBF362-F8AD-4642-AA8B-7644B1D3E0AB}"/>
                    </a:ext>
                  </a:extLst>
                </p:cNvPr>
                <p:cNvSpPr txBox="1"/>
                <p:nvPr/>
              </p:nvSpPr>
              <p:spPr>
                <a:xfrm>
                  <a:off x="977900" y="1689100"/>
                  <a:ext cx="1704313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IN" sz="2000" b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Lorem Ipsum</a:t>
                  </a:r>
                  <a:endParaRPr lang="en-IN" sz="2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Roboto" panose="02000000000000000000" pitchFamily="2" charset="0"/>
                    <a:ea typeface="Roboto" panose="02000000000000000000" pitchFamily="2" charset="0"/>
                  </a:endParaRPr>
                </a:p>
              </p:txBody>
            </p:sp>
            <p:sp>
              <p:nvSpPr>
                <p:cNvPr id="35" name="TextBox 34">
                  <a:extLst>
                    <a:ext uri="{FF2B5EF4-FFF2-40B4-BE49-F238E27FC236}">
                      <a16:creationId xmlns:a16="http://schemas.microsoft.com/office/drawing/2014/main" id="{63D61989-A081-466F-8FD9-751D782F8EB9}"/>
                    </a:ext>
                  </a:extLst>
                </p:cNvPr>
                <p:cNvSpPr txBox="1"/>
                <p:nvPr/>
              </p:nvSpPr>
              <p:spPr>
                <a:xfrm>
                  <a:off x="965200" y="2082800"/>
                  <a:ext cx="292100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IN" sz="1400" dirty="0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Lorem ipsum </a:t>
                  </a:r>
                  <a:r>
                    <a:rPr lang="en-IN" sz="1400" dirty="0" err="1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dolor</a:t>
                  </a:r>
                  <a:r>
                    <a:rPr lang="en-IN" sz="1400" dirty="0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 sit </a:t>
                  </a:r>
                  <a:r>
                    <a:rPr lang="en-IN" sz="1400" dirty="0" err="1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amet</a:t>
                  </a:r>
                  <a:r>
                    <a:rPr lang="en-IN" sz="1400" dirty="0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, </a:t>
                  </a:r>
                  <a:r>
                    <a:rPr lang="en-IN" sz="1400" dirty="0" err="1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consectetur</a:t>
                  </a:r>
                  <a:r>
                    <a:rPr lang="en-IN" sz="1400" dirty="0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 </a:t>
                  </a:r>
                  <a:r>
                    <a:rPr lang="en-IN" sz="1400" dirty="0" err="1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adipiscing</a:t>
                  </a:r>
                  <a:r>
                    <a:rPr lang="en-IN" sz="1400" dirty="0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 </a:t>
                  </a:r>
                  <a:r>
                    <a:rPr lang="en-IN" sz="1400" dirty="0" err="1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elit</a:t>
                  </a:r>
                  <a:r>
                    <a:rPr lang="en-IN" sz="1400" dirty="0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, </a:t>
                  </a:r>
                  <a:r>
                    <a:rPr lang="en-IN" sz="1400" dirty="0" err="1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sed</a:t>
                  </a:r>
                  <a:endParaRPr lang="en-IN" sz="1400" dirty="0">
                    <a:solidFill>
                      <a:schemeClr val="bg1">
                        <a:lumMod val="75000"/>
                      </a:schemeClr>
                    </a:solidFill>
                    <a:latin typeface="Roboto" panose="02000000000000000000" pitchFamily="2" charset="0"/>
                    <a:ea typeface="Roboto" panose="02000000000000000000" pitchFamily="2" charset="0"/>
                  </a:endParaRPr>
                </a:p>
              </p:txBody>
            </p:sp>
          </p:grp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A3ADD882-17CC-4BB5-859F-ABF258F3D663}"/>
                  </a:ext>
                </a:extLst>
              </p:cNvPr>
              <p:cNvSpPr txBox="1"/>
              <p:nvPr/>
            </p:nvSpPr>
            <p:spPr>
              <a:xfrm>
                <a:off x="304800" y="1866900"/>
                <a:ext cx="1050288" cy="1015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N" sz="6000" dirty="0">
                    <a:solidFill>
                      <a:schemeClr val="bg1">
                        <a:lumMod val="75000"/>
                      </a:schemeClr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05</a:t>
                </a:r>
              </a:p>
            </p:txBody>
          </p: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76E54EB1-1640-4D0B-B6B8-985173C0C71E}"/>
                </a:ext>
              </a:extLst>
            </p:cNvPr>
            <p:cNvGrpSpPr/>
            <p:nvPr/>
          </p:nvGrpSpPr>
          <p:grpSpPr>
            <a:xfrm>
              <a:off x="6972300" y="5054600"/>
              <a:ext cx="3975100" cy="1015663"/>
              <a:chOff x="304800" y="1866900"/>
              <a:chExt cx="3975100" cy="1015663"/>
            </a:xfrm>
          </p:grpSpPr>
          <p:grpSp>
            <p:nvGrpSpPr>
              <p:cNvPr id="37" name="Group 36">
                <a:extLst>
                  <a:ext uri="{FF2B5EF4-FFF2-40B4-BE49-F238E27FC236}">
                    <a16:creationId xmlns:a16="http://schemas.microsoft.com/office/drawing/2014/main" id="{3D594FBB-3E4D-4281-8171-04C83EEC9D4C}"/>
                  </a:ext>
                </a:extLst>
              </p:cNvPr>
              <p:cNvGrpSpPr/>
              <p:nvPr/>
            </p:nvGrpSpPr>
            <p:grpSpPr>
              <a:xfrm>
                <a:off x="1358900" y="1879600"/>
                <a:ext cx="2921000" cy="916920"/>
                <a:chOff x="965200" y="1689100"/>
                <a:chExt cx="2921000" cy="916920"/>
              </a:xfrm>
            </p:grpSpPr>
            <p:sp>
              <p:nvSpPr>
                <p:cNvPr id="39" name="TextBox 38">
                  <a:extLst>
                    <a:ext uri="{FF2B5EF4-FFF2-40B4-BE49-F238E27FC236}">
                      <a16:creationId xmlns:a16="http://schemas.microsoft.com/office/drawing/2014/main" id="{5C027F0B-2EA6-4674-AC6A-A13AFA876526}"/>
                    </a:ext>
                  </a:extLst>
                </p:cNvPr>
                <p:cNvSpPr txBox="1"/>
                <p:nvPr/>
              </p:nvSpPr>
              <p:spPr>
                <a:xfrm>
                  <a:off x="977900" y="1689100"/>
                  <a:ext cx="1704313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IN" sz="2000" b="1" dirty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Lorem Ipsum</a:t>
                  </a:r>
                  <a:endParaRPr lang="en-IN" sz="2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Roboto" panose="02000000000000000000" pitchFamily="2" charset="0"/>
                    <a:ea typeface="Roboto" panose="02000000000000000000" pitchFamily="2" charset="0"/>
                  </a:endParaRPr>
                </a:p>
              </p:txBody>
            </p:sp>
            <p:sp>
              <p:nvSpPr>
                <p:cNvPr id="40" name="TextBox 39">
                  <a:extLst>
                    <a:ext uri="{FF2B5EF4-FFF2-40B4-BE49-F238E27FC236}">
                      <a16:creationId xmlns:a16="http://schemas.microsoft.com/office/drawing/2014/main" id="{35023B48-33EF-4F7C-B994-7C8B5534336B}"/>
                    </a:ext>
                  </a:extLst>
                </p:cNvPr>
                <p:cNvSpPr txBox="1"/>
                <p:nvPr/>
              </p:nvSpPr>
              <p:spPr>
                <a:xfrm>
                  <a:off x="965200" y="2082800"/>
                  <a:ext cx="2921000" cy="52322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IN" sz="1400" dirty="0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Lorem ipsum </a:t>
                  </a:r>
                  <a:r>
                    <a:rPr lang="en-IN" sz="1400" dirty="0" err="1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dolor</a:t>
                  </a:r>
                  <a:r>
                    <a:rPr lang="en-IN" sz="1400" dirty="0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 sit </a:t>
                  </a:r>
                  <a:r>
                    <a:rPr lang="en-IN" sz="1400" dirty="0" err="1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amet</a:t>
                  </a:r>
                  <a:r>
                    <a:rPr lang="en-IN" sz="1400" dirty="0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, </a:t>
                  </a:r>
                  <a:r>
                    <a:rPr lang="en-IN" sz="1400" dirty="0" err="1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consectetur</a:t>
                  </a:r>
                  <a:r>
                    <a:rPr lang="en-IN" sz="1400" dirty="0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 </a:t>
                  </a:r>
                  <a:r>
                    <a:rPr lang="en-IN" sz="1400" dirty="0" err="1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adipiscing</a:t>
                  </a:r>
                  <a:r>
                    <a:rPr lang="en-IN" sz="1400" dirty="0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 </a:t>
                  </a:r>
                  <a:r>
                    <a:rPr lang="en-IN" sz="1400" dirty="0" err="1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elit</a:t>
                  </a:r>
                  <a:r>
                    <a:rPr lang="en-IN" sz="1400" dirty="0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, </a:t>
                  </a:r>
                  <a:r>
                    <a:rPr lang="en-IN" sz="1400" dirty="0" err="1">
                      <a:solidFill>
                        <a:schemeClr val="bg1">
                          <a:lumMod val="75000"/>
                        </a:schemeClr>
                      </a:solidFill>
                      <a:latin typeface="Roboto" panose="02000000000000000000" pitchFamily="2" charset="0"/>
                      <a:ea typeface="Roboto" panose="02000000000000000000" pitchFamily="2" charset="0"/>
                    </a:rPr>
                    <a:t>sed</a:t>
                  </a:r>
                  <a:endParaRPr lang="en-IN" sz="1400" dirty="0">
                    <a:solidFill>
                      <a:schemeClr val="bg1">
                        <a:lumMod val="75000"/>
                      </a:schemeClr>
                    </a:solidFill>
                    <a:latin typeface="Roboto" panose="02000000000000000000" pitchFamily="2" charset="0"/>
                    <a:ea typeface="Roboto" panose="02000000000000000000" pitchFamily="2" charset="0"/>
                  </a:endParaRPr>
                </a:p>
              </p:txBody>
            </p:sp>
          </p:grp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71FBF387-6281-438F-9FE6-EB94E308648B}"/>
                  </a:ext>
                </a:extLst>
              </p:cNvPr>
              <p:cNvSpPr txBox="1"/>
              <p:nvPr/>
            </p:nvSpPr>
            <p:spPr>
              <a:xfrm>
                <a:off x="304800" y="1866900"/>
                <a:ext cx="1050288" cy="10156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N" sz="6000" dirty="0">
                    <a:solidFill>
                      <a:schemeClr val="bg1">
                        <a:lumMod val="75000"/>
                      </a:schemeClr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06</a:t>
                </a:r>
              </a:p>
            </p:txBody>
          </p:sp>
        </p:grpSp>
      </p:grpSp>
      <p:pic>
        <p:nvPicPr>
          <p:cNvPr id="43" name="Picture 42">
            <a:extLst>
              <a:ext uri="{FF2B5EF4-FFF2-40B4-BE49-F238E27FC236}">
                <a16:creationId xmlns:a16="http://schemas.microsoft.com/office/drawing/2014/main" id="{70088A84-7048-4BF9-9650-003C28AE7A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6886" y="82551"/>
            <a:ext cx="418961" cy="400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21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C66DDED-CBE8-455E-A838-C5F46E9210E3}"/>
              </a:ext>
            </a:extLst>
          </p:cNvPr>
          <p:cNvSpPr/>
          <p:nvPr/>
        </p:nvSpPr>
        <p:spPr>
          <a:xfrm>
            <a:off x="6165850" y="0"/>
            <a:ext cx="6026150" cy="6858000"/>
          </a:xfrm>
          <a:prstGeom prst="rect">
            <a:avLst/>
          </a:prstGeom>
          <a:blipFill dpi="0"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aturation sat="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47780" r="-18296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1A39703-90A1-41B2-929D-6CBEE10B22DF}"/>
              </a:ext>
            </a:extLst>
          </p:cNvPr>
          <p:cNvGrpSpPr/>
          <p:nvPr/>
        </p:nvGrpSpPr>
        <p:grpSpPr>
          <a:xfrm>
            <a:off x="927100" y="2501900"/>
            <a:ext cx="4356100" cy="1890018"/>
            <a:chOff x="927100" y="2501900"/>
            <a:chExt cx="4356100" cy="1890018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9E145E7E-86EB-4EBC-B665-A0F10673FFAD}"/>
                </a:ext>
              </a:extLst>
            </p:cNvPr>
            <p:cNvGrpSpPr/>
            <p:nvPr/>
          </p:nvGrpSpPr>
          <p:grpSpPr>
            <a:xfrm>
              <a:off x="927100" y="2501900"/>
              <a:ext cx="2175596" cy="571500"/>
              <a:chOff x="4203700" y="520700"/>
              <a:chExt cx="2175596" cy="571500"/>
            </a:xfrm>
          </p:grpSpPr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08F2A72-748E-451B-BB69-4D252FCBA465}"/>
                  </a:ext>
                </a:extLst>
              </p:cNvPr>
              <p:cNvSpPr txBox="1"/>
              <p:nvPr/>
            </p:nvSpPr>
            <p:spPr>
              <a:xfrm>
                <a:off x="4203700" y="520700"/>
                <a:ext cx="217559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N" sz="2400" b="1" spc="500" dirty="0">
                    <a:solidFill>
                      <a:srgbClr val="9966FF"/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ABOUT US</a:t>
                </a:r>
              </a:p>
            </p:txBody>
          </p:sp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C80E6277-C800-431E-8094-454703F2186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318000" y="1092200"/>
                <a:ext cx="914400" cy="0"/>
              </a:xfrm>
              <a:prstGeom prst="line">
                <a:avLst/>
              </a:prstGeom>
              <a:ln w="28575">
                <a:solidFill>
                  <a:srgbClr val="99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1FB27024-1704-4D4E-9345-09B31A65C9F1}"/>
                </a:ext>
              </a:extLst>
            </p:cNvPr>
            <p:cNvSpPr txBox="1"/>
            <p:nvPr/>
          </p:nvSpPr>
          <p:spPr>
            <a:xfrm>
              <a:off x="939800" y="3314700"/>
              <a:ext cx="4343400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</a:t>
              </a:r>
              <a:r>
                <a:rPr lang="en-IN" sz="16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dolor</a:t>
              </a:r>
              <a:r>
                <a:rPr lang="en-IN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sit </a:t>
              </a:r>
              <a:r>
                <a:rPr lang="en-IN" sz="16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amet</a:t>
              </a:r>
              <a:r>
                <a:rPr lang="en-IN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</a:t>
              </a:r>
              <a:r>
                <a:rPr lang="en-IN" sz="16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consectetur</a:t>
              </a:r>
              <a:r>
                <a:rPr lang="en-IN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IN" sz="16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adipiscing</a:t>
              </a:r>
              <a:r>
                <a:rPr lang="en-IN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IN" sz="16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elit</a:t>
              </a:r>
              <a:r>
                <a:rPr lang="en-IN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</a:t>
              </a:r>
              <a:r>
                <a:rPr lang="en-IN" sz="16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sed</a:t>
              </a:r>
              <a:r>
                <a:rPr lang="en-IN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do </a:t>
              </a:r>
              <a:r>
                <a:rPr lang="en-IN" sz="16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eiusmod</a:t>
              </a:r>
              <a:r>
                <a:rPr lang="en-IN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IN" sz="16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tempor</a:t>
              </a:r>
              <a:r>
                <a:rPr lang="en-IN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IN" sz="16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incididunt</a:t>
              </a:r>
              <a:r>
                <a:rPr lang="en-IN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IN" sz="16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ut</a:t>
              </a:r>
              <a:r>
                <a:rPr lang="en-IN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IN" sz="16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labore</a:t>
              </a:r>
              <a:r>
                <a:rPr lang="en-IN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et dolore magna </a:t>
              </a:r>
              <a:r>
                <a:rPr lang="en-IN" sz="16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aliqua</a:t>
              </a:r>
              <a:r>
                <a:rPr lang="en-IN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. Ut </a:t>
              </a:r>
              <a:r>
                <a:rPr lang="en-IN" sz="16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enim</a:t>
              </a:r>
              <a:r>
                <a:rPr lang="en-IN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ad minim </a:t>
              </a:r>
              <a:r>
                <a:rPr lang="en-IN" sz="16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veniam</a:t>
              </a:r>
              <a:r>
                <a:rPr lang="en-IN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</a:t>
              </a:r>
            </a:p>
          </p:txBody>
        </p:sp>
      </p:grpSp>
      <p:sp>
        <p:nvSpPr>
          <p:cNvPr id="13" name="Rectangle 12">
            <a:extLst>
              <a:ext uri="{FF2B5EF4-FFF2-40B4-BE49-F238E27FC236}">
                <a16:creationId xmlns:a16="http://schemas.microsoft.com/office/drawing/2014/main" id="{34B6CF82-7E78-4039-A496-928782C100CB}"/>
              </a:ext>
            </a:extLst>
          </p:cNvPr>
          <p:cNvSpPr/>
          <p:nvPr/>
        </p:nvSpPr>
        <p:spPr>
          <a:xfrm>
            <a:off x="6165850" y="0"/>
            <a:ext cx="6026150" cy="6858000"/>
          </a:xfrm>
          <a:prstGeom prst="rect">
            <a:avLst/>
          </a:prstGeom>
          <a:gradFill>
            <a:gsLst>
              <a:gs pos="0">
                <a:srgbClr val="0099CC">
                  <a:alpha val="72000"/>
                  <a:lumMod val="92000"/>
                </a:srgbClr>
              </a:gs>
              <a:gs pos="100000">
                <a:srgbClr val="9900FF">
                  <a:alpha val="63922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D9F06F3F-A638-45EF-9F26-BA9A14A9FA1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6886" y="82551"/>
            <a:ext cx="418961" cy="400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95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0BD3F64-07DF-4043-82BD-6EEE8F4F714E}"/>
              </a:ext>
            </a:extLst>
          </p:cNvPr>
          <p:cNvSpPr/>
          <p:nvPr/>
        </p:nvSpPr>
        <p:spPr>
          <a:xfrm>
            <a:off x="0" y="3429000"/>
            <a:ext cx="12192000" cy="3429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4593" b="-40289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85A8392-FE9C-4B09-B930-27FC825B336B}"/>
              </a:ext>
            </a:extLst>
          </p:cNvPr>
          <p:cNvGrpSpPr/>
          <p:nvPr/>
        </p:nvGrpSpPr>
        <p:grpSpPr>
          <a:xfrm>
            <a:off x="5318834" y="736600"/>
            <a:ext cx="1571264" cy="571500"/>
            <a:chOff x="5318834" y="520700"/>
            <a:chExt cx="1571264" cy="571500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272C1E5E-7843-4E57-A86B-48AE6CFB9C84}"/>
                </a:ext>
              </a:extLst>
            </p:cNvPr>
            <p:cNvSpPr txBox="1"/>
            <p:nvPr/>
          </p:nvSpPr>
          <p:spPr>
            <a:xfrm>
              <a:off x="5318834" y="520700"/>
              <a:ext cx="157126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2400" b="1" spc="500" dirty="0">
                  <a:solidFill>
                    <a:srgbClr val="9966FF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VISION</a:t>
              </a:r>
            </a:p>
          </p:txBody>
        </p: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A9E9895-B872-4363-BF2E-7CB255F6D68B}"/>
                </a:ext>
              </a:extLst>
            </p:cNvPr>
            <p:cNvCxnSpPr>
              <a:cxnSpLocks/>
            </p:cNvCxnSpPr>
            <p:nvPr/>
          </p:nvCxnSpPr>
          <p:spPr>
            <a:xfrm>
              <a:off x="5651500" y="1092200"/>
              <a:ext cx="914400" cy="0"/>
            </a:xfrm>
            <a:prstGeom prst="line">
              <a:avLst/>
            </a:prstGeom>
            <a:ln w="28575">
              <a:solidFill>
                <a:srgbClr val="99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17747D90-C9E8-40EB-9ECF-3A96032BAB47}"/>
              </a:ext>
            </a:extLst>
          </p:cNvPr>
          <p:cNvSpPr txBox="1"/>
          <p:nvPr/>
        </p:nvSpPr>
        <p:spPr>
          <a:xfrm>
            <a:off x="1917700" y="1562100"/>
            <a:ext cx="8356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</a:t>
            </a:r>
            <a:r>
              <a:rPr lang="en-IN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dolor</a:t>
            </a:r>
            <a:r>
              <a:rPr lang="en-I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sit </a:t>
            </a:r>
            <a:r>
              <a:rPr lang="en-IN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I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IN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consectetur</a:t>
            </a:r>
            <a:r>
              <a:rPr lang="en-I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IN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adipiscing</a:t>
            </a:r>
            <a:r>
              <a:rPr lang="en-I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IN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elit</a:t>
            </a:r>
            <a:r>
              <a:rPr lang="en-I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IN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sed</a:t>
            </a:r>
            <a:r>
              <a:rPr lang="en-I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do </a:t>
            </a:r>
            <a:r>
              <a:rPr lang="en-IN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eiusmod</a:t>
            </a:r>
            <a:r>
              <a:rPr lang="en-I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IN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tempor</a:t>
            </a:r>
            <a:r>
              <a:rPr lang="en-I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IN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incididunt</a:t>
            </a:r>
            <a:r>
              <a:rPr lang="en-I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IN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</a:t>
            </a:r>
            <a:r>
              <a:rPr lang="en-I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IN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labore</a:t>
            </a:r>
            <a:r>
              <a:rPr lang="en-I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et dolore magna </a:t>
            </a:r>
            <a:r>
              <a:rPr lang="en-IN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aliqua</a:t>
            </a:r>
            <a:r>
              <a:rPr lang="en-I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. Ut </a:t>
            </a:r>
            <a:r>
              <a:rPr lang="en-IN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enim</a:t>
            </a:r>
            <a:r>
              <a:rPr lang="en-I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ad minim </a:t>
            </a:r>
            <a:r>
              <a:rPr lang="en-IN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veniam</a:t>
            </a:r>
            <a:r>
              <a:rPr lang="en-I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Lorem ipsum </a:t>
            </a:r>
            <a:r>
              <a:rPr lang="en-IN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dolor</a:t>
            </a:r>
            <a:r>
              <a:rPr lang="en-I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sit </a:t>
            </a:r>
            <a:r>
              <a:rPr lang="en-IN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I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IN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consectetur</a:t>
            </a:r>
            <a:r>
              <a:rPr lang="en-I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IN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adipiscing</a:t>
            </a:r>
            <a:r>
              <a:rPr lang="en-I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IN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elit</a:t>
            </a:r>
            <a:r>
              <a:rPr lang="en-I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IN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sed</a:t>
            </a:r>
            <a:r>
              <a:rPr lang="en-I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do </a:t>
            </a:r>
            <a:r>
              <a:rPr lang="en-IN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eiusmod</a:t>
            </a:r>
            <a:r>
              <a:rPr lang="en-I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IN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tempor</a:t>
            </a:r>
            <a:r>
              <a:rPr lang="en-I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IN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incididunt</a:t>
            </a:r>
            <a:r>
              <a:rPr lang="en-I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IN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</a:t>
            </a:r>
            <a:r>
              <a:rPr lang="en-I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IN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labore</a:t>
            </a:r>
            <a:r>
              <a:rPr lang="en-I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et dolore magna </a:t>
            </a:r>
            <a:r>
              <a:rPr lang="en-IN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aliqua</a:t>
            </a:r>
            <a:r>
              <a:rPr lang="en-I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. Ut </a:t>
            </a:r>
            <a:r>
              <a:rPr lang="en-IN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enim</a:t>
            </a:r>
            <a:r>
              <a:rPr lang="en-I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ad minim </a:t>
            </a:r>
            <a:r>
              <a:rPr lang="en-IN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veniam</a:t>
            </a:r>
            <a:r>
              <a:rPr lang="en-I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,</a:t>
            </a:r>
          </a:p>
          <a:p>
            <a:pPr algn="ctr"/>
            <a:endParaRPr lang="en-IN" sz="16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D7B2C5E-5844-4AA2-BC0A-7D0CAE1DB232}"/>
              </a:ext>
            </a:extLst>
          </p:cNvPr>
          <p:cNvSpPr/>
          <p:nvPr/>
        </p:nvSpPr>
        <p:spPr>
          <a:xfrm>
            <a:off x="0" y="3429000"/>
            <a:ext cx="12192000" cy="3657600"/>
          </a:xfrm>
          <a:prstGeom prst="rect">
            <a:avLst/>
          </a:prstGeom>
          <a:gradFill>
            <a:gsLst>
              <a:gs pos="0">
                <a:srgbClr val="0099CC">
                  <a:alpha val="72000"/>
                  <a:lumMod val="92000"/>
                </a:srgbClr>
              </a:gs>
              <a:gs pos="100000">
                <a:srgbClr val="9900FF">
                  <a:alpha val="63922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2F0312C-CD7B-4272-9749-489BCF0E5A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6886" y="82551"/>
            <a:ext cx="418961" cy="400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216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082295DA-0BB6-48E2-9EB0-7B7136A49DFF}"/>
              </a:ext>
            </a:extLst>
          </p:cNvPr>
          <p:cNvGrpSpPr/>
          <p:nvPr/>
        </p:nvGrpSpPr>
        <p:grpSpPr>
          <a:xfrm>
            <a:off x="5343713" y="787400"/>
            <a:ext cx="1546232" cy="562395"/>
            <a:chOff x="5318834" y="520700"/>
            <a:chExt cx="1571264" cy="571500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E2EDBF7B-CB68-4E53-A220-45E61B98F113}"/>
                </a:ext>
              </a:extLst>
            </p:cNvPr>
            <p:cNvSpPr txBox="1"/>
            <p:nvPr/>
          </p:nvSpPr>
          <p:spPr>
            <a:xfrm>
              <a:off x="5318834" y="520700"/>
              <a:ext cx="157126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2400" b="1" spc="500" dirty="0">
                  <a:solidFill>
                    <a:srgbClr val="9966FF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VISION</a:t>
              </a: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9A36F233-0BD6-4CC8-B729-87287B556B83}"/>
                </a:ext>
              </a:extLst>
            </p:cNvPr>
            <p:cNvCxnSpPr>
              <a:cxnSpLocks/>
            </p:cNvCxnSpPr>
            <p:nvPr/>
          </p:nvCxnSpPr>
          <p:spPr>
            <a:xfrm>
              <a:off x="5651500" y="1092200"/>
              <a:ext cx="914400" cy="0"/>
            </a:xfrm>
            <a:prstGeom prst="line">
              <a:avLst/>
            </a:prstGeom>
            <a:ln w="28575">
              <a:solidFill>
                <a:srgbClr val="99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217C0B46-5C03-4080-9ED8-47CAF88B4CAD}"/>
              </a:ext>
            </a:extLst>
          </p:cNvPr>
          <p:cNvSpPr txBox="1"/>
          <p:nvPr/>
        </p:nvSpPr>
        <p:spPr>
          <a:xfrm>
            <a:off x="1996764" y="1599749"/>
            <a:ext cx="8223468" cy="1302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Lorem ipsum </a:t>
            </a:r>
            <a:r>
              <a:rPr lang="en-IN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dolor</a:t>
            </a:r>
            <a:r>
              <a:rPr lang="en-I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sit </a:t>
            </a:r>
            <a:r>
              <a:rPr lang="en-IN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I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IN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consectetur</a:t>
            </a:r>
            <a:r>
              <a:rPr lang="en-I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IN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adipiscing</a:t>
            </a:r>
            <a:r>
              <a:rPr lang="en-I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IN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elit</a:t>
            </a:r>
            <a:r>
              <a:rPr lang="en-I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IN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sed</a:t>
            </a:r>
            <a:r>
              <a:rPr lang="en-I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do </a:t>
            </a:r>
            <a:r>
              <a:rPr lang="en-IN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eiusmod</a:t>
            </a:r>
            <a:r>
              <a:rPr lang="en-I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IN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tempor</a:t>
            </a:r>
            <a:r>
              <a:rPr lang="en-I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IN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incididunt</a:t>
            </a:r>
            <a:r>
              <a:rPr lang="en-I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IN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</a:t>
            </a:r>
            <a:r>
              <a:rPr lang="en-I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IN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labore</a:t>
            </a:r>
            <a:r>
              <a:rPr lang="en-I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et dolore magna </a:t>
            </a:r>
            <a:r>
              <a:rPr lang="en-IN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aliqua</a:t>
            </a:r>
            <a:r>
              <a:rPr lang="en-I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. Ut </a:t>
            </a:r>
            <a:r>
              <a:rPr lang="en-IN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enim</a:t>
            </a:r>
            <a:r>
              <a:rPr lang="en-I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ad minim </a:t>
            </a:r>
            <a:r>
              <a:rPr lang="en-IN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veniam</a:t>
            </a:r>
            <a:r>
              <a:rPr lang="en-I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Lorem ipsum </a:t>
            </a:r>
            <a:r>
              <a:rPr lang="en-IN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dolor</a:t>
            </a:r>
            <a:r>
              <a:rPr lang="en-I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sit </a:t>
            </a:r>
            <a:r>
              <a:rPr lang="en-IN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amet</a:t>
            </a:r>
            <a:r>
              <a:rPr lang="en-I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IN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consectetur</a:t>
            </a:r>
            <a:r>
              <a:rPr lang="en-I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IN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adipiscing</a:t>
            </a:r>
            <a:r>
              <a:rPr lang="en-I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IN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elit</a:t>
            </a:r>
            <a:r>
              <a:rPr lang="en-I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</a:t>
            </a:r>
            <a:r>
              <a:rPr lang="en-IN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sed</a:t>
            </a:r>
            <a:r>
              <a:rPr lang="en-I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do </a:t>
            </a:r>
            <a:r>
              <a:rPr lang="en-IN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eiusmod</a:t>
            </a:r>
            <a:r>
              <a:rPr lang="en-I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IN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tempor</a:t>
            </a:r>
            <a:r>
              <a:rPr lang="en-I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IN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incididunt</a:t>
            </a:r>
            <a:r>
              <a:rPr lang="en-I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IN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ut</a:t>
            </a:r>
            <a:r>
              <a:rPr lang="en-I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en-IN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labore</a:t>
            </a:r>
            <a:r>
              <a:rPr lang="en-I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et dolore magna </a:t>
            </a:r>
            <a:r>
              <a:rPr lang="en-IN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aliqua</a:t>
            </a:r>
            <a:r>
              <a:rPr lang="en-I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. Ut </a:t>
            </a:r>
            <a:r>
              <a:rPr lang="en-IN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enim</a:t>
            </a:r>
            <a:r>
              <a:rPr lang="en-I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ad minim </a:t>
            </a:r>
            <a:r>
              <a:rPr lang="en-IN" sz="1600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veniam</a:t>
            </a:r>
            <a:r>
              <a:rPr lang="en-I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.</a:t>
            </a:r>
          </a:p>
          <a:p>
            <a:pPr algn="ctr"/>
            <a:endParaRPr lang="en-IN" sz="16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BF03A39-4A71-4442-BEC9-975E36AD511D}"/>
              </a:ext>
            </a:extLst>
          </p:cNvPr>
          <p:cNvGrpSpPr/>
          <p:nvPr/>
        </p:nvGrpSpPr>
        <p:grpSpPr>
          <a:xfrm>
            <a:off x="996950" y="3174455"/>
            <a:ext cx="10198100" cy="2837987"/>
            <a:chOff x="901700" y="3429000"/>
            <a:chExt cx="10363200" cy="2883932"/>
          </a:xfrm>
        </p:grpSpPr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2B087975-246A-4506-80E3-C56CD588AC6F}"/>
                </a:ext>
              </a:extLst>
            </p:cNvPr>
            <p:cNvSpPr/>
            <p:nvPr/>
          </p:nvSpPr>
          <p:spPr>
            <a:xfrm>
              <a:off x="901700" y="3429000"/>
              <a:ext cx="2362200" cy="2362200"/>
            </a:xfrm>
            <a:prstGeom prst="ellipse">
              <a:avLst/>
            </a:prstGeom>
            <a:gradFill>
              <a:gsLst>
                <a:gs pos="0">
                  <a:srgbClr val="0099CC">
                    <a:alpha val="72000"/>
                    <a:lumMod val="92000"/>
                  </a:srgbClr>
                </a:gs>
                <a:gs pos="100000">
                  <a:srgbClr val="9900FF">
                    <a:alpha val="63922"/>
                  </a:srgb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B47794F9-F583-4A3B-9FF4-6AE6642001C2}"/>
                </a:ext>
              </a:extLst>
            </p:cNvPr>
            <p:cNvSpPr/>
            <p:nvPr/>
          </p:nvSpPr>
          <p:spPr>
            <a:xfrm>
              <a:off x="3568700" y="3429000"/>
              <a:ext cx="2362200" cy="2362200"/>
            </a:xfrm>
            <a:prstGeom prst="ellipse">
              <a:avLst/>
            </a:prstGeom>
            <a:gradFill>
              <a:gsLst>
                <a:gs pos="0">
                  <a:srgbClr val="0099CC">
                    <a:alpha val="72000"/>
                    <a:lumMod val="92000"/>
                  </a:srgbClr>
                </a:gs>
                <a:gs pos="100000">
                  <a:srgbClr val="9900FF">
                    <a:alpha val="63922"/>
                  </a:srgb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dirty="0"/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E448395E-DD93-4BC1-B966-576EA34F66D5}"/>
                </a:ext>
              </a:extLst>
            </p:cNvPr>
            <p:cNvSpPr/>
            <p:nvPr/>
          </p:nvSpPr>
          <p:spPr>
            <a:xfrm>
              <a:off x="6235700" y="3429000"/>
              <a:ext cx="2362200" cy="2362200"/>
            </a:xfrm>
            <a:prstGeom prst="ellipse">
              <a:avLst/>
            </a:prstGeom>
            <a:gradFill>
              <a:gsLst>
                <a:gs pos="0">
                  <a:srgbClr val="0099CC">
                    <a:alpha val="72000"/>
                    <a:lumMod val="92000"/>
                  </a:srgbClr>
                </a:gs>
                <a:gs pos="100000">
                  <a:srgbClr val="9900FF">
                    <a:alpha val="63922"/>
                  </a:srgb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6E697C02-AB63-473D-B557-6C1AA16195EE}"/>
                </a:ext>
              </a:extLst>
            </p:cNvPr>
            <p:cNvSpPr/>
            <p:nvPr/>
          </p:nvSpPr>
          <p:spPr>
            <a:xfrm>
              <a:off x="8902700" y="3429000"/>
              <a:ext cx="2362200" cy="2362200"/>
            </a:xfrm>
            <a:prstGeom prst="ellipse">
              <a:avLst/>
            </a:prstGeom>
            <a:gradFill>
              <a:gsLst>
                <a:gs pos="0">
                  <a:srgbClr val="0099CC">
                    <a:alpha val="72000"/>
                    <a:lumMod val="92000"/>
                  </a:srgbClr>
                </a:gs>
                <a:gs pos="100000">
                  <a:srgbClr val="9900FF">
                    <a:alpha val="63922"/>
                  </a:srgb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pic>
          <p:nvPicPr>
            <p:cNvPr id="15" name="Graphic 14" descr="Smart Phone">
              <a:extLst>
                <a:ext uri="{FF2B5EF4-FFF2-40B4-BE49-F238E27FC236}">
                  <a16:creationId xmlns:a16="http://schemas.microsoft.com/office/drawing/2014/main" id="{877C78C2-356A-4AA5-B7E3-A4C29051D4F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896100" y="4064000"/>
              <a:ext cx="1003300" cy="1003300"/>
            </a:xfrm>
            <a:prstGeom prst="rect">
              <a:avLst/>
            </a:prstGeom>
          </p:spPr>
        </p:pic>
        <p:pic>
          <p:nvPicPr>
            <p:cNvPr id="17" name="Graphic 16" descr="Laptop">
              <a:extLst>
                <a:ext uri="{FF2B5EF4-FFF2-40B4-BE49-F238E27FC236}">
                  <a16:creationId xmlns:a16="http://schemas.microsoft.com/office/drawing/2014/main" id="{5F39A626-DB17-4ADF-999A-21FCAF20497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483500" y="4021100"/>
              <a:ext cx="1183500" cy="1183500"/>
            </a:xfrm>
            <a:prstGeom prst="rect">
              <a:avLst/>
            </a:prstGeom>
          </p:spPr>
        </p:pic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139E262D-3117-4071-8A84-59B20C7535E1}"/>
                </a:ext>
              </a:extLst>
            </p:cNvPr>
            <p:cNvSpPr txBox="1"/>
            <p:nvPr/>
          </p:nvSpPr>
          <p:spPr>
            <a:xfrm>
              <a:off x="3759200" y="4165600"/>
              <a:ext cx="2247900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5000" spc="8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2016</a:t>
              </a:r>
              <a:endParaRPr lang="en-IN" sz="5000" b="1" spc="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24AC0DA8-9862-4343-9AD0-A3985A76A921}"/>
                </a:ext>
              </a:extLst>
            </p:cNvPr>
            <p:cNvSpPr txBox="1"/>
            <p:nvPr/>
          </p:nvSpPr>
          <p:spPr>
            <a:xfrm>
              <a:off x="9309100" y="4178300"/>
              <a:ext cx="1714500" cy="861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5000" spc="8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90%</a:t>
              </a:r>
              <a:endParaRPr lang="en-IN" sz="5000" b="1" spc="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012E242D-9A77-4B79-B693-E64DB30AD729}"/>
                </a:ext>
              </a:extLst>
            </p:cNvPr>
            <p:cNvSpPr txBox="1"/>
            <p:nvPr/>
          </p:nvSpPr>
          <p:spPr>
            <a:xfrm>
              <a:off x="1267534" y="5943600"/>
              <a:ext cx="16017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pc="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WEB DEV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E4FBCE3D-9ADC-4216-BE7B-DD1F130D1C1F}"/>
                </a:ext>
              </a:extLst>
            </p:cNvPr>
            <p:cNvSpPr txBox="1"/>
            <p:nvPr/>
          </p:nvSpPr>
          <p:spPr>
            <a:xfrm>
              <a:off x="3985334" y="5943600"/>
              <a:ext cx="16674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pc="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FOUNDED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262C8C00-4C15-4E9C-9248-02E48942BE6A}"/>
                </a:ext>
              </a:extLst>
            </p:cNvPr>
            <p:cNvSpPr txBox="1"/>
            <p:nvPr/>
          </p:nvSpPr>
          <p:spPr>
            <a:xfrm>
              <a:off x="6868234" y="5943600"/>
              <a:ext cx="11047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pc="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UI/UX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3F052904-7CFC-455E-9CAA-58D5ABCDA106}"/>
                </a:ext>
              </a:extLst>
            </p:cNvPr>
            <p:cNvSpPr txBox="1"/>
            <p:nvPr/>
          </p:nvSpPr>
          <p:spPr>
            <a:xfrm>
              <a:off x="9459034" y="5943600"/>
              <a:ext cx="144783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pc="5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OUTPUT</a:t>
              </a:r>
            </a:p>
          </p:txBody>
        </p:sp>
      </p:grpSp>
      <p:pic>
        <p:nvPicPr>
          <p:cNvPr id="26" name="Picture 25">
            <a:extLst>
              <a:ext uri="{FF2B5EF4-FFF2-40B4-BE49-F238E27FC236}">
                <a16:creationId xmlns:a16="http://schemas.microsoft.com/office/drawing/2014/main" id="{4E6AB65D-5270-4CBA-8FC8-F42496F6769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6886" y="82551"/>
            <a:ext cx="418961" cy="400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694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" name="Group 60">
            <a:extLst>
              <a:ext uri="{FF2B5EF4-FFF2-40B4-BE49-F238E27FC236}">
                <a16:creationId xmlns:a16="http://schemas.microsoft.com/office/drawing/2014/main" id="{DD207934-8AA0-4197-99CF-16B0631751CC}"/>
              </a:ext>
            </a:extLst>
          </p:cNvPr>
          <p:cNvGrpSpPr/>
          <p:nvPr/>
        </p:nvGrpSpPr>
        <p:grpSpPr>
          <a:xfrm>
            <a:off x="6096000" y="465559"/>
            <a:ext cx="5194705" cy="5926881"/>
            <a:chOff x="6096000" y="465559"/>
            <a:chExt cx="5194705" cy="5926881"/>
          </a:xfrm>
        </p:grpSpPr>
        <p:sp>
          <p:nvSpPr>
            <p:cNvPr id="10" name="AutoShape 3">
              <a:extLst>
                <a:ext uri="{FF2B5EF4-FFF2-40B4-BE49-F238E27FC236}">
                  <a16:creationId xmlns:a16="http://schemas.microsoft.com/office/drawing/2014/main" id="{65DCBCD4-315D-4BEE-A895-3294E2FAACCE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6108470" y="524346"/>
              <a:ext cx="5169765" cy="58680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6971E2F7-C4F7-4BAB-B0FA-D1C1EFEC71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938625" y="3394261"/>
              <a:ext cx="3564680" cy="894287"/>
            </a:xfrm>
            <a:custGeom>
              <a:avLst/>
              <a:gdLst>
                <a:gd name="T0" fmla="*/ 654 w 842"/>
                <a:gd name="T1" fmla="*/ 206 h 211"/>
                <a:gd name="T2" fmla="*/ 842 w 842"/>
                <a:gd name="T3" fmla="*/ 98 h 211"/>
                <a:gd name="T4" fmla="*/ 424 w 842"/>
                <a:gd name="T5" fmla="*/ 1 h 211"/>
                <a:gd name="T6" fmla="*/ 0 w 842"/>
                <a:gd name="T7" fmla="*/ 105 h 211"/>
                <a:gd name="T8" fmla="*/ 183 w 842"/>
                <a:gd name="T9" fmla="*/ 211 h 211"/>
                <a:gd name="T10" fmla="*/ 654 w 842"/>
                <a:gd name="T11" fmla="*/ 206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2" h="211">
                  <a:moveTo>
                    <a:pt x="654" y="206"/>
                  </a:moveTo>
                  <a:cubicBezTo>
                    <a:pt x="842" y="98"/>
                    <a:pt x="842" y="98"/>
                    <a:pt x="842" y="98"/>
                  </a:cubicBezTo>
                  <a:cubicBezTo>
                    <a:pt x="731" y="34"/>
                    <a:pt x="583" y="0"/>
                    <a:pt x="424" y="1"/>
                  </a:cubicBezTo>
                  <a:cubicBezTo>
                    <a:pt x="265" y="2"/>
                    <a:pt x="114" y="39"/>
                    <a:pt x="0" y="105"/>
                  </a:cubicBezTo>
                  <a:cubicBezTo>
                    <a:pt x="183" y="211"/>
                    <a:pt x="183" y="211"/>
                    <a:pt x="183" y="211"/>
                  </a:cubicBezTo>
                  <a:cubicBezTo>
                    <a:pt x="315" y="134"/>
                    <a:pt x="526" y="132"/>
                    <a:pt x="654" y="206"/>
                  </a:cubicBezTo>
                  <a:close/>
                </a:path>
              </a:pathLst>
            </a:custGeom>
            <a:solidFill>
              <a:srgbClr val="E1B05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BD18BDD0-1CB4-44A0-8F47-6BD116E1AA01}"/>
                </a:ext>
              </a:extLst>
            </p:cNvPr>
            <p:cNvSpPr>
              <a:spLocks/>
            </p:cNvSpPr>
            <p:nvPr/>
          </p:nvSpPr>
          <p:spPr bwMode="auto">
            <a:xfrm>
              <a:off x="9746188" y="3848530"/>
              <a:ext cx="1544517" cy="2057574"/>
            </a:xfrm>
            <a:custGeom>
              <a:avLst/>
              <a:gdLst>
                <a:gd name="T0" fmla="*/ 7 w 365"/>
                <a:gd name="T1" fmla="*/ 109 h 486"/>
                <a:gd name="T2" fmla="*/ 7 w 365"/>
                <a:gd name="T3" fmla="*/ 109 h 486"/>
                <a:gd name="T4" fmla="*/ 0 w 365"/>
                <a:gd name="T5" fmla="*/ 381 h 486"/>
                <a:gd name="T6" fmla="*/ 182 w 365"/>
                <a:gd name="T7" fmla="*/ 486 h 486"/>
                <a:gd name="T8" fmla="*/ 363 w 365"/>
                <a:gd name="T9" fmla="*/ 242 h 486"/>
                <a:gd name="T10" fmla="*/ 195 w 365"/>
                <a:gd name="T11" fmla="*/ 0 h 486"/>
                <a:gd name="T12" fmla="*/ 7 w 365"/>
                <a:gd name="T13" fmla="*/ 109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5" h="486">
                  <a:moveTo>
                    <a:pt x="7" y="109"/>
                  </a:moveTo>
                  <a:cubicBezTo>
                    <a:pt x="7" y="109"/>
                    <a:pt x="7" y="109"/>
                    <a:pt x="7" y="109"/>
                  </a:cubicBezTo>
                  <a:cubicBezTo>
                    <a:pt x="135" y="182"/>
                    <a:pt x="132" y="305"/>
                    <a:pt x="0" y="381"/>
                  </a:cubicBezTo>
                  <a:cubicBezTo>
                    <a:pt x="182" y="486"/>
                    <a:pt x="182" y="486"/>
                    <a:pt x="182" y="486"/>
                  </a:cubicBezTo>
                  <a:cubicBezTo>
                    <a:pt x="296" y="420"/>
                    <a:pt x="360" y="333"/>
                    <a:pt x="363" y="242"/>
                  </a:cubicBezTo>
                  <a:cubicBezTo>
                    <a:pt x="365" y="150"/>
                    <a:pt x="306" y="64"/>
                    <a:pt x="195" y="0"/>
                  </a:cubicBezTo>
                  <a:cubicBezTo>
                    <a:pt x="7" y="109"/>
                    <a:pt x="7" y="109"/>
                    <a:pt x="7" y="109"/>
                  </a:cubicBezTo>
                </a:path>
              </a:pathLst>
            </a:custGeom>
            <a:solidFill>
              <a:srgbClr val="9900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00DBC90B-738B-4F3E-9B84-5633B12FB5CC}"/>
                </a:ext>
              </a:extLst>
            </p:cNvPr>
            <p:cNvSpPr>
              <a:spLocks/>
            </p:cNvSpPr>
            <p:nvPr/>
          </p:nvSpPr>
          <p:spPr bwMode="auto">
            <a:xfrm>
              <a:off x="6096000" y="3882378"/>
              <a:ext cx="1544517" cy="2057574"/>
            </a:xfrm>
            <a:custGeom>
              <a:avLst/>
              <a:gdLst>
                <a:gd name="T0" fmla="*/ 365 w 365"/>
                <a:gd name="T1" fmla="*/ 105 h 486"/>
                <a:gd name="T2" fmla="*/ 183 w 365"/>
                <a:gd name="T3" fmla="*/ 0 h 486"/>
                <a:gd name="T4" fmla="*/ 2 w 365"/>
                <a:gd name="T5" fmla="*/ 244 h 486"/>
                <a:gd name="T6" fmla="*/ 170 w 365"/>
                <a:gd name="T7" fmla="*/ 486 h 486"/>
                <a:gd name="T8" fmla="*/ 358 w 365"/>
                <a:gd name="T9" fmla="*/ 377 h 486"/>
                <a:gd name="T10" fmla="*/ 365 w 365"/>
                <a:gd name="T11" fmla="*/ 105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5" h="486">
                  <a:moveTo>
                    <a:pt x="365" y="105"/>
                  </a:moveTo>
                  <a:cubicBezTo>
                    <a:pt x="183" y="0"/>
                    <a:pt x="183" y="0"/>
                    <a:pt x="183" y="0"/>
                  </a:cubicBezTo>
                  <a:cubicBezTo>
                    <a:pt x="69" y="66"/>
                    <a:pt x="5" y="153"/>
                    <a:pt x="2" y="244"/>
                  </a:cubicBezTo>
                  <a:cubicBezTo>
                    <a:pt x="0" y="336"/>
                    <a:pt x="59" y="422"/>
                    <a:pt x="170" y="486"/>
                  </a:cubicBezTo>
                  <a:cubicBezTo>
                    <a:pt x="358" y="377"/>
                    <a:pt x="358" y="377"/>
                    <a:pt x="358" y="377"/>
                  </a:cubicBezTo>
                  <a:cubicBezTo>
                    <a:pt x="230" y="303"/>
                    <a:pt x="233" y="181"/>
                    <a:pt x="365" y="105"/>
                  </a:cubicBezTo>
                </a:path>
              </a:pathLst>
            </a:custGeom>
            <a:solidFill>
              <a:srgbClr val="778E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C4DBD4D0-9E37-4D07-BA8D-71F48A1E3F65}"/>
                </a:ext>
              </a:extLst>
            </p:cNvPr>
            <p:cNvSpPr>
              <a:spLocks/>
            </p:cNvSpPr>
            <p:nvPr/>
          </p:nvSpPr>
          <p:spPr bwMode="auto">
            <a:xfrm>
              <a:off x="9746188" y="5198868"/>
              <a:ext cx="769586" cy="707236"/>
            </a:xfrm>
            <a:custGeom>
              <a:avLst/>
              <a:gdLst>
                <a:gd name="T0" fmla="*/ 0 w 432"/>
                <a:gd name="T1" fmla="*/ 0 h 397"/>
                <a:gd name="T2" fmla="*/ 0 w 432"/>
                <a:gd name="T3" fmla="*/ 147 h 397"/>
                <a:gd name="T4" fmla="*/ 432 w 432"/>
                <a:gd name="T5" fmla="*/ 397 h 397"/>
                <a:gd name="T6" fmla="*/ 432 w 432"/>
                <a:gd name="T7" fmla="*/ 245 h 397"/>
                <a:gd name="T8" fmla="*/ 0 w 432"/>
                <a:gd name="T9" fmla="*/ 0 h 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2" h="397">
                  <a:moveTo>
                    <a:pt x="0" y="0"/>
                  </a:moveTo>
                  <a:lnTo>
                    <a:pt x="0" y="147"/>
                  </a:lnTo>
                  <a:lnTo>
                    <a:pt x="432" y="397"/>
                  </a:lnTo>
                  <a:lnTo>
                    <a:pt x="432" y="24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500C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pic>
          <p:nvPicPr>
            <p:cNvPr id="2059" name="Picture 11">
              <a:extLst>
                <a:ext uri="{FF2B5EF4-FFF2-40B4-BE49-F238E27FC236}">
                  <a16:creationId xmlns:a16="http://schemas.microsoft.com/office/drawing/2014/main" id="{C186DF90-1AC1-4AB7-80B2-35570202E42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90964" y="3524306"/>
              <a:ext cx="826592" cy="7606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0" name="Picture 12">
              <a:extLst>
                <a:ext uri="{FF2B5EF4-FFF2-40B4-BE49-F238E27FC236}">
                  <a16:creationId xmlns:a16="http://schemas.microsoft.com/office/drawing/2014/main" id="{DC8A709A-BFC3-40CC-B7FB-AEDA1B4376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22592" y="3567061"/>
              <a:ext cx="799871" cy="7357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1" name="Picture 13">
              <a:extLst>
                <a:ext uri="{FF2B5EF4-FFF2-40B4-BE49-F238E27FC236}">
                  <a16:creationId xmlns:a16="http://schemas.microsoft.com/office/drawing/2014/main" id="{BF7BC91B-8FC1-4110-86CA-CCAC09DBA00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93959" y="3757677"/>
              <a:ext cx="2032634" cy="5451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Freeform 14">
              <a:extLst>
                <a:ext uri="{FF2B5EF4-FFF2-40B4-BE49-F238E27FC236}">
                  <a16:creationId xmlns:a16="http://schemas.microsoft.com/office/drawing/2014/main" id="{40AD763E-C7AB-496A-9357-F5ABF137A577}"/>
                </a:ext>
              </a:extLst>
            </p:cNvPr>
            <p:cNvSpPr>
              <a:spLocks/>
            </p:cNvSpPr>
            <p:nvPr/>
          </p:nvSpPr>
          <p:spPr bwMode="auto">
            <a:xfrm>
              <a:off x="6988505" y="4042708"/>
              <a:ext cx="652010" cy="1070651"/>
            </a:xfrm>
            <a:custGeom>
              <a:avLst/>
              <a:gdLst>
                <a:gd name="T0" fmla="*/ 154 w 154"/>
                <a:gd name="T1" fmla="*/ 67 h 253"/>
                <a:gd name="T2" fmla="*/ 154 w 154"/>
                <a:gd name="T3" fmla="*/ 0 h 253"/>
                <a:gd name="T4" fmla="*/ 16 w 154"/>
                <a:gd name="T5" fmla="*/ 149 h 253"/>
                <a:gd name="T6" fmla="*/ 58 w 154"/>
                <a:gd name="T7" fmla="*/ 175 h 253"/>
                <a:gd name="T8" fmla="*/ 154 w 154"/>
                <a:gd name="T9" fmla="*/ 67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" h="253">
                  <a:moveTo>
                    <a:pt x="154" y="67"/>
                  </a:moveTo>
                  <a:cubicBezTo>
                    <a:pt x="154" y="0"/>
                    <a:pt x="154" y="0"/>
                    <a:pt x="154" y="0"/>
                  </a:cubicBezTo>
                  <a:cubicBezTo>
                    <a:pt x="154" y="0"/>
                    <a:pt x="33" y="45"/>
                    <a:pt x="16" y="149"/>
                  </a:cubicBezTo>
                  <a:cubicBezTo>
                    <a:pt x="0" y="253"/>
                    <a:pt x="58" y="175"/>
                    <a:pt x="58" y="175"/>
                  </a:cubicBezTo>
                  <a:cubicBezTo>
                    <a:pt x="58" y="175"/>
                    <a:pt x="69" y="115"/>
                    <a:pt x="154" y="67"/>
                  </a:cubicBezTo>
                  <a:close/>
                </a:path>
              </a:pathLst>
            </a:custGeom>
            <a:solidFill>
              <a:srgbClr val="5874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CC399EB9-1989-4C5B-9EF5-61FC8CFE2D5A}"/>
                </a:ext>
              </a:extLst>
            </p:cNvPr>
            <p:cNvSpPr>
              <a:spLocks/>
            </p:cNvSpPr>
            <p:nvPr/>
          </p:nvSpPr>
          <p:spPr bwMode="auto">
            <a:xfrm>
              <a:off x="6815705" y="5214902"/>
              <a:ext cx="796308" cy="725050"/>
            </a:xfrm>
            <a:custGeom>
              <a:avLst/>
              <a:gdLst>
                <a:gd name="T0" fmla="*/ 447 w 447"/>
                <a:gd name="T1" fmla="*/ 148 h 407"/>
                <a:gd name="T2" fmla="*/ 447 w 447"/>
                <a:gd name="T3" fmla="*/ 0 h 407"/>
                <a:gd name="T4" fmla="*/ 0 w 447"/>
                <a:gd name="T5" fmla="*/ 259 h 407"/>
                <a:gd name="T6" fmla="*/ 0 w 447"/>
                <a:gd name="T7" fmla="*/ 407 h 407"/>
                <a:gd name="T8" fmla="*/ 447 w 447"/>
                <a:gd name="T9" fmla="*/ 148 h 4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407">
                  <a:moveTo>
                    <a:pt x="447" y="148"/>
                  </a:moveTo>
                  <a:lnTo>
                    <a:pt x="447" y="0"/>
                  </a:lnTo>
                  <a:lnTo>
                    <a:pt x="0" y="259"/>
                  </a:lnTo>
                  <a:lnTo>
                    <a:pt x="0" y="407"/>
                  </a:lnTo>
                  <a:lnTo>
                    <a:pt x="447" y="148"/>
                  </a:lnTo>
                  <a:close/>
                </a:path>
              </a:pathLst>
            </a:custGeom>
            <a:solidFill>
              <a:srgbClr val="5874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8" name="Freeform 16">
              <a:extLst>
                <a:ext uri="{FF2B5EF4-FFF2-40B4-BE49-F238E27FC236}">
                  <a16:creationId xmlns:a16="http://schemas.microsoft.com/office/drawing/2014/main" id="{DB2A9D19-8AA5-499D-AD31-9715B63587A6}"/>
                </a:ext>
              </a:extLst>
            </p:cNvPr>
            <p:cNvSpPr>
              <a:spLocks/>
            </p:cNvSpPr>
            <p:nvPr/>
          </p:nvSpPr>
          <p:spPr bwMode="auto">
            <a:xfrm>
              <a:off x="6104907" y="4703625"/>
              <a:ext cx="169238" cy="245840"/>
            </a:xfrm>
            <a:custGeom>
              <a:avLst/>
              <a:gdLst>
                <a:gd name="T0" fmla="*/ 0 w 95"/>
                <a:gd name="T1" fmla="*/ 138 h 138"/>
                <a:gd name="T2" fmla="*/ 0 w 95"/>
                <a:gd name="T3" fmla="*/ 0 h 138"/>
                <a:gd name="T4" fmla="*/ 95 w 95"/>
                <a:gd name="T5" fmla="*/ 28 h 138"/>
                <a:gd name="T6" fmla="*/ 0 w 95"/>
                <a:gd name="T7" fmla="*/ 138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5" h="138">
                  <a:moveTo>
                    <a:pt x="0" y="138"/>
                  </a:moveTo>
                  <a:lnTo>
                    <a:pt x="0" y="0"/>
                  </a:lnTo>
                  <a:lnTo>
                    <a:pt x="95" y="28"/>
                  </a:lnTo>
                  <a:lnTo>
                    <a:pt x="0" y="138"/>
                  </a:lnTo>
                  <a:close/>
                </a:path>
              </a:pathLst>
            </a:custGeom>
            <a:solidFill>
              <a:srgbClr val="778E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19" name="Freeform 17">
              <a:extLst>
                <a:ext uri="{FF2B5EF4-FFF2-40B4-BE49-F238E27FC236}">
                  <a16:creationId xmlns:a16="http://schemas.microsoft.com/office/drawing/2014/main" id="{80BB0D99-4CE3-40A5-9B28-EC2D0BB97AD5}"/>
                </a:ext>
              </a:extLst>
            </p:cNvPr>
            <p:cNvSpPr>
              <a:spLocks/>
            </p:cNvSpPr>
            <p:nvPr/>
          </p:nvSpPr>
          <p:spPr bwMode="auto">
            <a:xfrm>
              <a:off x="9774691" y="4042708"/>
              <a:ext cx="698328" cy="1011863"/>
            </a:xfrm>
            <a:custGeom>
              <a:avLst/>
              <a:gdLst>
                <a:gd name="T0" fmla="*/ 0 w 165"/>
                <a:gd name="T1" fmla="*/ 63 h 239"/>
                <a:gd name="T2" fmla="*/ 0 w 165"/>
                <a:gd name="T3" fmla="*/ 0 h 239"/>
                <a:gd name="T4" fmla="*/ 145 w 165"/>
                <a:gd name="T5" fmla="*/ 102 h 239"/>
                <a:gd name="T6" fmla="*/ 85 w 165"/>
                <a:gd name="T7" fmla="*/ 239 h 239"/>
                <a:gd name="T8" fmla="*/ 0 w 165"/>
                <a:gd name="T9" fmla="*/ 63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5" h="239">
                  <a:moveTo>
                    <a:pt x="0" y="63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26" y="44"/>
                    <a:pt x="145" y="102"/>
                  </a:cubicBezTo>
                  <a:cubicBezTo>
                    <a:pt x="165" y="159"/>
                    <a:pt x="85" y="239"/>
                    <a:pt x="85" y="239"/>
                  </a:cubicBezTo>
                  <a:cubicBezTo>
                    <a:pt x="85" y="239"/>
                    <a:pt x="135" y="143"/>
                    <a:pt x="0" y="63"/>
                  </a:cubicBezTo>
                  <a:close/>
                </a:path>
              </a:pathLst>
            </a:custGeom>
            <a:solidFill>
              <a:srgbClr val="7500C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20" name="Freeform 18">
              <a:extLst>
                <a:ext uri="{FF2B5EF4-FFF2-40B4-BE49-F238E27FC236}">
                  <a16:creationId xmlns:a16="http://schemas.microsoft.com/office/drawing/2014/main" id="{66338922-2F3A-4985-B0CF-1CF27A015D2C}"/>
                </a:ext>
              </a:extLst>
            </p:cNvPr>
            <p:cNvSpPr>
              <a:spLocks/>
            </p:cNvSpPr>
            <p:nvPr/>
          </p:nvSpPr>
          <p:spPr bwMode="auto">
            <a:xfrm>
              <a:off x="9746188" y="3584875"/>
              <a:ext cx="1544517" cy="2057574"/>
            </a:xfrm>
            <a:custGeom>
              <a:avLst/>
              <a:gdLst>
                <a:gd name="T0" fmla="*/ 7 w 365"/>
                <a:gd name="T1" fmla="*/ 108 h 486"/>
                <a:gd name="T2" fmla="*/ 7 w 365"/>
                <a:gd name="T3" fmla="*/ 108 h 486"/>
                <a:gd name="T4" fmla="*/ 0 w 365"/>
                <a:gd name="T5" fmla="*/ 381 h 486"/>
                <a:gd name="T6" fmla="*/ 182 w 365"/>
                <a:gd name="T7" fmla="*/ 486 h 486"/>
                <a:gd name="T8" fmla="*/ 363 w 365"/>
                <a:gd name="T9" fmla="*/ 241 h 486"/>
                <a:gd name="T10" fmla="*/ 195 w 365"/>
                <a:gd name="T11" fmla="*/ 0 h 486"/>
                <a:gd name="T12" fmla="*/ 7 w 365"/>
                <a:gd name="T13" fmla="*/ 108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5" h="486">
                  <a:moveTo>
                    <a:pt x="7" y="108"/>
                  </a:moveTo>
                  <a:cubicBezTo>
                    <a:pt x="7" y="108"/>
                    <a:pt x="7" y="108"/>
                    <a:pt x="7" y="108"/>
                  </a:cubicBezTo>
                  <a:cubicBezTo>
                    <a:pt x="135" y="182"/>
                    <a:pt x="132" y="304"/>
                    <a:pt x="0" y="381"/>
                  </a:cubicBezTo>
                  <a:cubicBezTo>
                    <a:pt x="182" y="486"/>
                    <a:pt x="182" y="486"/>
                    <a:pt x="182" y="486"/>
                  </a:cubicBezTo>
                  <a:cubicBezTo>
                    <a:pt x="296" y="420"/>
                    <a:pt x="360" y="333"/>
                    <a:pt x="363" y="241"/>
                  </a:cubicBezTo>
                  <a:cubicBezTo>
                    <a:pt x="365" y="150"/>
                    <a:pt x="306" y="64"/>
                    <a:pt x="195" y="0"/>
                  </a:cubicBezTo>
                  <a:cubicBezTo>
                    <a:pt x="7" y="108"/>
                    <a:pt x="7" y="108"/>
                    <a:pt x="7" y="108"/>
                  </a:cubicBezTo>
                </a:path>
              </a:pathLst>
            </a:custGeom>
            <a:solidFill>
              <a:srgbClr val="9966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21" name="Freeform 19">
              <a:extLst>
                <a:ext uri="{FF2B5EF4-FFF2-40B4-BE49-F238E27FC236}">
                  <a16:creationId xmlns:a16="http://schemas.microsoft.com/office/drawing/2014/main" id="{241F2688-39EB-4FBB-BCEE-E01B5A10F14B}"/>
                </a:ext>
              </a:extLst>
            </p:cNvPr>
            <p:cNvSpPr>
              <a:spLocks/>
            </p:cNvSpPr>
            <p:nvPr/>
          </p:nvSpPr>
          <p:spPr bwMode="auto">
            <a:xfrm>
              <a:off x="6938625" y="3128825"/>
              <a:ext cx="3564680" cy="892506"/>
            </a:xfrm>
            <a:custGeom>
              <a:avLst/>
              <a:gdLst>
                <a:gd name="T0" fmla="*/ 654 w 842"/>
                <a:gd name="T1" fmla="*/ 207 h 211"/>
                <a:gd name="T2" fmla="*/ 842 w 842"/>
                <a:gd name="T3" fmla="*/ 99 h 211"/>
                <a:gd name="T4" fmla="*/ 424 w 842"/>
                <a:gd name="T5" fmla="*/ 2 h 211"/>
                <a:gd name="T6" fmla="*/ 0 w 842"/>
                <a:gd name="T7" fmla="*/ 106 h 211"/>
                <a:gd name="T8" fmla="*/ 183 w 842"/>
                <a:gd name="T9" fmla="*/ 211 h 211"/>
                <a:gd name="T10" fmla="*/ 654 w 842"/>
                <a:gd name="T11" fmla="*/ 207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2" h="211">
                  <a:moveTo>
                    <a:pt x="654" y="207"/>
                  </a:moveTo>
                  <a:cubicBezTo>
                    <a:pt x="842" y="99"/>
                    <a:pt x="842" y="99"/>
                    <a:pt x="842" y="99"/>
                  </a:cubicBezTo>
                  <a:cubicBezTo>
                    <a:pt x="731" y="35"/>
                    <a:pt x="583" y="0"/>
                    <a:pt x="424" y="2"/>
                  </a:cubicBezTo>
                  <a:cubicBezTo>
                    <a:pt x="265" y="3"/>
                    <a:pt x="114" y="40"/>
                    <a:pt x="0" y="106"/>
                  </a:cubicBezTo>
                  <a:cubicBezTo>
                    <a:pt x="183" y="211"/>
                    <a:pt x="183" y="211"/>
                    <a:pt x="183" y="211"/>
                  </a:cubicBezTo>
                  <a:cubicBezTo>
                    <a:pt x="315" y="135"/>
                    <a:pt x="526" y="133"/>
                    <a:pt x="654" y="207"/>
                  </a:cubicBezTo>
                  <a:close/>
                </a:path>
              </a:pathLst>
            </a:custGeom>
            <a:solidFill>
              <a:srgbClr val="FFC7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22" name="Freeform 20">
              <a:extLst>
                <a:ext uri="{FF2B5EF4-FFF2-40B4-BE49-F238E27FC236}">
                  <a16:creationId xmlns:a16="http://schemas.microsoft.com/office/drawing/2014/main" id="{8C3760BF-813D-4F2F-8A49-A56EFB6FE37E}"/>
                </a:ext>
              </a:extLst>
            </p:cNvPr>
            <p:cNvSpPr>
              <a:spLocks/>
            </p:cNvSpPr>
            <p:nvPr/>
          </p:nvSpPr>
          <p:spPr bwMode="auto">
            <a:xfrm>
              <a:off x="6096000" y="3618724"/>
              <a:ext cx="1544517" cy="2057574"/>
            </a:xfrm>
            <a:custGeom>
              <a:avLst/>
              <a:gdLst>
                <a:gd name="T0" fmla="*/ 365 w 365"/>
                <a:gd name="T1" fmla="*/ 105 h 486"/>
                <a:gd name="T2" fmla="*/ 183 w 365"/>
                <a:gd name="T3" fmla="*/ 0 h 486"/>
                <a:gd name="T4" fmla="*/ 2 w 365"/>
                <a:gd name="T5" fmla="*/ 244 h 486"/>
                <a:gd name="T6" fmla="*/ 170 w 365"/>
                <a:gd name="T7" fmla="*/ 486 h 486"/>
                <a:gd name="T8" fmla="*/ 358 w 365"/>
                <a:gd name="T9" fmla="*/ 377 h 486"/>
                <a:gd name="T10" fmla="*/ 365 w 365"/>
                <a:gd name="T11" fmla="*/ 105 h 4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5" h="486">
                  <a:moveTo>
                    <a:pt x="365" y="105"/>
                  </a:moveTo>
                  <a:cubicBezTo>
                    <a:pt x="183" y="0"/>
                    <a:pt x="183" y="0"/>
                    <a:pt x="183" y="0"/>
                  </a:cubicBezTo>
                  <a:cubicBezTo>
                    <a:pt x="69" y="65"/>
                    <a:pt x="5" y="152"/>
                    <a:pt x="2" y="244"/>
                  </a:cubicBezTo>
                  <a:cubicBezTo>
                    <a:pt x="0" y="336"/>
                    <a:pt x="59" y="422"/>
                    <a:pt x="170" y="486"/>
                  </a:cubicBezTo>
                  <a:cubicBezTo>
                    <a:pt x="358" y="377"/>
                    <a:pt x="358" y="377"/>
                    <a:pt x="358" y="377"/>
                  </a:cubicBezTo>
                  <a:cubicBezTo>
                    <a:pt x="230" y="303"/>
                    <a:pt x="233" y="181"/>
                    <a:pt x="365" y="105"/>
                  </a:cubicBezTo>
                </a:path>
              </a:pathLst>
            </a:custGeom>
            <a:solidFill>
              <a:srgbClr val="87A1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23" name="Freeform 21">
              <a:extLst>
                <a:ext uri="{FF2B5EF4-FFF2-40B4-BE49-F238E27FC236}">
                  <a16:creationId xmlns:a16="http://schemas.microsoft.com/office/drawing/2014/main" id="{CB615624-F328-4CB3-845D-8429E0B141A8}"/>
                </a:ext>
              </a:extLst>
            </p:cNvPr>
            <p:cNvSpPr>
              <a:spLocks/>
            </p:cNvSpPr>
            <p:nvPr/>
          </p:nvSpPr>
          <p:spPr bwMode="auto">
            <a:xfrm>
              <a:off x="7790157" y="3864563"/>
              <a:ext cx="1836674" cy="283251"/>
            </a:xfrm>
            <a:custGeom>
              <a:avLst/>
              <a:gdLst>
                <a:gd name="T0" fmla="*/ 417 w 434"/>
                <a:gd name="T1" fmla="*/ 63 h 67"/>
                <a:gd name="T2" fmla="*/ 434 w 434"/>
                <a:gd name="T3" fmla="*/ 54 h 67"/>
                <a:gd name="T4" fmla="*/ 218 w 434"/>
                <a:gd name="T5" fmla="*/ 4 h 67"/>
                <a:gd name="T6" fmla="*/ 0 w 434"/>
                <a:gd name="T7" fmla="*/ 57 h 67"/>
                <a:gd name="T8" fmla="*/ 16 w 434"/>
                <a:gd name="T9" fmla="*/ 67 h 67"/>
                <a:gd name="T10" fmla="*/ 417 w 434"/>
                <a:gd name="T11" fmla="*/ 63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4" h="67">
                  <a:moveTo>
                    <a:pt x="417" y="63"/>
                  </a:moveTo>
                  <a:cubicBezTo>
                    <a:pt x="434" y="54"/>
                    <a:pt x="434" y="54"/>
                    <a:pt x="434" y="54"/>
                  </a:cubicBezTo>
                  <a:cubicBezTo>
                    <a:pt x="377" y="21"/>
                    <a:pt x="300" y="3"/>
                    <a:pt x="218" y="4"/>
                  </a:cubicBezTo>
                  <a:cubicBezTo>
                    <a:pt x="136" y="4"/>
                    <a:pt x="59" y="23"/>
                    <a:pt x="0" y="57"/>
                  </a:cubicBezTo>
                  <a:cubicBezTo>
                    <a:pt x="16" y="67"/>
                    <a:pt x="16" y="67"/>
                    <a:pt x="16" y="67"/>
                  </a:cubicBezTo>
                  <a:cubicBezTo>
                    <a:pt x="128" y="2"/>
                    <a:pt x="308" y="0"/>
                    <a:pt x="417" y="63"/>
                  </a:cubicBezTo>
                  <a:close/>
                </a:path>
              </a:pathLst>
            </a:custGeom>
            <a:solidFill>
              <a:srgbClr val="FFC7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24" name="Freeform 22">
              <a:extLst>
                <a:ext uri="{FF2B5EF4-FFF2-40B4-BE49-F238E27FC236}">
                  <a16:creationId xmlns:a16="http://schemas.microsoft.com/office/drawing/2014/main" id="{9112F37A-E649-4B11-B619-D2292510C220}"/>
                </a:ext>
              </a:extLst>
            </p:cNvPr>
            <p:cNvSpPr>
              <a:spLocks/>
            </p:cNvSpPr>
            <p:nvPr/>
          </p:nvSpPr>
          <p:spPr bwMode="auto">
            <a:xfrm>
              <a:off x="7984336" y="465559"/>
              <a:ext cx="1442974" cy="529091"/>
            </a:xfrm>
            <a:custGeom>
              <a:avLst/>
              <a:gdLst>
                <a:gd name="T0" fmla="*/ 220 w 341"/>
                <a:gd name="T1" fmla="*/ 124 h 125"/>
                <a:gd name="T2" fmla="*/ 341 w 341"/>
                <a:gd name="T3" fmla="*/ 54 h 125"/>
                <a:gd name="T4" fmla="*/ 0 w 341"/>
                <a:gd name="T5" fmla="*/ 57 h 125"/>
                <a:gd name="T6" fmla="*/ 117 w 341"/>
                <a:gd name="T7" fmla="*/ 125 h 125"/>
                <a:gd name="T8" fmla="*/ 220 w 341"/>
                <a:gd name="T9" fmla="*/ 124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1" h="125">
                  <a:moveTo>
                    <a:pt x="220" y="124"/>
                  </a:moveTo>
                  <a:cubicBezTo>
                    <a:pt x="341" y="54"/>
                    <a:pt x="341" y="54"/>
                    <a:pt x="341" y="54"/>
                  </a:cubicBezTo>
                  <a:cubicBezTo>
                    <a:pt x="248" y="0"/>
                    <a:pt x="95" y="2"/>
                    <a:pt x="0" y="57"/>
                  </a:cubicBezTo>
                  <a:cubicBezTo>
                    <a:pt x="117" y="125"/>
                    <a:pt x="117" y="125"/>
                    <a:pt x="117" y="125"/>
                  </a:cubicBezTo>
                  <a:cubicBezTo>
                    <a:pt x="146" y="108"/>
                    <a:pt x="192" y="108"/>
                    <a:pt x="220" y="124"/>
                  </a:cubicBezTo>
                  <a:close/>
                </a:path>
              </a:pathLst>
            </a:custGeom>
            <a:solidFill>
              <a:srgbClr val="FFD5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pic>
          <p:nvPicPr>
            <p:cNvPr id="2071" name="Picture 23">
              <a:extLst>
                <a:ext uri="{FF2B5EF4-FFF2-40B4-BE49-F238E27FC236}">
                  <a16:creationId xmlns:a16="http://schemas.microsoft.com/office/drawing/2014/main" id="{C2F3D059-AB7C-429E-9730-433FC30EFB8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66521" y="693584"/>
              <a:ext cx="532654" cy="36590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72" name="Picture 24">
              <a:extLst>
                <a:ext uri="{FF2B5EF4-FFF2-40B4-BE49-F238E27FC236}">
                  <a16:creationId xmlns:a16="http://schemas.microsoft.com/office/drawing/2014/main" id="{9FFB91DB-711A-4767-AE11-10FCD457039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898219" y="677551"/>
              <a:ext cx="545123" cy="3671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" name="Freeform 25">
              <a:extLst>
                <a:ext uri="{FF2B5EF4-FFF2-40B4-BE49-F238E27FC236}">
                  <a16:creationId xmlns:a16="http://schemas.microsoft.com/office/drawing/2014/main" id="{F4B12524-F38D-4EC6-A2E7-943FD61F1057}"/>
                </a:ext>
              </a:extLst>
            </p:cNvPr>
            <p:cNvSpPr>
              <a:spLocks/>
            </p:cNvSpPr>
            <p:nvPr/>
          </p:nvSpPr>
          <p:spPr bwMode="auto">
            <a:xfrm>
              <a:off x="7984336" y="3809338"/>
              <a:ext cx="1442974" cy="525528"/>
            </a:xfrm>
            <a:custGeom>
              <a:avLst/>
              <a:gdLst>
                <a:gd name="T0" fmla="*/ 220 w 341"/>
                <a:gd name="T1" fmla="*/ 123 h 124"/>
                <a:gd name="T2" fmla="*/ 341 w 341"/>
                <a:gd name="T3" fmla="*/ 54 h 124"/>
                <a:gd name="T4" fmla="*/ 0 w 341"/>
                <a:gd name="T5" fmla="*/ 57 h 124"/>
                <a:gd name="T6" fmla="*/ 117 w 341"/>
                <a:gd name="T7" fmla="*/ 124 h 124"/>
                <a:gd name="T8" fmla="*/ 220 w 341"/>
                <a:gd name="T9" fmla="*/ 123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1" h="124">
                  <a:moveTo>
                    <a:pt x="220" y="123"/>
                  </a:moveTo>
                  <a:cubicBezTo>
                    <a:pt x="341" y="54"/>
                    <a:pt x="341" y="54"/>
                    <a:pt x="341" y="54"/>
                  </a:cubicBezTo>
                  <a:cubicBezTo>
                    <a:pt x="248" y="0"/>
                    <a:pt x="95" y="1"/>
                    <a:pt x="0" y="57"/>
                  </a:cubicBezTo>
                  <a:cubicBezTo>
                    <a:pt x="117" y="124"/>
                    <a:pt x="117" y="124"/>
                    <a:pt x="117" y="124"/>
                  </a:cubicBezTo>
                  <a:cubicBezTo>
                    <a:pt x="146" y="108"/>
                    <a:pt x="192" y="107"/>
                    <a:pt x="220" y="123"/>
                  </a:cubicBezTo>
                  <a:close/>
                </a:path>
              </a:pathLst>
            </a:custGeom>
            <a:solidFill>
              <a:srgbClr val="FFD5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pic>
          <p:nvPicPr>
            <p:cNvPr id="2074" name="Picture 26">
              <a:extLst>
                <a:ext uri="{FF2B5EF4-FFF2-40B4-BE49-F238E27FC236}">
                  <a16:creationId xmlns:a16="http://schemas.microsoft.com/office/drawing/2014/main" id="{7AF347A1-DFF5-4B6C-A185-CF22C3101B5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61764" y="923391"/>
              <a:ext cx="470303" cy="34292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" name="Freeform 27">
              <a:extLst>
                <a:ext uri="{FF2B5EF4-FFF2-40B4-BE49-F238E27FC236}">
                  <a16:creationId xmlns:a16="http://schemas.microsoft.com/office/drawing/2014/main" id="{30C1D596-605E-4AA4-8D59-909CD392BD65}"/>
                </a:ext>
              </a:extLst>
            </p:cNvPr>
            <p:cNvSpPr>
              <a:spLocks/>
            </p:cNvSpPr>
            <p:nvPr/>
          </p:nvSpPr>
          <p:spPr bwMode="auto">
            <a:xfrm>
              <a:off x="8399413" y="4427501"/>
              <a:ext cx="587878" cy="338475"/>
            </a:xfrm>
            <a:custGeom>
              <a:avLst/>
              <a:gdLst>
                <a:gd name="T0" fmla="*/ 115 w 139"/>
                <a:gd name="T1" fmla="*/ 14 h 80"/>
                <a:gd name="T2" fmla="*/ 114 w 139"/>
                <a:gd name="T3" fmla="*/ 65 h 80"/>
                <a:gd name="T4" fmla="*/ 24 w 139"/>
                <a:gd name="T5" fmla="*/ 66 h 80"/>
                <a:gd name="T6" fmla="*/ 26 w 139"/>
                <a:gd name="T7" fmla="*/ 15 h 80"/>
                <a:gd name="T8" fmla="*/ 115 w 139"/>
                <a:gd name="T9" fmla="*/ 14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9" h="80">
                  <a:moveTo>
                    <a:pt x="115" y="14"/>
                  </a:moveTo>
                  <a:cubicBezTo>
                    <a:pt x="139" y="28"/>
                    <a:pt x="139" y="51"/>
                    <a:pt x="114" y="65"/>
                  </a:cubicBezTo>
                  <a:cubicBezTo>
                    <a:pt x="88" y="80"/>
                    <a:pt x="48" y="80"/>
                    <a:pt x="24" y="66"/>
                  </a:cubicBezTo>
                  <a:cubicBezTo>
                    <a:pt x="0" y="52"/>
                    <a:pt x="1" y="29"/>
                    <a:pt x="26" y="15"/>
                  </a:cubicBezTo>
                  <a:cubicBezTo>
                    <a:pt x="51" y="0"/>
                    <a:pt x="91" y="0"/>
                    <a:pt x="115" y="14"/>
                  </a:cubicBezTo>
                  <a:close/>
                </a:path>
              </a:pathLst>
            </a:custGeom>
            <a:solidFill>
              <a:srgbClr val="C3D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27" name="Freeform 28">
              <a:extLst>
                <a:ext uri="{FF2B5EF4-FFF2-40B4-BE49-F238E27FC236}">
                  <a16:creationId xmlns:a16="http://schemas.microsoft.com/office/drawing/2014/main" id="{731A1F0E-F54F-4CE9-9C6C-6EE38DDB0EA4}"/>
                </a:ext>
              </a:extLst>
            </p:cNvPr>
            <p:cNvSpPr>
              <a:spLocks/>
            </p:cNvSpPr>
            <p:nvPr/>
          </p:nvSpPr>
          <p:spPr bwMode="auto">
            <a:xfrm>
              <a:off x="8999762" y="4174536"/>
              <a:ext cx="910321" cy="833718"/>
            </a:xfrm>
            <a:custGeom>
              <a:avLst/>
              <a:gdLst>
                <a:gd name="T0" fmla="*/ 2 w 215"/>
                <a:gd name="T1" fmla="*/ 70 h 197"/>
                <a:gd name="T2" fmla="*/ 0 w 215"/>
                <a:gd name="T3" fmla="*/ 129 h 197"/>
                <a:gd name="T4" fmla="*/ 117 w 215"/>
                <a:gd name="T5" fmla="*/ 197 h 197"/>
                <a:gd name="T6" fmla="*/ 123 w 215"/>
                <a:gd name="T7" fmla="*/ 0 h 197"/>
                <a:gd name="T8" fmla="*/ 2 w 215"/>
                <a:gd name="T9" fmla="*/ 70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197">
                  <a:moveTo>
                    <a:pt x="2" y="70"/>
                  </a:moveTo>
                  <a:cubicBezTo>
                    <a:pt x="30" y="86"/>
                    <a:pt x="29" y="113"/>
                    <a:pt x="0" y="129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213" y="142"/>
                    <a:pt x="215" y="54"/>
                    <a:pt x="123" y="0"/>
                  </a:cubicBezTo>
                  <a:lnTo>
                    <a:pt x="2" y="70"/>
                  </a:lnTo>
                  <a:close/>
                </a:path>
              </a:pathLst>
            </a:custGeom>
            <a:solidFill>
              <a:srgbClr val="DE74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28" name="Freeform 29">
              <a:extLst>
                <a:ext uri="{FF2B5EF4-FFF2-40B4-BE49-F238E27FC236}">
                  <a16:creationId xmlns:a16="http://schemas.microsoft.com/office/drawing/2014/main" id="{9796C1C5-F3FA-4DE7-9B4E-CC46D477E18C}"/>
                </a:ext>
              </a:extLst>
            </p:cNvPr>
            <p:cNvSpPr>
              <a:spLocks/>
            </p:cNvSpPr>
            <p:nvPr/>
          </p:nvSpPr>
          <p:spPr bwMode="auto">
            <a:xfrm>
              <a:off x="9008668" y="1511269"/>
              <a:ext cx="178145" cy="342038"/>
            </a:xfrm>
            <a:custGeom>
              <a:avLst/>
              <a:gdLst>
                <a:gd name="T0" fmla="*/ 0 w 100"/>
                <a:gd name="T1" fmla="*/ 0 h 192"/>
                <a:gd name="T2" fmla="*/ 0 w 100"/>
                <a:gd name="T3" fmla="*/ 192 h 192"/>
                <a:gd name="T4" fmla="*/ 100 w 100"/>
                <a:gd name="T5" fmla="*/ 92 h 192"/>
                <a:gd name="T6" fmla="*/ 100 w 100"/>
                <a:gd name="T7" fmla="*/ 0 h 192"/>
                <a:gd name="T8" fmla="*/ 0 w 100"/>
                <a:gd name="T9" fmla="*/ 0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192">
                  <a:moveTo>
                    <a:pt x="0" y="0"/>
                  </a:moveTo>
                  <a:lnTo>
                    <a:pt x="0" y="192"/>
                  </a:lnTo>
                  <a:lnTo>
                    <a:pt x="100" y="92"/>
                  </a:lnTo>
                  <a:lnTo>
                    <a:pt x="10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500C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29" name="Freeform 30">
              <a:extLst>
                <a:ext uri="{FF2B5EF4-FFF2-40B4-BE49-F238E27FC236}">
                  <a16:creationId xmlns:a16="http://schemas.microsoft.com/office/drawing/2014/main" id="{636DABDB-A97B-444A-A5E0-F04021D989DA}"/>
                </a:ext>
              </a:extLst>
            </p:cNvPr>
            <p:cNvSpPr>
              <a:spLocks/>
            </p:cNvSpPr>
            <p:nvPr/>
          </p:nvSpPr>
          <p:spPr bwMode="auto">
            <a:xfrm>
              <a:off x="8999762" y="1662693"/>
              <a:ext cx="495243" cy="3345561"/>
            </a:xfrm>
            <a:custGeom>
              <a:avLst/>
              <a:gdLst>
                <a:gd name="T0" fmla="*/ 0 w 278"/>
                <a:gd name="T1" fmla="*/ 57 h 1878"/>
                <a:gd name="T2" fmla="*/ 0 w 278"/>
                <a:gd name="T3" fmla="*/ 1716 h 1878"/>
                <a:gd name="T4" fmla="*/ 278 w 278"/>
                <a:gd name="T5" fmla="*/ 1878 h 1878"/>
                <a:gd name="T6" fmla="*/ 278 w 278"/>
                <a:gd name="T7" fmla="*/ 0 h 1878"/>
                <a:gd name="T8" fmla="*/ 0 w 278"/>
                <a:gd name="T9" fmla="*/ 57 h 18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8" h="1878">
                  <a:moveTo>
                    <a:pt x="0" y="57"/>
                  </a:moveTo>
                  <a:lnTo>
                    <a:pt x="0" y="1716"/>
                  </a:lnTo>
                  <a:lnTo>
                    <a:pt x="278" y="1878"/>
                  </a:lnTo>
                  <a:lnTo>
                    <a:pt x="278" y="0"/>
                  </a:lnTo>
                  <a:lnTo>
                    <a:pt x="0" y="57"/>
                  </a:lnTo>
                  <a:close/>
                </a:path>
              </a:pathLst>
            </a:custGeom>
            <a:solidFill>
              <a:srgbClr val="7500C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30" name="Freeform 31">
              <a:extLst>
                <a:ext uri="{FF2B5EF4-FFF2-40B4-BE49-F238E27FC236}">
                  <a16:creationId xmlns:a16="http://schemas.microsoft.com/office/drawing/2014/main" id="{2A13218B-ADC1-4D90-92DE-E5ACA8644D42}"/>
                </a:ext>
              </a:extLst>
            </p:cNvPr>
            <p:cNvSpPr>
              <a:spLocks/>
            </p:cNvSpPr>
            <p:nvPr/>
          </p:nvSpPr>
          <p:spPr bwMode="auto">
            <a:xfrm>
              <a:off x="9495005" y="1600341"/>
              <a:ext cx="313535" cy="3407912"/>
            </a:xfrm>
            <a:custGeom>
              <a:avLst/>
              <a:gdLst>
                <a:gd name="T0" fmla="*/ 74 w 74"/>
                <a:gd name="T1" fmla="*/ 0 h 805"/>
                <a:gd name="T2" fmla="*/ 0 w 74"/>
                <a:gd name="T3" fmla="*/ 15 h 805"/>
                <a:gd name="T4" fmla="*/ 0 w 74"/>
                <a:gd name="T5" fmla="*/ 805 h 805"/>
                <a:gd name="T6" fmla="*/ 74 w 74"/>
                <a:gd name="T7" fmla="*/ 699 h 805"/>
                <a:gd name="T8" fmla="*/ 74 w 74"/>
                <a:gd name="T9" fmla="*/ 0 h 8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4" h="805">
                  <a:moveTo>
                    <a:pt x="74" y="0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805"/>
                    <a:pt x="0" y="805"/>
                    <a:pt x="0" y="805"/>
                  </a:cubicBezTo>
                  <a:cubicBezTo>
                    <a:pt x="44" y="780"/>
                    <a:pt x="73" y="747"/>
                    <a:pt x="74" y="699"/>
                  </a:cubicBezTo>
                  <a:lnTo>
                    <a:pt x="74" y="0"/>
                  </a:lnTo>
                  <a:close/>
                </a:path>
              </a:pathLst>
            </a:custGeom>
            <a:solidFill>
              <a:srgbClr val="9900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31" name="Freeform 32">
              <a:extLst>
                <a:ext uri="{FF2B5EF4-FFF2-40B4-BE49-F238E27FC236}">
                  <a16:creationId xmlns:a16="http://schemas.microsoft.com/office/drawing/2014/main" id="{C6AFB2F4-B82D-4845-8B24-416EECFA00A4}"/>
                </a:ext>
              </a:extLst>
            </p:cNvPr>
            <p:cNvSpPr>
              <a:spLocks/>
            </p:cNvSpPr>
            <p:nvPr/>
          </p:nvSpPr>
          <p:spPr bwMode="auto">
            <a:xfrm>
              <a:off x="8999762" y="1213768"/>
              <a:ext cx="910321" cy="835500"/>
            </a:xfrm>
            <a:custGeom>
              <a:avLst/>
              <a:gdLst>
                <a:gd name="T0" fmla="*/ 2 w 215"/>
                <a:gd name="T1" fmla="*/ 70 h 197"/>
                <a:gd name="T2" fmla="*/ 0 w 215"/>
                <a:gd name="T3" fmla="*/ 130 h 197"/>
                <a:gd name="T4" fmla="*/ 117 w 215"/>
                <a:gd name="T5" fmla="*/ 197 h 197"/>
                <a:gd name="T6" fmla="*/ 123 w 215"/>
                <a:gd name="T7" fmla="*/ 0 h 197"/>
                <a:gd name="T8" fmla="*/ 2 w 215"/>
                <a:gd name="T9" fmla="*/ 70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197">
                  <a:moveTo>
                    <a:pt x="2" y="70"/>
                  </a:moveTo>
                  <a:cubicBezTo>
                    <a:pt x="30" y="86"/>
                    <a:pt x="29" y="113"/>
                    <a:pt x="0" y="130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213" y="142"/>
                    <a:pt x="215" y="54"/>
                    <a:pt x="123" y="0"/>
                  </a:cubicBezTo>
                  <a:lnTo>
                    <a:pt x="2" y="70"/>
                  </a:lnTo>
                  <a:close/>
                </a:path>
              </a:pathLst>
            </a:custGeom>
            <a:solidFill>
              <a:srgbClr val="9966F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32" name="Freeform 33">
              <a:extLst>
                <a:ext uri="{FF2B5EF4-FFF2-40B4-BE49-F238E27FC236}">
                  <a16:creationId xmlns:a16="http://schemas.microsoft.com/office/drawing/2014/main" id="{8E28AE94-0E73-4F69-A5E7-32DBE7F2D067}"/>
                </a:ext>
              </a:extLst>
            </p:cNvPr>
            <p:cNvSpPr>
              <a:spLocks/>
            </p:cNvSpPr>
            <p:nvPr/>
          </p:nvSpPr>
          <p:spPr bwMode="auto">
            <a:xfrm>
              <a:off x="8043123" y="1883592"/>
              <a:ext cx="322443" cy="1024334"/>
            </a:xfrm>
            <a:custGeom>
              <a:avLst/>
              <a:gdLst>
                <a:gd name="T0" fmla="*/ 181 w 181"/>
                <a:gd name="T1" fmla="*/ 0 h 575"/>
                <a:gd name="T2" fmla="*/ 181 w 181"/>
                <a:gd name="T3" fmla="*/ 492 h 575"/>
                <a:gd name="T4" fmla="*/ 0 w 181"/>
                <a:gd name="T5" fmla="*/ 575 h 575"/>
                <a:gd name="T6" fmla="*/ 0 w 181"/>
                <a:gd name="T7" fmla="*/ 93 h 575"/>
                <a:gd name="T8" fmla="*/ 181 w 181"/>
                <a:gd name="T9" fmla="*/ 0 h 5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1" h="575">
                  <a:moveTo>
                    <a:pt x="181" y="0"/>
                  </a:moveTo>
                  <a:lnTo>
                    <a:pt x="181" y="492"/>
                  </a:lnTo>
                  <a:lnTo>
                    <a:pt x="0" y="575"/>
                  </a:lnTo>
                  <a:lnTo>
                    <a:pt x="0" y="93"/>
                  </a:lnTo>
                  <a:lnTo>
                    <a:pt x="181" y="0"/>
                  </a:lnTo>
                  <a:close/>
                </a:path>
              </a:pathLst>
            </a:custGeom>
            <a:solidFill>
              <a:srgbClr val="698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33" name="Freeform 34">
              <a:extLst>
                <a:ext uri="{FF2B5EF4-FFF2-40B4-BE49-F238E27FC236}">
                  <a16:creationId xmlns:a16="http://schemas.microsoft.com/office/drawing/2014/main" id="{0971DB11-E56E-413F-B00C-12DFE7B0D2F6}"/>
                </a:ext>
              </a:extLst>
            </p:cNvPr>
            <p:cNvSpPr>
              <a:spLocks/>
            </p:cNvSpPr>
            <p:nvPr/>
          </p:nvSpPr>
          <p:spPr bwMode="auto">
            <a:xfrm>
              <a:off x="7455245" y="4187005"/>
              <a:ext cx="910321" cy="833718"/>
            </a:xfrm>
            <a:custGeom>
              <a:avLst/>
              <a:gdLst>
                <a:gd name="T0" fmla="*/ 215 w 215"/>
                <a:gd name="T1" fmla="*/ 68 h 197"/>
                <a:gd name="T2" fmla="*/ 97 w 215"/>
                <a:gd name="T3" fmla="*/ 0 h 197"/>
                <a:gd name="T4" fmla="*/ 92 w 215"/>
                <a:gd name="T5" fmla="*/ 197 h 197"/>
                <a:gd name="T6" fmla="*/ 213 w 215"/>
                <a:gd name="T7" fmla="*/ 127 h 197"/>
                <a:gd name="T8" fmla="*/ 215 w 215"/>
                <a:gd name="T9" fmla="*/ 68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197">
                  <a:moveTo>
                    <a:pt x="215" y="68"/>
                  </a:moveTo>
                  <a:cubicBezTo>
                    <a:pt x="97" y="0"/>
                    <a:pt x="97" y="0"/>
                    <a:pt x="97" y="0"/>
                  </a:cubicBezTo>
                  <a:cubicBezTo>
                    <a:pt x="2" y="55"/>
                    <a:pt x="0" y="143"/>
                    <a:pt x="92" y="197"/>
                  </a:cubicBezTo>
                  <a:cubicBezTo>
                    <a:pt x="213" y="127"/>
                    <a:pt x="213" y="127"/>
                    <a:pt x="213" y="127"/>
                  </a:cubicBezTo>
                  <a:cubicBezTo>
                    <a:pt x="185" y="111"/>
                    <a:pt x="186" y="84"/>
                    <a:pt x="215" y="68"/>
                  </a:cubicBezTo>
                  <a:close/>
                </a:path>
              </a:pathLst>
            </a:custGeom>
            <a:solidFill>
              <a:srgbClr val="87A1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34" name="Freeform 35">
              <a:extLst>
                <a:ext uri="{FF2B5EF4-FFF2-40B4-BE49-F238E27FC236}">
                  <a16:creationId xmlns:a16="http://schemas.microsoft.com/office/drawing/2014/main" id="{CCA05887-07F9-479C-8BF8-36CAE2C7E566}"/>
                </a:ext>
              </a:extLst>
            </p:cNvPr>
            <p:cNvSpPr>
              <a:spLocks/>
            </p:cNvSpPr>
            <p:nvPr/>
          </p:nvSpPr>
          <p:spPr bwMode="auto">
            <a:xfrm>
              <a:off x="7556788" y="2015420"/>
              <a:ext cx="673388" cy="2768372"/>
            </a:xfrm>
            <a:custGeom>
              <a:avLst/>
              <a:gdLst>
                <a:gd name="T0" fmla="*/ 0 w 378"/>
                <a:gd name="T1" fmla="*/ 0 h 1554"/>
                <a:gd name="T2" fmla="*/ 0 w 378"/>
                <a:gd name="T3" fmla="*/ 1464 h 1554"/>
                <a:gd name="T4" fmla="*/ 131 w 378"/>
                <a:gd name="T5" fmla="*/ 1554 h 1554"/>
                <a:gd name="T6" fmla="*/ 306 w 378"/>
                <a:gd name="T7" fmla="*/ 1447 h 1554"/>
                <a:gd name="T8" fmla="*/ 378 w 378"/>
                <a:gd name="T9" fmla="*/ 68 h 1554"/>
                <a:gd name="T10" fmla="*/ 0 w 378"/>
                <a:gd name="T11" fmla="*/ 0 h 1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8" h="1554">
                  <a:moveTo>
                    <a:pt x="0" y="0"/>
                  </a:moveTo>
                  <a:lnTo>
                    <a:pt x="0" y="1464"/>
                  </a:lnTo>
                  <a:lnTo>
                    <a:pt x="131" y="1554"/>
                  </a:lnTo>
                  <a:lnTo>
                    <a:pt x="306" y="1447"/>
                  </a:lnTo>
                  <a:lnTo>
                    <a:pt x="378" y="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A1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35" name="Freeform 36">
              <a:extLst>
                <a:ext uri="{FF2B5EF4-FFF2-40B4-BE49-F238E27FC236}">
                  <a16:creationId xmlns:a16="http://schemas.microsoft.com/office/drawing/2014/main" id="{1090CC26-F14E-4565-A4D8-FC388F72B115}"/>
                </a:ext>
              </a:extLst>
            </p:cNvPr>
            <p:cNvSpPr>
              <a:spLocks/>
            </p:cNvSpPr>
            <p:nvPr/>
          </p:nvSpPr>
          <p:spPr bwMode="auto">
            <a:xfrm>
              <a:off x="7845383" y="2136558"/>
              <a:ext cx="511276" cy="2884166"/>
            </a:xfrm>
            <a:custGeom>
              <a:avLst/>
              <a:gdLst>
                <a:gd name="T0" fmla="*/ 287 w 287"/>
                <a:gd name="T1" fmla="*/ 0 h 1619"/>
                <a:gd name="T2" fmla="*/ 287 w 287"/>
                <a:gd name="T3" fmla="*/ 1453 h 1619"/>
                <a:gd name="T4" fmla="*/ 0 w 287"/>
                <a:gd name="T5" fmla="*/ 1619 h 1619"/>
                <a:gd name="T6" fmla="*/ 0 w 287"/>
                <a:gd name="T7" fmla="*/ 164 h 1619"/>
                <a:gd name="T8" fmla="*/ 287 w 287"/>
                <a:gd name="T9" fmla="*/ 0 h 16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7" h="1619">
                  <a:moveTo>
                    <a:pt x="287" y="0"/>
                  </a:moveTo>
                  <a:lnTo>
                    <a:pt x="287" y="1453"/>
                  </a:lnTo>
                  <a:lnTo>
                    <a:pt x="0" y="1619"/>
                  </a:lnTo>
                  <a:lnTo>
                    <a:pt x="0" y="164"/>
                  </a:lnTo>
                  <a:lnTo>
                    <a:pt x="287" y="0"/>
                  </a:lnTo>
                  <a:close/>
                </a:path>
              </a:pathLst>
            </a:custGeom>
            <a:solidFill>
              <a:srgbClr val="6988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36" name="Freeform 37">
              <a:extLst>
                <a:ext uri="{FF2B5EF4-FFF2-40B4-BE49-F238E27FC236}">
                  <a16:creationId xmlns:a16="http://schemas.microsoft.com/office/drawing/2014/main" id="{8A283CD2-17EA-4A16-A1C8-861ACF4CA06F}"/>
                </a:ext>
              </a:extLst>
            </p:cNvPr>
            <p:cNvSpPr>
              <a:spLocks/>
            </p:cNvSpPr>
            <p:nvPr/>
          </p:nvSpPr>
          <p:spPr bwMode="auto">
            <a:xfrm>
              <a:off x="7455245" y="1600341"/>
              <a:ext cx="910321" cy="828374"/>
            </a:xfrm>
            <a:custGeom>
              <a:avLst/>
              <a:gdLst>
                <a:gd name="T0" fmla="*/ 215 w 215"/>
                <a:gd name="T1" fmla="*/ 67 h 196"/>
                <a:gd name="T2" fmla="*/ 97 w 215"/>
                <a:gd name="T3" fmla="*/ 0 h 196"/>
                <a:gd name="T4" fmla="*/ 92 w 215"/>
                <a:gd name="T5" fmla="*/ 196 h 196"/>
                <a:gd name="T6" fmla="*/ 213 w 215"/>
                <a:gd name="T7" fmla="*/ 127 h 196"/>
                <a:gd name="T8" fmla="*/ 215 w 215"/>
                <a:gd name="T9" fmla="*/ 67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196">
                  <a:moveTo>
                    <a:pt x="215" y="67"/>
                  </a:moveTo>
                  <a:cubicBezTo>
                    <a:pt x="97" y="0"/>
                    <a:pt x="97" y="0"/>
                    <a:pt x="97" y="0"/>
                  </a:cubicBezTo>
                  <a:cubicBezTo>
                    <a:pt x="2" y="55"/>
                    <a:pt x="0" y="143"/>
                    <a:pt x="92" y="196"/>
                  </a:cubicBezTo>
                  <a:cubicBezTo>
                    <a:pt x="213" y="127"/>
                    <a:pt x="213" y="127"/>
                    <a:pt x="213" y="127"/>
                  </a:cubicBezTo>
                  <a:cubicBezTo>
                    <a:pt x="185" y="110"/>
                    <a:pt x="186" y="84"/>
                    <a:pt x="215" y="67"/>
                  </a:cubicBezTo>
                  <a:close/>
                </a:path>
              </a:pathLst>
            </a:custGeom>
            <a:solidFill>
              <a:srgbClr val="99B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pic>
          <p:nvPicPr>
            <p:cNvPr id="2086" name="Picture 38">
              <a:extLst>
                <a:ext uri="{FF2B5EF4-FFF2-40B4-BE49-F238E27FC236}">
                  <a16:creationId xmlns:a16="http://schemas.microsoft.com/office/drawing/2014/main" id="{5381178E-1A3E-4E4E-94AF-5609A7A01D3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43362" y="2998779"/>
              <a:ext cx="1473259" cy="23622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7" name="Freeform 39">
              <a:extLst>
                <a:ext uri="{FF2B5EF4-FFF2-40B4-BE49-F238E27FC236}">
                  <a16:creationId xmlns:a16="http://schemas.microsoft.com/office/drawing/2014/main" id="{C86B9EA3-9B81-41DE-9B09-83887E2D765D}"/>
                </a:ext>
              </a:extLst>
            </p:cNvPr>
            <p:cNvSpPr>
              <a:spLocks/>
            </p:cNvSpPr>
            <p:nvPr/>
          </p:nvSpPr>
          <p:spPr bwMode="auto">
            <a:xfrm>
              <a:off x="7959396" y="2735125"/>
              <a:ext cx="1442974" cy="523746"/>
            </a:xfrm>
            <a:custGeom>
              <a:avLst/>
              <a:gdLst>
                <a:gd name="T0" fmla="*/ 121 w 341"/>
                <a:gd name="T1" fmla="*/ 1 h 124"/>
                <a:gd name="T2" fmla="*/ 0 w 341"/>
                <a:gd name="T3" fmla="*/ 70 h 124"/>
                <a:gd name="T4" fmla="*/ 341 w 341"/>
                <a:gd name="T5" fmla="*/ 67 h 124"/>
                <a:gd name="T6" fmla="*/ 224 w 341"/>
                <a:gd name="T7" fmla="*/ 0 h 124"/>
                <a:gd name="T8" fmla="*/ 121 w 341"/>
                <a:gd name="T9" fmla="*/ 1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1" h="124">
                  <a:moveTo>
                    <a:pt x="121" y="1"/>
                  </a:moveTo>
                  <a:cubicBezTo>
                    <a:pt x="0" y="70"/>
                    <a:pt x="0" y="70"/>
                    <a:pt x="0" y="70"/>
                  </a:cubicBezTo>
                  <a:cubicBezTo>
                    <a:pt x="93" y="124"/>
                    <a:pt x="246" y="123"/>
                    <a:pt x="341" y="67"/>
                  </a:cubicBezTo>
                  <a:cubicBezTo>
                    <a:pt x="224" y="0"/>
                    <a:pt x="224" y="0"/>
                    <a:pt x="224" y="0"/>
                  </a:cubicBezTo>
                  <a:cubicBezTo>
                    <a:pt x="195" y="16"/>
                    <a:pt x="149" y="17"/>
                    <a:pt x="121" y="1"/>
                  </a:cubicBezTo>
                  <a:close/>
                </a:path>
              </a:pathLst>
            </a:custGeom>
            <a:solidFill>
              <a:srgbClr val="86D4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38" name="Freeform 40">
              <a:extLst>
                <a:ext uri="{FF2B5EF4-FFF2-40B4-BE49-F238E27FC236}">
                  <a16:creationId xmlns:a16="http://schemas.microsoft.com/office/drawing/2014/main" id="{39A18452-8E93-4E59-AE16-8001E7FD3DED}"/>
                </a:ext>
              </a:extLst>
            </p:cNvPr>
            <p:cNvSpPr>
              <a:spLocks/>
            </p:cNvSpPr>
            <p:nvPr/>
          </p:nvSpPr>
          <p:spPr bwMode="auto">
            <a:xfrm>
              <a:off x="6883400" y="5499934"/>
              <a:ext cx="3564680" cy="892506"/>
            </a:xfrm>
            <a:custGeom>
              <a:avLst/>
              <a:gdLst>
                <a:gd name="T0" fmla="*/ 188 w 842"/>
                <a:gd name="T1" fmla="*/ 4 h 211"/>
                <a:gd name="T2" fmla="*/ 0 w 842"/>
                <a:gd name="T3" fmla="*/ 51 h 211"/>
                <a:gd name="T4" fmla="*/ 0 w 842"/>
                <a:gd name="T5" fmla="*/ 113 h 211"/>
                <a:gd name="T6" fmla="*/ 418 w 842"/>
                <a:gd name="T7" fmla="*/ 210 h 211"/>
                <a:gd name="T8" fmla="*/ 842 w 842"/>
                <a:gd name="T9" fmla="*/ 106 h 211"/>
                <a:gd name="T10" fmla="*/ 842 w 842"/>
                <a:gd name="T11" fmla="*/ 43 h 211"/>
                <a:gd name="T12" fmla="*/ 659 w 842"/>
                <a:gd name="T13" fmla="*/ 0 h 211"/>
                <a:gd name="T14" fmla="*/ 188 w 842"/>
                <a:gd name="T15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2" h="211">
                  <a:moveTo>
                    <a:pt x="188" y="4"/>
                  </a:moveTo>
                  <a:cubicBezTo>
                    <a:pt x="0" y="51"/>
                    <a:pt x="0" y="51"/>
                    <a:pt x="0" y="51"/>
                  </a:cubicBezTo>
                  <a:cubicBezTo>
                    <a:pt x="0" y="113"/>
                    <a:pt x="0" y="113"/>
                    <a:pt x="0" y="113"/>
                  </a:cubicBezTo>
                  <a:cubicBezTo>
                    <a:pt x="111" y="177"/>
                    <a:pt x="259" y="211"/>
                    <a:pt x="418" y="210"/>
                  </a:cubicBezTo>
                  <a:cubicBezTo>
                    <a:pt x="577" y="209"/>
                    <a:pt x="728" y="171"/>
                    <a:pt x="842" y="106"/>
                  </a:cubicBezTo>
                  <a:cubicBezTo>
                    <a:pt x="842" y="43"/>
                    <a:pt x="842" y="43"/>
                    <a:pt x="842" y="43"/>
                  </a:cubicBezTo>
                  <a:cubicBezTo>
                    <a:pt x="659" y="0"/>
                    <a:pt x="659" y="0"/>
                    <a:pt x="659" y="0"/>
                  </a:cubicBezTo>
                  <a:cubicBezTo>
                    <a:pt x="527" y="77"/>
                    <a:pt x="316" y="78"/>
                    <a:pt x="188" y="4"/>
                  </a:cubicBezTo>
                </a:path>
              </a:pathLst>
            </a:custGeom>
            <a:solidFill>
              <a:srgbClr val="76BB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39" name="Rectangle 41">
              <a:extLst>
                <a:ext uri="{FF2B5EF4-FFF2-40B4-BE49-F238E27FC236}">
                  <a16:creationId xmlns:a16="http://schemas.microsoft.com/office/drawing/2014/main" id="{A631B486-8BC9-42A9-B29C-99DDCB14B3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433261" y="650830"/>
              <a:ext cx="598567" cy="247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Myriad Pro" panose="020B0503030403020204" pitchFamily="34" charset="0"/>
                </a:rPr>
                <a:t>100%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Rectangle 42">
              <a:extLst>
                <a:ext uri="{FF2B5EF4-FFF2-40B4-BE49-F238E27FC236}">
                  <a16:creationId xmlns:a16="http://schemas.microsoft.com/office/drawing/2014/main" id="{663B95DF-2E55-4390-BC5C-35D0CBD612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766999" y="1872904"/>
              <a:ext cx="486336" cy="245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Myriad Pro" panose="020B0503030403020204" pitchFamily="34" charset="0"/>
                </a:rPr>
                <a:t>65%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Rectangle 43">
              <a:extLst>
                <a:ext uri="{FF2B5EF4-FFF2-40B4-BE49-F238E27FC236}">
                  <a16:creationId xmlns:a16="http://schemas.microsoft.com/office/drawing/2014/main" id="{C66CE8DA-66D6-4AB2-85F3-EB142772E8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527677" y="2861607"/>
              <a:ext cx="486336" cy="245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Myriad Pro" panose="020B0503030403020204" pitchFamily="34" charset="0"/>
                </a:rPr>
                <a:t>45%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44">
              <a:extLst>
                <a:ext uri="{FF2B5EF4-FFF2-40B4-BE49-F238E27FC236}">
                  <a16:creationId xmlns:a16="http://schemas.microsoft.com/office/drawing/2014/main" id="{7DC8040A-312C-4489-8703-EC1160A353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50747" y="4725003"/>
              <a:ext cx="578971" cy="74821"/>
            </a:xfrm>
            <a:prstGeom prst="rect">
              <a:avLst/>
            </a:prstGeom>
            <a:solidFill>
              <a:srgbClr val="87A1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B9FFBDBC-0CDE-428F-8EA1-ED45DA71E175}"/>
                </a:ext>
              </a:extLst>
            </p:cNvPr>
            <p:cNvGrpSpPr/>
            <p:nvPr/>
          </p:nvGrpSpPr>
          <p:grpSpPr>
            <a:xfrm>
              <a:off x="10462331" y="4669778"/>
              <a:ext cx="541728" cy="103614"/>
              <a:chOff x="7672388" y="4508501"/>
              <a:chExt cx="482749" cy="92333"/>
            </a:xfrm>
          </p:grpSpPr>
          <p:sp>
            <p:nvSpPr>
              <p:cNvPr id="45" name="Rectangle 47">
                <a:extLst>
                  <a:ext uri="{FF2B5EF4-FFF2-40B4-BE49-F238E27FC236}">
                    <a16:creationId xmlns:a16="http://schemas.microsoft.com/office/drawing/2014/main" id="{0A857E9C-0B9D-4277-BF16-A341B58E2D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672388" y="4508501"/>
                <a:ext cx="36870" cy="923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>
                    <a:ln>
                      <a:noFill/>
                    </a:ln>
                    <a:solidFill>
                      <a:srgbClr val="7500C4"/>
                    </a:solidFill>
                    <a:effectLst/>
                    <a:latin typeface="Myriad Pro" panose="020B0503030403020204" pitchFamily="34" charset="0"/>
                  </a:rPr>
                  <a:t>L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7500C4"/>
                  </a:solidFill>
                  <a:effectLst/>
                </a:endParaRPr>
              </a:p>
            </p:txBody>
          </p:sp>
          <p:sp>
            <p:nvSpPr>
              <p:cNvPr id="46" name="Rectangle 48">
                <a:extLst>
                  <a:ext uri="{FF2B5EF4-FFF2-40B4-BE49-F238E27FC236}">
                    <a16:creationId xmlns:a16="http://schemas.microsoft.com/office/drawing/2014/main" id="{B2AE976F-6B03-4360-BD03-448E49EEB93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16838" y="4508501"/>
                <a:ext cx="41678" cy="923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dirty="0">
                    <a:ln>
                      <a:noFill/>
                    </a:ln>
                    <a:solidFill>
                      <a:srgbClr val="7500C4"/>
                    </a:solidFill>
                    <a:effectLst/>
                    <a:latin typeface="Myriad Pro" panose="020B0503030403020204" pitchFamily="34" charset="0"/>
                  </a:rPr>
                  <a:t>o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rgbClr val="7500C4"/>
                  </a:solidFill>
                  <a:effectLst/>
                </a:endParaRPr>
              </a:p>
            </p:txBody>
          </p:sp>
          <p:sp>
            <p:nvSpPr>
              <p:cNvPr id="47" name="Rectangle 49">
                <a:extLst>
                  <a:ext uri="{FF2B5EF4-FFF2-40B4-BE49-F238E27FC236}">
                    <a16:creationId xmlns:a16="http://schemas.microsoft.com/office/drawing/2014/main" id="{3AC7901D-908F-483B-AA57-DA471A3627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770813" y="4508501"/>
                <a:ext cx="25648" cy="923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>
                    <a:ln>
                      <a:noFill/>
                    </a:ln>
                    <a:solidFill>
                      <a:srgbClr val="7500C4"/>
                    </a:solidFill>
                    <a:effectLst/>
                    <a:latin typeface="Myriad Pro" panose="020B0503030403020204" pitchFamily="34" charset="0"/>
                  </a:rPr>
                  <a:t>r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7500C4"/>
                  </a:solidFill>
                  <a:effectLst/>
                </a:endParaRPr>
              </a:p>
            </p:txBody>
          </p:sp>
          <p:sp>
            <p:nvSpPr>
              <p:cNvPr id="48" name="Rectangle 50">
                <a:extLst>
                  <a:ext uri="{FF2B5EF4-FFF2-40B4-BE49-F238E27FC236}">
                    <a16:creationId xmlns:a16="http://schemas.microsoft.com/office/drawing/2014/main" id="{B84FA7DF-B0FE-4F79-A922-D930B6463DD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800976" y="4508501"/>
                <a:ext cx="102592" cy="923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>
                    <a:ln>
                      <a:noFill/>
                    </a:ln>
                    <a:solidFill>
                      <a:srgbClr val="7500C4"/>
                    </a:solidFill>
                    <a:effectLst/>
                    <a:latin typeface="Myriad Pro" panose="020B0503030403020204" pitchFamily="34" charset="0"/>
                  </a:rPr>
                  <a:t>em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7500C4"/>
                  </a:solidFill>
                  <a:effectLst/>
                </a:endParaRPr>
              </a:p>
            </p:txBody>
          </p:sp>
          <p:sp>
            <p:nvSpPr>
              <p:cNvPr id="49" name="Rectangle 51">
                <a:extLst>
                  <a:ext uri="{FF2B5EF4-FFF2-40B4-BE49-F238E27FC236}">
                    <a16:creationId xmlns:a16="http://schemas.microsoft.com/office/drawing/2014/main" id="{FC8AD263-7DFB-4CC7-980F-E8E8DD70252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51788" y="4508501"/>
                <a:ext cx="17634" cy="923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>
                    <a:ln>
                      <a:noFill/>
                    </a:ln>
                    <a:solidFill>
                      <a:srgbClr val="7500C4"/>
                    </a:solidFill>
                    <a:effectLst/>
                    <a:latin typeface="Myriad Pro" panose="020B0503030403020204" pitchFamily="34" charset="0"/>
                  </a:rPr>
                  <a:t>I</a:t>
                </a:r>
                <a:endParaRPr kumimoji="0" lang="en-US" altLang="en-US" sz="1800" b="0" i="0" u="none" strike="noStrike" cap="none" normalizeH="0" baseline="0">
                  <a:ln>
                    <a:noFill/>
                  </a:ln>
                  <a:solidFill>
                    <a:srgbClr val="7500C4"/>
                  </a:solidFill>
                  <a:effectLst/>
                </a:endParaRPr>
              </a:p>
            </p:txBody>
          </p:sp>
          <p:sp>
            <p:nvSpPr>
              <p:cNvPr id="50" name="Rectangle 52">
                <a:extLst>
                  <a:ext uri="{FF2B5EF4-FFF2-40B4-BE49-F238E27FC236}">
                    <a16:creationId xmlns:a16="http://schemas.microsoft.com/office/drawing/2014/main" id="{66A1C8D2-C1C6-412A-A590-3FCFAACA70F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975601" y="4508501"/>
                <a:ext cx="179536" cy="923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en-US" sz="600" b="0" i="0" u="none" strike="noStrike" cap="none" normalizeH="0" baseline="0" dirty="0" err="1">
                    <a:ln>
                      <a:noFill/>
                    </a:ln>
                    <a:solidFill>
                      <a:srgbClr val="7500C4"/>
                    </a:solidFill>
                    <a:effectLst/>
                    <a:latin typeface="Myriad Pro" panose="020B0503030403020204" pitchFamily="34" charset="0"/>
                  </a:rPr>
                  <a:t>psum</a:t>
                </a:r>
                <a:endParaRPr kumimoji="0" lang="en-US" altLang="en-US" sz="1800" b="0" i="0" u="none" strike="noStrike" cap="none" normalizeH="0" baseline="0" dirty="0">
                  <a:ln>
                    <a:noFill/>
                  </a:ln>
                  <a:solidFill>
                    <a:srgbClr val="7500C4"/>
                  </a:solidFill>
                  <a:effectLst/>
                </a:endParaRPr>
              </a:p>
            </p:txBody>
          </p:sp>
        </p:grpSp>
        <p:sp>
          <p:nvSpPr>
            <p:cNvPr id="52" name="Rectangle 54">
              <a:extLst>
                <a:ext uri="{FF2B5EF4-FFF2-40B4-BE49-F238E27FC236}">
                  <a16:creationId xmlns:a16="http://schemas.microsoft.com/office/drawing/2014/main" id="{7ED2F83C-DB1F-425A-936A-0948E60300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12450" y="4439971"/>
              <a:ext cx="550447" cy="2590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 dirty="0">
                  <a:ln>
                    <a:noFill/>
                  </a:ln>
                  <a:solidFill>
                    <a:srgbClr val="7500C4"/>
                  </a:solidFill>
                  <a:effectLst/>
                  <a:latin typeface="Myriad Pro" panose="020B0503030403020204" pitchFamily="34" charset="0"/>
                </a:rPr>
                <a:t>0.12%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7500C4"/>
                </a:solidFill>
                <a:effectLst/>
              </a:endParaRPr>
            </a:p>
          </p:txBody>
        </p:sp>
        <p:sp>
          <p:nvSpPr>
            <p:cNvPr id="53" name="Rectangle 55">
              <a:extLst>
                <a:ext uri="{FF2B5EF4-FFF2-40B4-BE49-F238E27FC236}">
                  <a16:creationId xmlns:a16="http://schemas.microsoft.com/office/drawing/2014/main" id="{B8FA3233-0DDB-4955-AE52-16BDD90BC7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36495" y="4504103"/>
              <a:ext cx="678733" cy="147861"/>
            </a:xfrm>
            <a:prstGeom prst="rect">
              <a:avLst/>
            </a:prstGeom>
            <a:solidFill>
              <a:srgbClr val="87A1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54" name="Rectangle 56">
              <a:extLst>
                <a:ext uri="{FF2B5EF4-FFF2-40B4-BE49-F238E27FC236}">
                  <a16:creationId xmlns:a16="http://schemas.microsoft.com/office/drawing/2014/main" id="{B045410A-318C-499B-BDA3-D0200177E5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327588" y="4439971"/>
              <a:ext cx="855095" cy="324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4766AE"/>
                  </a:solidFill>
                  <a:effectLst/>
                  <a:latin typeface="Myriad Pro" panose="020B0503030403020204" pitchFamily="34" charset="0"/>
                </a:rPr>
                <a:t>0.45%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" name="Rectangle 57">
              <a:extLst>
                <a:ext uri="{FF2B5EF4-FFF2-40B4-BE49-F238E27FC236}">
                  <a16:creationId xmlns:a16="http://schemas.microsoft.com/office/drawing/2014/main" id="{0E4A5A4F-8C74-45AF-9DE3-B088AA2DBC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81231" y="1525521"/>
              <a:ext cx="486336" cy="2458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Myriad Pro" panose="020B0503030403020204" pitchFamily="34" charset="0"/>
                </a:rPr>
                <a:t>79%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" name="Freeform 58">
              <a:extLst>
                <a:ext uri="{FF2B5EF4-FFF2-40B4-BE49-F238E27FC236}">
                  <a16:creationId xmlns:a16="http://schemas.microsoft.com/office/drawing/2014/main" id="{3CDF9FD5-CDF0-4FC1-B00A-ED019D5F2CA0}"/>
                </a:ext>
              </a:extLst>
            </p:cNvPr>
            <p:cNvSpPr>
              <a:spLocks/>
            </p:cNvSpPr>
            <p:nvPr/>
          </p:nvSpPr>
          <p:spPr bwMode="auto">
            <a:xfrm>
              <a:off x="6883400" y="5236279"/>
              <a:ext cx="3564680" cy="894287"/>
            </a:xfrm>
            <a:custGeom>
              <a:avLst/>
              <a:gdLst>
                <a:gd name="T0" fmla="*/ 188 w 842"/>
                <a:gd name="T1" fmla="*/ 4 h 211"/>
                <a:gd name="T2" fmla="*/ 0 w 842"/>
                <a:gd name="T3" fmla="*/ 113 h 211"/>
                <a:gd name="T4" fmla="*/ 418 w 842"/>
                <a:gd name="T5" fmla="*/ 210 h 211"/>
                <a:gd name="T6" fmla="*/ 842 w 842"/>
                <a:gd name="T7" fmla="*/ 105 h 211"/>
                <a:gd name="T8" fmla="*/ 659 w 842"/>
                <a:gd name="T9" fmla="*/ 0 h 211"/>
                <a:gd name="T10" fmla="*/ 188 w 842"/>
                <a:gd name="T11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2" h="211">
                  <a:moveTo>
                    <a:pt x="188" y="4"/>
                  </a:moveTo>
                  <a:cubicBezTo>
                    <a:pt x="0" y="113"/>
                    <a:pt x="0" y="113"/>
                    <a:pt x="0" y="113"/>
                  </a:cubicBezTo>
                  <a:cubicBezTo>
                    <a:pt x="111" y="177"/>
                    <a:pt x="259" y="211"/>
                    <a:pt x="418" y="210"/>
                  </a:cubicBezTo>
                  <a:cubicBezTo>
                    <a:pt x="577" y="208"/>
                    <a:pt x="728" y="171"/>
                    <a:pt x="842" y="105"/>
                  </a:cubicBezTo>
                  <a:cubicBezTo>
                    <a:pt x="659" y="0"/>
                    <a:pt x="659" y="0"/>
                    <a:pt x="659" y="0"/>
                  </a:cubicBezTo>
                  <a:cubicBezTo>
                    <a:pt x="527" y="76"/>
                    <a:pt x="316" y="78"/>
                    <a:pt x="188" y="4"/>
                  </a:cubicBezTo>
                </a:path>
              </a:pathLst>
            </a:custGeom>
            <a:solidFill>
              <a:srgbClr val="86D4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57" name="Rectangle 59">
              <a:extLst>
                <a:ext uri="{FF2B5EF4-FFF2-40B4-BE49-F238E27FC236}">
                  <a16:creationId xmlns:a16="http://schemas.microsoft.com/office/drawing/2014/main" id="{9CA62B6D-16FC-4C05-B491-755BDF3A0C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01434" y="5676296"/>
              <a:ext cx="676951" cy="144298"/>
            </a:xfrm>
            <a:prstGeom prst="rect">
              <a:avLst/>
            </a:prstGeom>
            <a:solidFill>
              <a:srgbClr val="86D4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/>
            </a:p>
          </p:txBody>
        </p:sp>
        <p:sp>
          <p:nvSpPr>
            <p:cNvPr id="58" name="Rectangle 60">
              <a:extLst>
                <a:ext uri="{FF2B5EF4-FFF2-40B4-BE49-F238E27FC236}">
                  <a16:creationId xmlns:a16="http://schemas.microsoft.com/office/drawing/2014/main" id="{83BADE2C-14D4-43F5-B166-7A9914666C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90745" y="5610383"/>
              <a:ext cx="855095" cy="324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500" b="0" i="0" u="none" strike="noStrike" cap="none" normalizeH="0" baseline="0">
                  <a:ln>
                    <a:noFill/>
                  </a:ln>
                  <a:solidFill>
                    <a:srgbClr val="4786AE"/>
                  </a:solidFill>
                  <a:effectLst/>
                  <a:latin typeface="Myriad Pro" panose="020B0503030403020204" pitchFamily="34" charset="0"/>
                </a:rPr>
                <a:t>0.01%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69" name="Group 68">
            <a:extLst>
              <a:ext uri="{FF2B5EF4-FFF2-40B4-BE49-F238E27FC236}">
                <a16:creationId xmlns:a16="http://schemas.microsoft.com/office/drawing/2014/main" id="{9DDEC768-375C-472A-9B64-18CCCDBFC592}"/>
              </a:ext>
            </a:extLst>
          </p:cNvPr>
          <p:cNvGrpSpPr/>
          <p:nvPr/>
        </p:nvGrpSpPr>
        <p:grpSpPr>
          <a:xfrm>
            <a:off x="927100" y="2501900"/>
            <a:ext cx="4356100" cy="2874903"/>
            <a:chOff x="927100" y="2501900"/>
            <a:chExt cx="4356100" cy="2874903"/>
          </a:xfrm>
        </p:grpSpPr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79AB5D86-DAD6-4EDA-AEB4-32ECBE5F8BFE}"/>
                </a:ext>
              </a:extLst>
            </p:cNvPr>
            <p:cNvGrpSpPr/>
            <p:nvPr/>
          </p:nvGrpSpPr>
          <p:grpSpPr>
            <a:xfrm>
              <a:off x="927100" y="2501900"/>
              <a:ext cx="2935419" cy="571500"/>
              <a:chOff x="4203700" y="520700"/>
              <a:chExt cx="2935419" cy="571500"/>
            </a:xfrm>
          </p:grpSpPr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30C93FA3-DAC9-441E-B83F-883E666EB8E7}"/>
                  </a:ext>
                </a:extLst>
              </p:cNvPr>
              <p:cNvSpPr txBox="1"/>
              <p:nvPr/>
            </p:nvSpPr>
            <p:spPr>
              <a:xfrm>
                <a:off x="4203700" y="520700"/>
                <a:ext cx="293541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IN" sz="2400" b="1" spc="500" dirty="0">
                    <a:solidFill>
                      <a:srgbClr val="9966FF"/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LOREM IPSUM</a:t>
                </a:r>
              </a:p>
            </p:txBody>
          </p:sp>
          <p:cxnSp>
            <p:nvCxnSpPr>
              <p:cNvPr id="73" name="Straight Connector 72">
                <a:extLst>
                  <a:ext uri="{FF2B5EF4-FFF2-40B4-BE49-F238E27FC236}">
                    <a16:creationId xmlns:a16="http://schemas.microsoft.com/office/drawing/2014/main" id="{F0372EF4-1403-463A-85EC-AADC3E84295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318000" y="1092200"/>
                <a:ext cx="914400" cy="0"/>
              </a:xfrm>
              <a:prstGeom prst="line">
                <a:avLst/>
              </a:prstGeom>
              <a:ln w="28575">
                <a:solidFill>
                  <a:srgbClr val="99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374B21F9-A9D7-40A9-991E-F6D6084D14AB}"/>
                </a:ext>
              </a:extLst>
            </p:cNvPr>
            <p:cNvSpPr txBox="1"/>
            <p:nvPr/>
          </p:nvSpPr>
          <p:spPr>
            <a:xfrm>
              <a:off x="939800" y="3314700"/>
              <a:ext cx="4343400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Lorem ipsum </a:t>
              </a:r>
              <a:r>
                <a:rPr lang="en-IN" sz="16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dolor</a:t>
              </a:r>
              <a:r>
                <a:rPr lang="en-IN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sit </a:t>
              </a:r>
              <a:r>
                <a:rPr lang="en-IN" sz="16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amet</a:t>
              </a:r>
              <a:r>
                <a:rPr lang="en-IN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</a:t>
              </a:r>
              <a:r>
                <a:rPr lang="en-IN" sz="16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consectetur</a:t>
              </a:r>
              <a:r>
                <a:rPr lang="en-IN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IN" sz="16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adipiscing</a:t>
              </a:r>
              <a:r>
                <a:rPr lang="en-IN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IN" sz="16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elit</a:t>
              </a:r>
              <a:r>
                <a:rPr lang="en-IN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</a:t>
              </a:r>
              <a:r>
                <a:rPr lang="en-IN" sz="16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sed</a:t>
              </a:r>
              <a:r>
                <a:rPr lang="en-IN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do </a:t>
              </a:r>
              <a:r>
                <a:rPr lang="en-IN" sz="16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eiusmod</a:t>
              </a:r>
              <a:r>
                <a:rPr lang="en-IN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IN" sz="16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tempor</a:t>
              </a:r>
              <a:r>
                <a:rPr lang="en-IN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IN" sz="16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incididunt</a:t>
              </a:r>
              <a:r>
                <a:rPr lang="en-IN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IN" sz="16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ut</a:t>
              </a:r>
              <a:r>
                <a:rPr lang="en-IN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IN" sz="16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labore</a:t>
              </a:r>
              <a:r>
                <a:rPr lang="en-IN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et dolore magna </a:t>
              </a:r>
              <a:r>
                <a:rPr lang="en-IN" sz="16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aliqua</a:t>
              </a:r>
              <a:r>
                <a:rPr lang="en-IN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. Ut </a:t>
              </a:r>
              <a:r>
                <a:rPr lang="en-IN" sz="16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enim</a:t>
              </a:r>
              <a:r>
                <a:rPr lang="en-IN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ad minim </a:t>
              </a:r>
              <a:r>
                <a:rPr lang="en-IN" sz="16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veniam</a:t>
              </a:r>
              <a:r>
                <a:rPr lang="en-IN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Lorem ipsum </a:t>
              </a:r>
              <a:r>
                <a:rPr lang="en-IN" sz="16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dolor</a:t>
              </a:r>
              <a:r>
                <a:rPr lang="en-IN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sit </a:t>
              </a:r>
              <a:r>
                <a:rPr lang="en-IN" sz="16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amet</a:t>
              </a:r>
              <a:r>
                <a:rPr lang="en-IN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</a:t>
              </a:r>
              <a:r>
                <a:rPr lang="en-IN" sz="16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consectetur</a:t>
              </a:r>
              <a:r>
                <a:rPr lang="en-IN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IN" sz="16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adipiscing</a:t>
              </a:r>
              <a:r>
                <a:rPr lang="en-IN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IN" sz="16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elit</a:t>
              </a:r>
              <a:r>
                <a:rPr lang="en-IN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</a:t>
              </a:r>
              <a:r>
                <a:rPr lang="en-IN" sz="16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sed</a:t>
              </a:r>
              <a:r>
                <a:rPr lang="en-IN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do </a:t>
              </a:r>
              <a:r>
                <a:rPr lang="en-IN" sz="16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eiusmod</a:t>
              </a:r>
              <a:r>
                <a:rPr lang="en-IN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IN" sz="16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tempor</a:t>
              </a:r>
              <a:r>
                <a:rPr lang="en-IN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IN" sz="16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incididunt</a:t>
              </a:r>
              <a:r>
                <a:rPr lang="en-IN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IN" sz="16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ut</a:t>
              </a:r>
              <a:r>
                <a:rPr lang="en-IN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r>
                <a:rPr lang="en-IN" sz="16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labore</a:t>
              </a:r>
              <a:r>
                <a:rPr lang="en-IN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et dolore magna </a:t>
              </a:r>
              <a:r>
                <a:rPr lang="en-IN" sz="16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aliqua</a:t>
              </a:r>
              <a:r>
                <a:rPr lang="en-IN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. Ut </a:t>
              </a:r>
              <a:r>
                <a:rPr lang="en-IN" sz="16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enim</a:t>
              </a:r>
              <a:r>
                <a:rPr lang="en-IN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ad minim </a:t>
              </a:r>
              <a:r>
                <a:rPr lang="en-IN" sz="16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veniam</a:t>
              </a:r>
              <a:r>
                <a:rPr lang="en-IN" sz="16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, </a:t>
              </a:r>
            </a:p>
            <a:p>
              <a:endParaRPr lang="en-IN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</p:grpSp>
      <p:pic>
        <p:nvPicPr>
          <p:cNvPr id="80" name="Picture 79">
            <a:extLst>
              <a:ext uri="{FF2B5EF4-FFF2-40B4-BE49-F238E27FC236}">
                <a16:creationId xmlns:a16="http://schemas.microsoft.com/office/drawing/2014/main" id="{2A2EE251-6F55-4732-84F3-CA43CA738EE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6886" y="82551"/>
            <a:ext cx="418961" cy="400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989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C74C67E2-1E05-4F78-8CAE-1133BFC40634}"/>
              </a:ext>
            </a:extLst>
          </p:cNvPr>
          <p:cNvGrpSpPr/>
          <p:nvPr/>
        </p:nvGrpSpPr>
        <p:grpSpPr>
          <a:xfrm>
            <a:off x="4149913" y="787400"/>
            <a:ext cx="3903633" cy="562395"/>
            <a:chOff x="4105710" y="520700"/>
            <a:chExt cx="3966831" cy="571500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3610D357-B7E9-4386-AFBC-DB95AC9C533E}"/>
                </a:ext>
              </a:extLst>
            </p:cNvPr>
            <p:cNvSpPr txBox="1"/>
            <p:nvPr/>
          </p:nvSpPr>
          <p:spPr>
            <a:xfrm>
              <a:off x="4105710" y="520700"/>
              <a:ext cx="3966831" cy="4691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2400" b="1" spc="500" dirty="0">
                  <a:solidFill>
                    <a:srgbClr val="9966FF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TEAM &amp; FOUNDERS</a:t>
              </a: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6064E0C5-D5F3-4B52-B7D8-467D71243ABF}"/>
                </a:ext>
              </a:extLst>
            </p:cNvPr>
            <p:cNvCxnSpPr>
              <a:cxnSpLocks/>
            </p:cNvCxnSpPr>
            <p:nvPr/>
          </p:nvCxnSpPr>
          <p:spPr>
            <a:xfrm>
              <a:off x="5651500" y="1092200"/>
              <a:ext cx="914400" cy="0"/>
            </a:xfrm>
            <a:prstGeom prst="line">
              <a:avLst/>
            </a:prstGeom>
            <a:ln w="28575">
              <a:solidFill>
                <a:srgbClr val="99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Oval 7">
            <a:extLst>
              <a:ext uri="{FF2B5EF4-FFF2-40B4-BE49-F238E27FC236}">
                <a16:creationId xmlns:a16="http://schemas.microsoft.com/office/drawing/2014/main" id="{D542377B-5C5B-47AB-9E89-F19C4E2BF0D5}"/>
              </a:ext>
            </a:extLst>
          </p:cNvPr>
          <p:cNvSpPr/>
          <p:nvPr/>
        </p:nvSpPr>
        <p:spPr>
          <a:xfrm>
            <a:off x="1276350" y="2183855"/>
            <a:ext cx="2324567" cy="2324567"/>
          </a:xfrm>
          <a:prstGeom prst="ellipse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332" t="-12721" r="-332" b="-31305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260E078-CE98-4E13-89B8-F7CDC837DE0D}"/>
              </a:ext>
            </a:extLst>
          </p:cNvPr>
          <p:cNvSpPr txBox="1"/>
          <p:nvPr/>
        </p:nvSpPr>
        <p:spPr>
          <a:xfrm>
            <a:off x="1128356" y="4658394"/>
            <a:ext cx="27382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pc="5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NAME SURNAME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1689B62D-1B9E-4CCF-8537-40BA114FA0EE}"/>
              </a:ext>
            </a:extLst>
          </p:cNvPr>
          <p:cNvSpPr/>
          <p:nvPr/>
        </p:nvSpPr>
        <p:spPr>
          <a:xfrm>
            <a:off x="4876800" y="2183855"/>
            <a:ext cx="2324567" cy="2324567"/>
          </a:xfrm>
          <a:prstGeom prst="ellipse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14380" t="-13495" r="-16594" b="-35177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EA2CEE1-03E1-4DBD-8465-640837FD36B1}"/>
              </a:ext>
            </a:extLst>
          </p:cNvPr>
          <p:cNvSpPr txBox="1"/>
          <p:nvPr/>
        </p:nvSpPr>
        <p:spPr>
          <a:xfrm>
            <a:off x="4728806" y="4658394"/>
            <a:ext cx="27382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pc="5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NAME SURNAME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420C9A82-9C81-4716-BC8F-EF97881091E4}"/>
              </a:ext>
            </a:extLst>
          </p:cNvPr>
          <p:cNvSpPr/>
          <p:nvPr/>
        </p:nvSpPr>
        <p:spPr>
          <a:xfrm>
            <a:off x="8477250" y="2183855"/>
            <a:ext cx="2324567" cy="2324567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l="-1880" t="-15044" r="-4978" b="-33628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78D430C-7679-424A-964D-7AA6A55D63C9}"/>
              </a:ext>
            </a:extLst>
          </p:cNvPr>
          <p:cNvSpPr txBox="1"/>
          <p:nvPr/>
        </p:nvSpPr>
        <p:spPr>
          <a:xfrm>
            <a:off x="8329256" y="4658394"/>
            <a:ext cx="27382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pc="5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NAME SURNAME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B22250E9-29B1-4B39-B9CF-EB17F5E955D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6886" y="82551"/>
            <a:ext cx="418961" cy="400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73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>
            <a:extLst>
              <a:ext uri="{FF2B5EF4-FFF2-40B4-BE49-F238E27FC236}">
                <a16:creationId xmlns:a16="http://schemas.microsoft.com/office/drawing/2014/main" id="{E089909A-A802-41B5-A682-7C68925EF27F}"/>
              </a:ext>
            </a:extLst>
          </p:cNvPr>
          <p:cNvGrpSpPr/>
          <p:nvPr/>
        </p:nvGrpSpPr>
        <p:grpSpPr>
          <a:xfrm>
            <a:off x="526162" y="1968500"/>
            <a:ext cx="6056206" cy="4533900"/>
            <a:chOff x="533400" y="571500"/>
            <a:chExt cx="7618287" cy="5703332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BE1A9442-1AA3-4FF9-A236-0578778AEA3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59655" y="1066800"/>
              <a:ext cx="6322131" cy="5080000"/>
            </a:xfrm>
            <a:prstGeom prst="rect">
              <a:avLst/>
            </a:prstGeom>
          </p:spPr>
        </p:pic>
        <p:cxnSp>
          <p:nvCxnSpPr>
            <p:cNvPr id="7" name="Connector: Elbow 6">
              <a:extLst>
                <a:ext uri="{FF2B5EF4-FFF2-40B4-BE49-F238E27FC236}">
                  <a16:creationId xmlns:a16="http://schemas.microsoft.com/office/drawing/2014/main" id="{BD868516-25F4-4611-B179-0CF9DCF7F89F}"/>
                </a:ext>
              </a:extLst>
            </p:cNvPr>
            <p:cNvCxnSpPr/>
            <p:nvPr/>
          </p:nvCxnSpPr>
          <p:spPr>
            <a:xfrm rot="10800000" flipV="1">
              <a:off x="2463800" y="5359400"/>
              <a:ext cx="1358900" cy="736600"/>
            </a:xfrm>
            <a:prstGeom prst="bentConnector3">
              <a:avLst>
                <a:gd name="adj1" fmla="val 1126"/>
              </a:avLst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nector: Elbow 10">
              <a:extLst>
                <a:ext uri="{FF2B5EF4-FFF2-40B4-BE49-F238E27FC236}">
                  <a16:creationId xmlns:a16="http://schemas.microsoft.com/office/drawing/2014/main" id="{3F76C3A3-EEE1-4E93-986D-29C4914A9C1E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1714497" y="2705100"/>
              <a:ext cx="1086256" cy="793750"/>
            </a:xfrm>
            <a:prstGeom prst="bentConnector3">
              <a:avLst>
                <a:gd name="adj1" fmla="val -273"/>
              </a:avLst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or: Elbow 14">
              <a:extLst>
                <a:ext uri="{FF2B5EF4-FFF2-40B4-BE49-F238E27FC236}">
                  <a16:creationId xmlns:a16="http://schemas.microsoft.com/office/drawing/2014/main" id="{D646DDF9-7F86-4D3C-89C8-DBF0D82320B3}"/>
                </a:ext>
              </a:extLst>
            </p:cNvPr>
            <p:cNvCxnSpPr/>
            <p:nvPr/>
          </p:nvCxnSpPr>
          <p:spPr>
            <a:xfrm rot="10800000" flipV="1">
              <a:off x="6283693" y="1869306"/>
              <a:ext cx="1358900" cy="736600"/>
            </a:xfrm>
            <a:prstGeom prst="bentConnector3">
              <a:avLst>
                <a:gd name="adj1" fmla="val 1126"/>
              </a:avLst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or: Elbow 18">
              <a:extLst>
                <a:ext uri="{FF2B5EF4-FFF2-40B4-BE49-F238E27FC236}">
                  <a16:creationId xmlns:a16="http://schemas.microsoft.com/office/drawing/2014/main" id="{FCEBD71B-00FC-4634-A03D-46735B7DA8F2}"/>
                </a:ext>
              </a:extLst>
            </p:cNvPr>
            <p:cNvCxnSpPr/>
            <p:nvPr/>
          </p:nvCxnSpPr>
          <p:spPr>
            <a:xfrm flipV="1">
              <a:off x="5130800" y="736600"/>
              <a:ext cx="965200" cy="787400"/>
            </a:xfrm>
            <a:prstGeom prst="bentConnector3">
              <a:avLst>
                <a:gd name="adj1" fmla="val 263"/>
              </a:avLst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722D49A-E784-4FA6-9BC8-C683AAD80075}"/>
                </a:ext>
              </a:extLst>
            </p:cNvPr>
            <p:cNvSpPr txBox="1"/>
            <p:nvPr/>
          </p:nvSpPr>
          <p:spPr>
            <a:xfrm>
              <a:off x="533400" y="5905500"/>
              <a:ext cx="18694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UNITED STATES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28250DDC-78EF-4D72-AAC9-33268B6EEB1A}"/>
                </a:ext>
              </a:extLst>
            </p:cNvPr>
            <p:cNvSpPr txBox="1"/>
            <p:nvPr/>
          </p:nvSpPr>
          <p:spPr>
            <a:xfrm>
              <a:off x="7048500" y="1397000"/>
              <a:ext cx="11031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CANADA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6A228AB-31CB-4934-8BA0-0BEB839FC666}"/>
                </a:ext>
              </a:extLst>
            </p:cNvPr>
            <p:cNvSpPr txBox="1"/>
            <p:nvPr/>
          </p:nvSpPr>
          <p:spPr>
            <a:xfrm>
              <a:off x="6197600" y="571500"/>
              <a:ext cx="13885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AUSTRALIA</a:t>
              </a: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2EF299B8-0B1B-45ED-8C41-A6D18FB74587}"/>
                </a:ext>
              </a:extLst>
            </p:cNvPr>
            <p:cNvSpPr txBox="1"/>
            <p:nvPr/>
          </p:nvSpPr>
          <p:spPr>
            <a:xfrm>
              <a:off x="884767" y="2523067"/>
              <a:ext cx="7761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INDIA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EB73151F-5EC9-490F-9439-D0A3766C866A}"/>
              </a:ext>
            </a:extLst>
          </p:cNvPr>
          <p:cNvGrpSpPr/>
          <p:nvPr/>
        </p:nvGrpSpPr>
        <p:grpSpPr>
          <a:xfrm>
            <a:off x="2816934" y="546100"/>
            <a:ext cx="2837636" cy="571500"/>
            <a:chOff x="5318834" y="520700"/>
            <a:chExt cx="2837636" cy="571500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70626FD5-3028-4EB8-9075-4E07C9978173}"/>
                </a:ext>
              </a:extLst>
            </p:cNvPr>
            <p:cNvSpPr txBox="1"/>
            <p:nvPr/>
          </p:nvSpPr>
          <p:spPr>
            <a:xfrm>
              <a:off x="5318834" y="520700"/>
              <a:ext cx="2837636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2400" b="1" spc="500" dirty="0">
                  <a:solidFill>
                    <a:srgbClr val="9966FF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MARKET SIZE</a:t>
              </a:r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2458296C-E985-46E2-96C0-C373D099D415}"/>
                </a:ext>
              </a:extLst>
            </p:cNvPr>
            <p:cNvCxnSpPr>
              <a:cxnSpLocks/>
            </p:cNvCxnSpPr>
            <p:nvPr/>
          </p:nvCxnSpPr>
          <p:spPr>
            <a:xfrm>
              <a:off x="6261100" y="1092200"/>
              <a:ext cx="914400" cy="0"/>
            </a:xfrm>
            <a:prstGeom prst="line">
              <a:avLst/>
            </a:prstGeom>
            <a:ln w="28575">
              <a:solidFill>
                <a:srgbClr val="99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Rectangle 43">
            <a:extLst>
              <a:ext uri="{FF2B5EF4-FFF2-40B4-BE49-F238E27FC236}">
                <a16:creationId xmlns:a16="http://schemas.microsoft.com/office/drawing/2014/main" id="{376BA5F0-2C06-4B28-BF8F-0BCD78E4F4F3}"/>
              </a:ext>
            </a:extLst>
          </p:cNvPr>
          <p:cNvSpPr/>
          <p:nvPr/>
        </p:nvSpPr>
        <p:spPr>
          <a:xfrm>
            <a:off x="7721600" y="0"/>
            <a:ext cx="4470400" cy="6858000"/>
          </a:xfrm>
          <a:prstGeom prst="rect">
            <a:avLst/>
          </a:prstGeom>
          <a:blipFill dpi="0" rotWithShape="1">
            <a:blip r:embed="rId3">
              <a:extLs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rcRect/>
            <a:stretch>
              <a:fillRect l="-77080" r="-47598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3843CB5D-F93D-4ED7-8389-0BF88FD21791}"/>
              </a:ext>
            </a:extLst>
          </p:cNvPr>
          <p:cNvSpPr/>
          <p:nvPr/>
        </p:nvSpPr>
        <p:spPr>
          <a:xfrm>
            <a:off x="7721600" y="0"/>
            <a:ext cx="4495800" cy="6858000"/>
          </a:xfrm>
          <a:prstGeom prst="rect">
            <a:avLst/>
          </a:prstGeom>
          <a:gradFill>
            <a:gsLst>
              <a:gs pos="0">
                <a:srgbClr val="0099CC">
                  <a:alpha val="72000"/>
                  <a:lumMod val="92000"/>
                </a:srgbClr>
              </a:gs>
              <a:gs pos="100000">
                <a:srgbClr val="9900FF">
                  <a:alpha val="63922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20C55D30-7343-4DEF-94C0-B725D213F7F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6886" y="82551"/>
            <a:ext cx="418961" cy="400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953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0F778CD0-EAD0-4B8F-9FC6-BF1BEA22E3ED}"/>
              </a:ext>
            </a:extLst>
          </p:cNvPr>
          <p:cNvGrpSpPr/>
          <p:nvPr/>
        </p:nvGrpSpPr>
        <p:grpSpPr>
          <a:xfrm>
            <a:off x="3948050" y="787400"/>
            <a:ext cx="4368504" cy="562395"/>
            <a:chOff x="3900577" y="520700"/>
            <a:chExt cx="4439226" cy="571500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D51FC76C-07FC-487A-A9EB-256673671BC4}"/>
                </a:ext>
              </a:extLst>
            </p:cNvPr>
            <p:cNvSpPr txBox="1"/>
            <p:nvPr/>
          </p:nvSpPr>
          <p:spPr>
            <a:xfrm>
              <a:off x="3900577" y="520700"/>
              <a:ext cx="4439226" cy="4691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IN" sz="2400" b="1" spc="500" dirty="0">
                  <a:solidFill>
                    <a:srgbClr val="9966FF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MARKET VALIDATION</a:t>
              </a:r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9A4250B2-B72F-4BE1-9C30-3CA4C94D8833}"/>
                </a:ext>
              </a:extLst>
            </p:cNvPr>
            <p:cNvCxnSpPr>
              <a:cxnSpLocks/>
            </p:cNvCxnSpPr>
            <p:nvPr/>
          </p:nvCxnSpPr>
          <p:spPr>
            <a:xfrm>
              <a:off x="5651500" y="1092200"/>
              <a:ext cx="914400" cy="0"/>
            </a:xfrm>
            <a:prstGeom prst="line">
              <a:avLst/>
            </a:prstGeom>
            <a:ln w="28575">
              <a:solidFill>
                <a:srgbClr val="99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2082F749-A1C1-43EE-B671-20FE4285419B}"/>
              </a:ext>
            </a:extLst>
          </p:cNvPr>
          <p:cNvGrpSpPr/>
          <p:nvPr/>
        </p:nvGrpSpPr>
        <p:grpSpPr>
          <a:xfrm>
            <a:off x="630683" y="1809343"/>
            <a:ext cx="11210169" cy="4516204"/>
            <a:chOff x="630683" y="2023352"/>
            <a:chExt cx="11210169" cy="4516204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8B3C8EB2-1BA3-4305-AC1A-D6D222BE9842}"/>
                </a:ext>
              </a:extLst>
            </p:cNvPr>
            <p:cNvGrpSpPr/>
            <p:nvPr/>
          </p:nvGrpSpPr>
          <p:grpSpPr>
            <a:xfrm>
              <a:off x="630683" y="2023352"/>
              <a:ext cx="11210169" cy="4516204"/>
              <a:chOff x="727960" y="1789815"/>
              <a:chExt cx="12272781" cy="4944295"/>
            </a:xfrm>
          </p:grpSpPr>
          <p:sp>
            <p:nvSpPr>
              <p:cNvPr id="7" name="Chord 6">
                <a:extLst>
                  <a:ext uri="{FF2B5EF4-FFF2-40B4-BE49-F238E27FC236}">
                    <a16:creationId xmlns:a16="http://schemas.microsoft.com/office/drawing/2014/main" id="{B0D558D9-0AA3-4C90-83D2-92645578145A}"/>
                  </a:ext>
                </a:extLst>
              </p:cNvPr>
              <p:cNvSpPr/>
              <p:nvPr/>
            </p:nvSpPr>
            <p:spPr>
              <a:xfrm rot="6510327">
                <a:off x="727960" y="3709129"/>
                <a:ext cx="2208818" cy="2208818"/>
              </a:xfrm>
              <a:prstGeom prst="chord">
                <a:avLst>
                  <a:gd name="adj1" fmla="val 2700000"/>
                  <a:gd name="adj2" fmla="val 16720070"/>
                </a:avLst>
              </a:prstGeom>
              <a:gradFill>
                <a:gsLst>
                  <a:gs pos="0">
                    <a:srgbClr val="0099CC">
                      <a:alpha val="72000"/>
                      <a:lumMod val="92000"/>
                    </a:srgbClr>
                  </a:gs>
                  <a:gs pos="100000">
                    <a:srgbClr val="9900FF">
                      <a:alpha val="63922"/>
                    </a:srgb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8" name="Chord 7">
                <a:extLst>
                  <a:ext uri="{FF2B5EF4-FFF2-40B4-BE49-F238E27FC236}">
                    <a16:creationId xmlns:a16="http://schemas.microsoft.com/office/drawing/2014/main" id="{E9EBDC36-08CC-44A6-A481-AB3906A90128}"/>
                  </a:ext>
                </a:extLst>
              </p:cNvPr>
              <p:cNvSpPr/>
              <p:nvPr/>
            </p:nvSpPr>
            <p:spPr>
              <a:xfrm rot="6510327">
                <a:off x="2509439" y="3189027"/>
                <a:ext cx="2958460" cy="2958460"/>
              </a:xfrm>
              <a:prstGeom prst="chord">
                <a:avLst>
                  <a:gd name="adj1" fmla="val 2700000"/>
                  <a:gd name="adj2" fmla="val 16720070"/>
                </a:avLst>
              </a:prstGeom>
              <a:gradFill>
                <a:gsLst>
                  <a:gs pos="0">
                    <a:srgbClr val="0099CC">
                      <a:alpha val="72000"/>
                      <a:lumMod val="92000"/>
                    </a:srgbClr>
                  </a:gs>
                  <a:gs pos="100000">
                    <a:srgbClr val="9900FF">
                      <a:alpha val="63922"/>
                    </a:srgb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9" name="Chord 8">
                <a:extLst>
                  <a:ext uri="{FF2B5EF4-FFF2-40B4-BE49-F238E27FC236}">
                    <a16:creationId xmlns:a16="http://schemas.microsoft.com/office/drawing/2014/main" id="{FC52FC04-3CFE-405A-A4CC-D388150FEEEB}"/>
                  </a:ext>
                </a:extLst>
              </p:cNvPr>
              <p:cNvSpPr/>
              <p:nvPr/>
            </p:nvSpPr>
            <p:spPr>
              <a:xfrm rot="6510327">
                <a:off x="4959934" y="2584261"/>
                <a:ext cx="3814308" cy="3814308"/>
              </a:xfrm>
              <a:prstGeom prst="chord">
                <a:avLst>
                  <a:gd name="adj1" fmla="val 2700000"/>
                  <a:gd name="adj2" fmla="val 16720070"/>
                </a:avLst>
              </a:prstGeom>
              <a:gradFill>
                <a:gsLst>
                  <a:gs pos="0">
                    <a:srgbClr val="0099CC">
                      <a:alpha val="72000"/>
                      <a:lumMod val="92000"/>
                    </a:srgbClr>
                  </a:gs>
                  <a:gs pos="100000">
                    <a:srgbClr val="9900FF">
                      <a:alpha val="63922"/>
                    </a:srgb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  <p:sp>
            <p:nvSpPr>
              <p:cNvPr id="10" name="Chord 9">
                <a:extLst>
                  <a:ext uri="{FF2B5EF4-FFF2-40B4-BE49-F238E27FC236}">
                    <a16:creationId xmlns:a16="http://schemas.microsoft.com/office/drawing/2014/main" id="{629DAA5E-B2AE-4873-AEF3-27342A902C9C}"/>
                  </a:ext>
                </a:extLst>
              </p:cNvPr>
              <p:cNvSpPr/>
              <p:nvPr/>
            </p:nvSpPr>
            <p:spPr>
              <a:xfrm rot="6510327">
                <a:off x="8056446" y="1789815"/>
                <a:ext cx="4944295" cy="4944295"/>
              </a:xfrm>
              <a:prstGeom prst="chord">
                <a:avLst>
                  <a:gd name="adj1" fmla="val 2700000"/>
                  <a:gd name="adj2" fmla="val 16720070"/>
                </a:avLst>
              </a:prstGeom>
              <a:gradFill>
                <a:gsLst>
                  <a:gs pos="0">
                    <a:srgbClr val="0099CC">
                      <a:alpha val="72000"/>
                      <a:lumMod val="92000"/>
                    </a:srgbClr>
                  </a:gs>
                  <a:gs pos="100000">
                    <a:srgbClr val="9900FF">
                      <a:alpha val="63922"/>
                    </a:srgbClr>
                  </a:gs>
                </a:gsLst>
                <a:lin ang="5400000" scaled="1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/>
              </a:p>
            </p:txBody>
          </p:sp>
        </p:grp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C073B28D-BFE1-46B3-8F12-18EB2F834DA9}"/>
                </a:ext>
              </a:extLst>
            </p:cNvPr>
            <p:cNvSpPr txBox="1"/>
            <p:nvPr/>
          </p:nvSpPr>
          <p:spPr>
            <a:xfrm>
              <a:off x="799026" y="4407320"/>
              <a:ext cx="221208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4000" spc="8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15%</a:t>
              </a:r>
              <a:endParaRPr lang="en-IN" sz="4000" b="1" spc="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57349C12-E63B-4C29-A6EE-417327997A7B}"/>
                </a:ext>
              </a:extLst>
            </p:cNvPr>
            <p:cNvSpPr txBox="1"/>
            <p:nvPr/>
          </p:nvSpPr>
          <p:spPr>
            <a:xfrm>
              <a:off x="2887708" y="4157063"/>
              <a:ext cx="221208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4000" spc="8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30%</a:t>
              </a:r>
              <a:endParaRPr lang="en-IN" sz="4000" b="1" spc="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42449CEE-772A-4155-8CFA-80710E69C71F}"/>
                </a:ext>
              </a:extLst>
            </p:cNvPr>
            <p:cNvSpPr txBox="1"/>
            <p:nvPr/>
          </p:nvSpPr>
          <p:spPr>
            <a:xfrm>
              <a:off x="5544280" y="3916432"/>
              <a:ext cx="221208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4000" spc="8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50%</a:t>
              </a:r>
              <a:endParaRPr lang="en-IN" sz="4000" b="1" spc="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FF6376F2-2279-49F9-B0D3-6667C207F58C}"/>
                </a:ext>
              </a:extLst>
            </p:cNvPr>
            <p:cNvSpPr txBox="1"/>
            <p:nvPr/>
          </p:nvSpPr>
          <p:spPr>
            <a:xfrm>
              <a:off x="9145288" y="3612702"/>
              <a:ext cx="147191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4000" spc="8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80%</a:t>
              </a:r>
              <a:endParaRPr lang="en-IN" sz="4000" b="1" spc="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</p:grp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24B1DD5-0BCD-44A8-ADD3-3E1F6C07A6AB}"/>
              </a:ext>
            </a:extLst>
          </p:cNvPr>
          <p:cNvCxnSpPr/>
          <p:nvPr/>
        </p:nvCxnSpPr>
        <p:spPr>
          <a:xfrm>
            <a:off x="765242" y="5686628"/>
            <a:ext cx="10661515" cy="0"/>
          </a:xfrm>
          <a:prstGeom prst="line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2C4BB627-6681-43E1-924F-7422D6E09E1E}"/>
              </a:ext>
            </a:extLst>
          </p:cNvPr>
          <p:cNvSpPr/>
          <p:nvPr/>
        </p:nvSpPr>
        <p:spPr>
          <a:xfrm>
            <a:off x="1501541" y="5566209"/>
            <a:ext cx="259882" cy="259882"/>
          </a:xfrm>
          <a:prstGeom prst="ellipse">
            <a:avLst/>
          </a:prstGeom>
          <a:gradFill>
            <a:gsLst>
              <a:gs pos="0">
                <a:srgbClr val="0099CC">
                  <a:lumMod val="92000"/>
                </a:srgbClr>
              </a:gs>
              <a:gs pos="100000">
                <a:srgbClr val="9900FF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CC74EDC7-DE24-452B-A4CB-D541B19E29A8}"/>
              </a:ext>
            </a:extLst>
          </p:cNvPr>
          <p:cNvSpPr/>
          <p:nvPr/>
        </p:nvSpPr>
        <p:spPr>
          <a:xfrm>
            <a:off x="3567408" y="5566209"/>
            <a:ext cx="259882" cy="259882"/>
          </a:xfrm>
          <a:prstGeom prst="ellipse">
            <a:avLst/>
          </a:prstGeom>
          <a:gradFill>
            <a:gsLst>
              <a:gs pos="0">
                <a:srgbClr val="0099CC">
                  <a:lumMod val="92000"/>
                </a:srgbClr>
              </a:gs>
              <a:gs pos="100000">
                <a:srgbClr val="9900FF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AFCADD4E-AB65-4B9E-9CC4-3ADC31C13A5C}"/>
              </a:ext>
            </a:extLst>
          </p:cNvPr>
          <p:cNvSpPr/>
          <p:nvPr/>
        </p:nvSpPr>
        <p:spPr>
          <a:xfrm>
            <a:off x="6200542" y="5566209"/>
            <a:ext cx="259882" cy="259882"/>
          </a:xfrm>
          <a:prstGeom prst="ellipse">
            <a:avLst/>
          </a:prstGeom>
          <a:gradFill>
            <a:gsLst>
              <a:gs pos="0">
                <a:srgbClr val="0099CC">
                  <a:lumMod val="92000"/>
                </a:srgbClr>
              </a:gs>
              <a:gs pos="100000">
                <a:srgbClr val="9900FF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2EB1F7BB-1CB5-483C-BF4E-945793365B6B}"/>
              </a:ext>
            </a:extLst>
          </p:cNvPr>
          <p:cNvSpPr/>
          <p:nvPr/>
        </p:nvSpPr>
        <p:spPr>
          <a:xfrm>
            <a:off x="9588635" y="5566209"/>
            <a:ext cx="259882" cy="259882"/>
          </a:xfrm>
          <a:prstGeom prst="ellipse">
            <a:avLst/>
          </a:prstGeom>
          <a:gradFill>
            <a:gsLst>
              <a:gs pos="0">
                <a:srgbClr val="0099CC">
                  <a:lumMod val="92000"/>
                </a:srgbClr>
              </a:gs>
              <a:gs pos="100000">
                <a:srgbClr val="9900FF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72EAF28-6AC4-458A-AC2B-74258AD8FC62}"/>
              </a:ext>
            </a:extLst>
          </p:cNvPr>
          <p:cNvSpPr txBox="1"/>
          <p:nvPr/>
        </p:nvSpPr>
        <p:spPr>
          <a:xfrm>
            <a:off x="1179156" y="5928394"/>
            <a:ext cx="960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pc="5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2016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C296921-9CF7-4805-81DF-E3BF828A8144}"/>
              </a:ext>
            </a:extLst>
          </p:cNvPr>
          <p:cNvSpPr txBox="1"/>
          <p:nvPr/>
        </p:nvSpPr>
        <p:spPr>
          <a:xfrm>
            <a:off x="3223856" y="5928394"/>
            <a:ext cx="960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pc="5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2017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4F55E17-971F-4637-966A-AD949988DEB4}"/>
              </a:ext>
            </a:extLst>
          </p:cNvPr>
          <p:cNvSpPr txBox="1"/>
          <p:nvPr/>
        </p:nvSpPr>
        <p:spPr>
          <a:xfrm>
            <a:off x="5852756" y="5928394"/>
            <a:ext cx="960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pc="5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2018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E590547D-C06E-4084-8C43-3413FC009018}"/>
              </a:ext>
            </a:extLst>
          </p:cNvPr>
          <p:cNvSpPr txBox="1"/>
          <p:nvPr/>
        </p:nvSpPr>
        <p:spPr>
          <a:xfrm>
            <a:off x="9180156" y="5928394"/>
            <a:ext cx="960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pc="5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2019</a:t>
            </a: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8C559F9A-F9BB-424B-A0E4-70D531DC7B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86886" y="82551"/>
            <a:ext cx="418961" cy="400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1079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352</Words>
  <Application>Microsoft Office PowerPoint</Application>
  <PresentationFormat>Widescreen</PresentationFormat>
  <Paragraphs>66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Myriad Pro</vt:lpstr>
      <vt:lpstr>Roboto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vishnuvs vishnuvs</dc:creator>
  <cp:lastModifiedBy>vishnuvs vishnuvs</cp:lastModifiedBy>
  <cp:revision>19</cp:revision>
  <dcterms:created xsi:type="dcterms:W3CDTF">2020-06-16T15:39:45Z</dcterms:created>
  <dcterms:modified xsi:type="dcterms:W3CDTF">2020-06-16T18:16:14Z</dcterms:modified>
</cp:coreProperties>
</file>