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70" r:id="rId12"/>
    <p:sldId id="272" r:id="rId13"/>
  </p:sldIdLst>
  <p:sldSz cx="12331700" cy="7010400"/>
  <p:notesSz cx="12331700" cy="7010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61FF"/>
    <a:srgbClr val="5292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780" y="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84650" y="2782848"/>
            <a:ext cx="3037204" cy="7004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0D067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49755" y="3925824"/>
            <a:ext cx="8632190" cy="175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1C47CC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87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0D067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1C47CC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87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0D067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16585" y="1612392"/>
            <a:ext cx="5364289" cy="46268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350825" y="1612392"/>
            <a:ext cx="5364289" cy="46268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1C47CC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87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73470" y="0"/>
            <a:ext cx="6658228" cy="701039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5833872" y="4905666"/>
            <a:ext cx="5102860" cy="932815"/>
          </a:xfrm>
          <a:custGeom>
            <a:avLst/>
            <a:gdLst/>
            <a:ahLst/>
            <a:cxnLst/>
            <a:rect l="l" t="t" r="r" b="b"/>
            <a:pathLst>
              <a:path w="5102859" h="932814">
                <a:moveTo>
                  <a:pt x="32270" y="523328"/>
                </a:moveTo>
                <a:lnTo>
                  <a:pt x="25374" y="516013"/>
                </a:lnTo>
                <a:lnTo>
                  <a:pt x="7848" y="515493"/>
                </a:lnTo>
                <a:lnTo>
                  <a:pt x="533" y="522389"/>
                </a:lnTo>
                <a:lnTo>
                  <a:pt x="0" y="539915"/>
                </a:lnTo>
                <a:lnTo>
                  <a:pt x="6896" y="547230"/>
                </a:lnTo>
                <a:lnTo>
                  <a:pt x="24422" y="547751"/>
                </a:lnTo>
                <a:lnTo>
                  <a:pt x="31737" y="540854"/>
                </a:lnTo>
                <a:lnTo>
                  <a:pt x="32004" y="532091"/>
                </a:lnTo>
                <a:lnTo>
                  <a:pt x="32270" y="523328"/>
                </a:lnTo>
                <a:close/>
              </a:path>
              <a:path w="5102859" h="932814">
                <a:moveTo>
                  <a:pt x="95237" y="904443"/>
                </a:moveTo>
                <a:lnTo>
                  <a:pt x="93294" y="893038"/>
                </a:lnTo>
                <a:lnTo>
                  <a:pt x="87325" y="883602"/>
                </a:lnTo>
                <a:lnTo>
                  <a:pt x="78257" y="877087"/>
                </a:lnTo>
                <a:lnTo>
                  <a:pt x="66992" y="874471"/>
                </a:lnTo>
                <a:lnTo>
                  <a:pt x="55600" y="876414"/>
                </a:lnTo>
                <a:lnTo>
                  <a:pt x="46164" y="882370"/>
                </a:lnTo>
                <a:lnTo>
                  <a:pt x="39649" y="891438"/>
                </a:lnTo>
                <a:lnTo>
                  <a:pt x="37033" y="902703"/>
                </a:lnTo>
                <a:lnTo>
                  <a:pt x="38976" y="914095"/>
                </a:lnTo>
                <a:lnTo>
                  <a:pt x="44945" y="923531"/>
                </a:lnTo>
                <a:lnTo>
                  <a:pt x="54000" y="930046"/>
                </a:lnTo>
                <a:lnTo>
                  <a:pt x="65265" y="932675"/>
                </a:lnTo>
                <a:lnTo>
                  <a:pt x="76669" y="930719"/>
                </a:lnTo>
                <a:lnTo>
                  <a:pt x="86106" y="924763"/>
                </a:lnTo>
                <a:lnTo>
                  <a:pt x="92608" y="915695"/>
                </a:lnTo>
                <a:lnTo>
                  <a:pt x="95237" y="904443"/>
                </a:lnTo>
                <a:close/>
              </a:path>
              <a:path w="5102859" h="932814">
                <a:moveTo>
                  <a:pt x="220205" y="804913"/>
                </a:moveTo>
                <a:lnTo>
                  <a:pt x="213309" y="797598"/>
                </a:lnTo>
                <a:lnTo>
                  <a:pt x="195783" y="797077"/>
                </a:lnTo>
                <a:lnTo>
                  <a:pt x="188468" y="803960"/>
                </a:lnTo>
                <a:lnTo>
                  <a:pt x="187947" y="821499"/>
                </a:lnTo>
                <a:lnTo>
                  <a:pt x="194830" y="828814"/>
                </a:lnTo>
                <a:lnTo>
                  <a:pt x="212356" y="829335"/>
                </a:lnTo>
                <a:lnTo>
                  <a:pt x="219671" y="822439"/>
                </a:lnTo>
                <a:lnTo>
                  <a:pt x="219938" y="813676"/>
                </a:lnTo>
                <a:lnTo>
                  <a:pt x="220205" y="804913"/>
                </a:lnTo>
                <a:close/>
              </a:path>
              <a:path w="5102859" h="932814">
                <a:moveTo>
                  <a:pt x="468376" y="29972"/>
                </a:moveTo>
                <a:lnTo>
                  <a:pt x="466420" y="18580"/>
                </a:lnTo>
                <a:lnTo>
                  <a:pt x="460463" y="9144"/>
                </a:lnTo>
                <a:lnTo>
                  <a:pt x="451396" y="2628"/>
                </a:lnTo>
                <a:lnTo>
                  <a:pt x="440143" y="0"/>
                </a:lnTo>
                <a:lnTo>
                  <a:pt x="428739" y="1955"/>
                </a:lnTo>
                <a:lnTo>
                  <a:pt x="419303" y="7912"/>
                </a:lnTo>
                <a:lnTo>
                  <a:pt x="412788" y="16979"/>
                </a:lnTo>
                <a:lnTo>
                  <a:pt x="410171" y="28232"/>
                </a:lnTo>
                <a:lnTo>
                  <a:pt x="412115" y="39636"/>
                </a:lnTo>
                <a:lnTo>
                  <a:pt x="418071" y="49072"/>
                </a:lnTo>
                <a:lnTo>
                  <a:pt x="427139" y="55587"/>
                </a:lnTo>
                <a:lnTo>
                  <a:pt x="438404" y="58204"/>
                </a:lnTo>
                <a:lnTo>
                  <a:pt x="449795" y="56261"/>
                </a:lnTo>
                <a:lnTo>
                  <a:pt x="459232" y="50304"/>
                </a:lnTo>
                <a:lnTo>
                  <a:pt x="465747" y="41236"/>
                </a:lnTo>
                <a:lnTo>
                  <a:pt x="468376" y="29972"/>
                </a:lnTo>
                <a:close/>
              </a:path>
              <a:path w="5102859" h="932814">
                <a:moveTo>
                  <a:pt x="4914874" y="210781"/>
                </a:moveTo>
                <a:lnTo>
                  <a:pt x="4907978" y="203466"/>
                </a:lnTo>
                <a:lnTo>
                  <a:pt x="4890452" y="202946"/>
                </a:lnTo>
                <a:lnTo>
                  <a:pt x="4883137" y="209829"/>
                </a:lnTo>
                <a:lnTo>
                  <a:pt x="4882604" y="227368"/>
                </a:lnTo>
                <a:lnTo>
                  <a:pt x="4889500" y="234683"/>
                </a:lnTo>
                <a:lnTo>
                  <a:pt x="4907026" y="235204"/>
                </a:lnTo>
                <a:lnTo>
                  <a:pt x="4914341" y="228307"/>
                </a:lnTo>
                <a:lnTo>
                  <a:pt x="4914608" y="219544"/>
                </a:lnTo>
                <a:lnTo>
                  <a:pt x="4914874" y="210781"/>
                </a:lnTo>
                <a:close/>
              </a:path>
              <a:path w="5102859" h="932814">
                <a:moveTo>
                  <a:pt x="4977841" y="591896"/>
                </a:moveTo>
                <a:lnTo>
                  <a:pt x="4975898" y="580491"/>
                </a:lnTo>
                <a:lnTo>
                  <a:pt x="4969929" y="571055"/>
                </a:lnTo>
                <a:lnTo>
                  <a:pt x="4960861" y="564540"/>
                </a:lnTo>
                <a:lnTo>
                  <a:pt x="4949596" y="561924"/>
                </a:lnTo>
                <a:lnTo>
                  <a:pt x="4938204" y="563867"/>
                </a:lnTo>
                <a:lnTo>
                  <a:pt x="4928768" y="569836"/>
                </a:lnTo>
                <a:lnTo>
                  <a:pt x="4922266" y="578891"/>
                </a:lnTo>
                <a:lnTo>
                  <a:pt x="4919637" y="590156"/>
                </a:lnTo>
                <a:lnTo>
                  <a:pt x="4921593" y="601548"/>
                </a:lnTo>
                <a:lnTo>
                  <a:pt x="4927549" y="610997"/>
                </a:lnTo>
                <a:lnTo>
                  <a:pt x="4936617" y="617499"/>
                </a:lnTo>
                <a:lnTo>
                  <a:pt x="4947869" y="620128"/>
                </a:lnTo>
                <a:lnTo>
                  <a:pt x="4959274" y="618172"/>
                </a:lnTo>
                <a:lnTo>
                  <a:pt x="4968710" y="612216"/>
                </a:lnTo>
                <a:lnTo>
                  <a:pt x="4975225" y="603148"/>
                </a:lnTo>
                <a:lnTo>
                  <a:pt x="4977841" y="591896"/>
                </a:lnTo>
                <a:close/>
              </a:path>
              <a:path w="5102859" h="932814">
                <a:moveTo>
                  <a:pt x="5102809" y="492366"/>
                </a:moveTo>
                <a:lnTo>
                  <a:pt x="5095913" y="485051"/>
                </a:lnTo>
                <a:lnTo>
                  <a:pt x="5078387" y="484530"/>
                </a:lnTo>
                <a:lnTo>
                  <a:pt x="5071072" y="491426"/>
                </a:lnTo>
                <a:lnTo>
                  <a:pt x="5070551" y="508952"/>
                </a:lnTo>
                <a:lnTo>
                  <a:pt x="5077434" y="516267"/>
                </a:lnTo>
                <a:lnTo>
                  <a:pt x="5094960" y="516788"/>
                </a:lnTo>
                <a:lnTo>
                  <a:pt x="5102276" y="509892"/>
                </a:lnTo>
                <a:lnTo>
                  <a:pt x="5102542" y="501129"/>
                </a:lnTo>
                <a:lnTo>
                  <a:pt x="5102809" y="492366"/>
                </a:lnTo>
                <a:close/>
              </a:path>
            </a:pathLst>
          </a:custGeom>
          <a:solidFill>
            <a:srgbClr val="7A5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849765" y="4362547"/>
            <a:ext cx="154495" cy="154495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7481672" y="2631884"/>
            <a:ext cx="401320" cy="475615"/>
          </a:xfrm>
          <a:custGeom>
            <a:avLst/>
            <a:gdLst/>
            <a:ahLst/>
            <a:cxnLst/>
            <a:rect l="l" t="t" r="r" b="b"/>
            <a:pathLst>
              <a:path w="401320" h="475614">
                <a:moveTo>
                  <a:pt x="318935" y="159664"/>
                </a:moveTo>
                <a:lnTo>
                  <a:pt x="275361" y="138087"/>
                </a:lnTo>
                <a:lnTo>
                  <a:pt x="250405" y="128181"/>
                </a:lnTo>
                <a:lnTo>
                  <a:pt x="234670" y="127508"/>
                </a:lnTo>
                <a:lnTo>
                  <a:pt x="218744" y="133629"/>
                </a:lnTo>
                <a:lnTo>
                  <a:pt x="200545" y="109778"/>
                </a:lnTo>
                <a:lnTo>
                  <a:pt x="169710" y="77762"/>
                </a:lnTo>
                <a:lnTo>
                  <a:pt x="130238" y="44310"/>
                </a:lnTo>
                <a:lnTo>
                  <a:pt x="86131" y="16154"/>
                </a:lnTo>
                <a:lnTo>
                  <a:pt x="41389" y="0"/>
                </a:lnTo>
                <a:lnTo>
                  <a:pt x="0" y="2590"/>
                </a:lnTo>
                <a:lnTo>
                  <a:pt x="11430" y="42430"/>
                </a:lnTo>
                <a:lnTo>
                  <a:pt x="41643" y="79171"/>
                </a:lnTo>
                <a:lnTo>
                  <a:pt x="82956" y="111302"/>
                </a:lnTo>
                <a:lnTo>
                  <a:pt x="127698" y="137274"/>
                </a:lnTo>
                <a:lnTo>
                  <a:pt x="168186" y="155613"/>
                </a:lnTo>
                <a:lnTo>
                  <a:pt x="196761" y="164769"/>
                </a:lnTo>
                <a:lnTo>
                  <a:pt x="205092" y="188023"/>
                </a:lnTo>
                <a:lnTo>
                  <a:pt x="224104" y="214236"/>
                </a:lnTo>
                <a:lnTo>
                  <a:pt x="243255" y="235635"/>
                </a:lnTo>
                <a:lnTo>
                  <a:pt x="251980" y="244500"/>
                </a:lnTo>
                <a:lnTo>
                  <a:pt x="253250" y="219976"/>
                </a:lnTo>
                <a:lnTo>
                  <a:pt x="253187" y="204787"/>
                </a:lnTo>
                <a:lnTo>
                  <a:pt x="251358" y="192608"/>
                </a:lnTo>
                <a:lnTo>
                  <a:pt x="247332" y="177126"/>
                </a:lnTo>
                <a:lnTo>
                  <a:pt x="273989" y="175196"/>
                </a:lnTo>
                <a:lnTo>
                  <a:pt x="296887" y="169113"/>
                </a:lnTo>
                <a:lnTo>
                  <a:pt x="312902" y="162661"/>
                </a:lnTo>
                <a:lnTo>
                  <a:pt x="318935" y="159664"/>
                </a:lnTo>
                <a:close/>
              </a:path>
              <a:path w="401320" h="475614">
                <a:moveTo>
                  <a:pt x="400939" y="367347"/>
                </a:moveTo>
                <a:lnTo>
                  <a:pt x="358533" y="358686"/>
                </a:lnTo>
                <a:lnTo>
                  <a:pt x="334543" y="356235"/>
                </a:lnTo>
                <a:lnTo>
                  <a:pt x="320116" y="360400"/>
                </a:lnTo>
                <a:lnTo>
                  <a:pt x="306387" y="371589"/>
                </a:lnTo>
                <a:lnTo>
                  <a:pt x="281228" y="348259"/>
                </a:lnTo>
                <a:lnTo>
                  <a:pt x="239293" y="320128"/>
                </a:lnTo>
                <a:lnTo>
                  <a:pt x="188366" y="296976"/>
                </a:lnTo>
                <a:lnTo>
                  <a:pt x="136194" y="288582"/>
                </a:lnTo>
                <a:lnTo>
                  <a:pt x="90551" y="304736"/>
                </a:lnTo>
                <a:lnTo>
                  <a:pt x="111340" y="348462"/>
                </a:lnTo>
                <a:lnTo>
                  <a:pt x="154114" y="379476"/>
                </a:lnTo>
                <a:lnTo>
                  <a:pt x="206476" y="399186"/>
                </a:lnTo>
                <a:lnTo>
                  <a:pt x="256006" y="409016"/>
                </a:lnTo>
                <a:lnTo>
                  <a:pt x="290296" y="410349"/>
                </a:lnTo>
                <a:lnTo>
                  <a:pt x="300824" y="431647"/>
                </a:lnTo>
                <a:lnTo>
                  <a:pt x="321462" y="452653"/>
                </a:lnTo>
                <a:lnTo>
                  <a:pt x="341617" y="468693"/>
                </a:lnTo>
                <a:lnTo>
                  <a:pt x="350685" y="475081"/>
                </a:lnTo>
                <a:lnTo>
                  <a:pt x="348729" y="449541"/>
                </a:lnTo>
                <a:lnTo>
                  <a:pt x="346748" y="433984"/>
                </a:lnTo>
                <a:lnTo>
                  <a:pt x="343547" y="422059"/>
                </a:lnTo>
                <a:lnTo>
                  <a:pt x="337921" y="407403"/>
                </a:lnTo>
                <a:lnTo>
                  <a:pt x="361962" y="397192"/>
                </a:lnTo>
                <a:lnTo>
                  <a:pt x="382054" y="383857"/>
                </a:lnTo>
                <a:lnTo>
                  <a:pt x="395833" y="372287"/>
                </a:lnTo>
                <a:lnTo>
                  <a:pt x="400939" y="367347"/>
                </a:lnTo>
                <a:close/>
              </a:path>
            </a:pathLst>
          </a:custGeom>
          <a:solidFill>
            <a:srgbClr val="7A5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7481680" y="2631883"/>
            <a:ext cx="319405" cy="245110"/>
          </a:xfrm>
          <a:custGeom>
            <a:avLst/>
            <a:gdLst/>
            <a:ahLst/>
            <a:cxnLst/>
            <a:rect l="l" t="t" r="r" b="b"/>
            <a:pathLst>
              <a:path w="319404" h="245110">
                <a:moveTo>
                  <a:pt x="41381" y="0"/>
                </a:moveTo>
                <a:lnTo>
                  <a:pt x="0" y="2584"/>
                </a:lnTo>
                <a:lnTo>
                  <a:pt x="11432" y="42430"/>
                </a:lnTo>
                <a:lnTo>
                  <a:pt x="41642" y="79171"/>
                </a:lnTo>
                <a:lnTo>
                  <a:pt x="82954" y="111291"/>
                </a:lnTo>
                <a:lnTo>
                  <a:pt x="127695" y="137273"/>
                </a:lnTo>
                <a:lnTo>
                  <a:pt x="168188" y="155603"/>
                </a:lnTo>
                <a:lnTo>
                  <a:pt x="196761" y="164763"/>
                </a:lnTo>
                <a:lnTo>
                  <a:pt x="205083" y="188022"/>
                </a:lnTo>
                <a:lnTo>
                  <a:pt x="224099" y="214229"/>
                </a:lnTo>
                <a:lnTo>
                  <a:pt x="243250" y="235636"/>
                </a:lnTo>
                <a:lnTo>
                  <a:pt x="251980" y="244493"/>
                </a:lnTo>
                <a:lnTo>
                  <a:pt x="253243" y="219973"/>
                </a:lnTo>
                <a:lnTo>
                  <a:pt x="253180" y="204782"/>
                </a:lnTo>
                <a:lnTo>
                  <a:pt x="251355" y="192603"/>
                </a:lnTo>
                <a:lnTo>
                  <a:pt x="247332" y="177120"/>
                </a:lnTo>
                <a:lnTo>
                  <a:pt x="273988" y="175195"/>
                </a:lnTo>
                <a:lnTo>
                  <a:pt x="296883" y="169103"/>
                </a:lnTo>
                <a:lnTo>
                  <a:pt x="312903" y="162654"/>
                </a:lnTo>
                <a:lnTo>
                  <a:pt x="318935" y="159657"/>
                </a:lnTo>
                <a:lnTo>
                  <a:pt x="275364" y="138084"/>
                </a:lnTo>
                <a:lnTo>
                  <a:pt x="250404" y="128180"/>
                </a:lnTo>
                <a:lnTo>
                  <a:pt x="234662" y="127507"/>
                </a:lnTo>
                <a:lnTo>
                  <a:pt x="218744" y="133622"/>
                </a:lnTo>
                <a:lnTo>
                  <a:pt x="200541" y="109769"/>
                </a:lnTo>
                <a:lnTo>
                  <a:pt x="169703" y="77757"/>
                </a:lnTo>
                <a:lnTo>
                  <a:pt x="130232" y="44310"/>
                </a:lnTo>
                <a:lnTo>
                  <a:pt x="86124" y="16149"/>
                </a:lnTo>
                <a:lnTo>
                  <a:pt x="41381" y="0"/>
                </a:lnTo>
                <a:close/>
              </a:path>
            </a:pathLst>
          </a:custGeom>
          <a:solidFill>
            <a:srgbClr val="FFFFFF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6772697" y="2073743"/>
            <a:ext cx="238125" cy="401955"/>
          </a:xfrm>
          <a:custGeom>
            <a:avLst/>
            <a:gdLst/>
            <a:ahLst/>
            <a:cxnLst/>
            <a:rect l="l" t="t" r="r" b="b"/>
            <a:pathLst>
              <a:path w="238125" h="401955">
                <a:moveTo>
                  <a:pt x="15136" y="0"/>
                </a:moveTo>
                <a:lnTo>
                  <a:pt x="0" y="36045"/>
                </a:lnTo>
                <a:lnTo>
                  <a:pt x="1548" y="81455"/>
                </a:lnTo>
                <a:lnTo>
                  <a:pt x="15415" y="131702"/>
                </a:lnTo>
                <a:lnTo>
                  <a:pt x="37236" y="182260"/>
                </a:lnTo>
                <a:lnTo>
                  <a:pt x="62645" y="228601"/>
                </a:lnTo>
                <a:lnTo>
                  <a:pt x="87277" y="266199"/>
                </a:lnTo>
                <a:lnTo>
                  <a:pt x="106766" y="290525"/>
                </a:lnTo>
                <a:lnTo>
                  <a:pt x="99187" y="316932"/>
                </a:lnTo>
                <a:lnTo>
                  <a:pt x="100689" y="354075"/>
                </a:lnTo>
                <a:lnTo>
                  <a:pt x="105688" y="387190"/>
                </a:lnTo>
                <a:lnTo>
                  <a:pt x="108595" y="401510"/>
                </a:lnTo>
                <a:lnTo>
                  <a:pt x="127021" y="381367"/>
                </a:lnTo>
                <a:lnTo>
                  <a:pt x="137558" y="368238"/>
                </a:lnTo>
                <a:lnTo>
                  <a:pt x="144160" y="356349"/>
                </a:lnTo>
                <a:lnTo>
                  <a:pt x="150785" y="339928"/>
                </a:lnTo>
                <a:lnTo>
                  <a:pt x="179881" y="358708"/>
                </a:lnTo>
                <a:lnTo>
                  <a:pt x="207971" y="371013"/>
                </a:lnTo>
                <a:lnTo>
                  <a:pt x="229153" y="377738"/>
                </a:lnTo>
                <a:lnTo>
                  <a:pt x="237526" y="379780"/>
                </a:lnTo>
                <a:lnTo>
                  <a:pt x="207226" y="327802"/>
                </a:lnTo>
                <a:lnTo>
                  <a:pt x="188154" y="300140"/>
                </a:lnTo>
                <a:lnTo>
                  <a:pt x="172235" y="287492"/>
                </a:lnTo>
                <a:lnTo>
                  <a:pt x="151394" y="280555"/>
                </a:lnTo>
                <a:lnTo>
                  <a:pt x="149866" y="252215"/>
                </a:lnTo>
                <a:lnTo>
                  <a:pt x="142914" y="210666"/>
                </a:lnTo>
                <a:lnTo>
                  <a:pt x="130206" y="161486"/>
                </a:lnTo>
                <a:lnTo>
                  <a:pt x="111407" y="110252"/>
                </a:lnTo>
                <a:lnTo>
                  <a:pt x="86185" y="62541"/>
                </a:lnTo>
                <a:lnTo>
                  <a:pt x="54206" y="23931"/>
                </a:lnTo>
                <a:lnTo>
                  <a:pt x="15136" y="0"/>
                </a:lnTo>
                <a:close/>
              </a:path>
            </a:pathLst>
          </a:custGeom>
          <a:solidFill>
            <a:srgbClr val="7A5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6772697" y="2073743"/>
            <a:ext cx="238125" cy="401955"/>
          </a:xfrm>
          <a:custGeom>
            <a:avLst/>
            <a:gdLst/>
            <a:ahLst/>
            <a:cxnLst/>
            <a:rect l="l" t="t" r="r" b="b"/>
            <a:pathLst>
              <a:path w="238125" h="401955">
                <a:moveTo>
                  <a:pt x="15136" y="0"/>
                </a:moveTo>
                <a:lnTo>
                  <a:pt x="0" y="36045"/>
                </a:lnTo>
                <a:lnTo>
                  <a:pt x="1548" y="81455"/>
                </a:lnTo>
                <a:lnTo>
                  <a:pt x="15415" y="131702"/>
                </a:lnTo>
                <a:lnTo>
                  <a:pt x="37236" y="182260"/>
                </a:lnTo>
                <a:lnTo>
                  <a:pt x="62645" y="228601"/>
                </a:lnTo>
                <a:lnTo>
                  <a:pt x="87277" y="266199"/>
                </a:lnTo>
                <a:lnTo>
                  <a:pt x="106766" y="290525"/>
                </a:lnTo>
                <a:lnTo>
                  <a:pt x="99187" y="316932"/>
                </a:lnTo>
                <a:lnTo>
                  <a:pt x="100689" y="354075"/>
                </a:lnTo>
                <a:lnTo>
                  <a:pt x="105688" y="387190"/>
                </a:lnTo>
                <a:lnTo>
                  <a:pt x="108595" y="401510"/>
                </a:lnTo>
                <a:lnTo>
                  <a:pt x="127021" y="381367"/>
                </a:lnTo>
                <a:lnTo>
                  <a:pt x="137558" y="368238"/>
                </a:lnTo>
                <a:lnTo>
                  <a:pt x="144160" y="356349"/>
                </a:lnTo>
                <a:lnTo>
                  <a:pt x="150785" y="339928"/>
                </a:lnTo>
                <a:lnTo>
                  <a:pt x="179881" y="358708"/>
                </a:lnTo>
                <a:lnTo>
                  <a:pt x="207971" y="371013"/>
                </a:lnTo>
                <a:lnTo>
                  <a:pt x="229153" y="377738"/>
                </a:lnTo>
                <a:lnTo>
                  <a:pt x="237526" y="379780"/>
                </a:lnTo>
                <a:lnTo>
                  <a:pt x="207226" y="327802"/>
                </a:lnTo>
                <a:lnTo>
                  <a:pt x="188154" y="300140"/>
                </a:lnTo>
                <a:lnTo>
                  <a:pt x="172235" y="287492"/>
                </a:lnTo>
                <a:lnTo>
                  <a:pt x="151394" y="280555"/>
                </a:lnTo>
                <a:lnTo>
                  <a:pt x="149866" y="252215"/>
                </a:lnTo>
                <a:lnTo>
                  <a:pt x="142914" y="210666"/>
                </a:lnTo>
                <a:lnTo>
                  <a:pt x="130206" y="161486"/>
                </a:lnTo>
                <a:lnTo>
                  <a:pt x="111407" y="110252"/>
                </a:lnTo>
                <a:lnTo>
                  <a:pt x="86185" y="62541"/>
                </a:lnTo>
                <a:lnTo>
                  <a:pt x="54206" y="23931"/>
                </a:lnTo>
                <a:lnTo>
                  <a:pt x="15136" y="0"/>
                </a:lnTo>
                <a:close/>
              </a:path>
            </a:pathLst>
          </a:custGeom>
          <a:solidFill>
            <a:srgbClr val="FFFFFF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bg object 2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91304" y="1933216"/>
            <a:ext cx="107816" cy="213829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783277" y="1996583"/>
            <a:ext cx="4433101" cy="426112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0D067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1C47CC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87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67536" y="2414625"/>
            <a:ext cx="5206" cy="33274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3280943" y="3502190"/>
            <a:ext cx="62865" cy="109855"/>
          </a:xfrm>
          <a:custGeom>
            <a:avLst/>
            <a:gdLst/>
            <a:ahLst/>
            <a:cxnLst/>
            <a:rect l="l" t="t" r="r" b="b"/>
            <a:pathLst>
              <a:path w="62864" h="109854">
                <a:moveTo>
                  <a:pt x="48437" y="97370"/>
                </a:moveTo>
                <a:lnTo>
                  <a:pt x="39357" y="76809"/>
                </a:lnTo>
                <a:lnTo>
                  <a:pt x="30645" y="55981"/>
                </a:lnTo>
                <a:lnTo>
                  <a:pt x="39217" y="76809"/>
                </a:lnTo>
                <a:lnTo>
                  <a:pt x="48437" y="97370"/>
                </a:lnTo>
                <a:close/>
              </a:path>
              <a:path w="62864" h="109854">
                <a:moveTo>
                  <a:pt x="62814" y="103797"/>
                </a:moveTo>
                <a:lnTo>
                  <a:pt x="33299" y="59296"/>
                </a:lnTo>
                <a:lnTo>
                  <a:pt x="14338" y="13830"/>
                </a:lnTo>
                <a:lnTo>
                  <a:pt x="22313" y="34950"/>
                </a:lnTo>
                <a:lnTo>
                  <a:pt x="28740" y="51206"/>
                </a:lnTo>
                <a:lnTo>
                  <a:pt x="15709" y="27635"/>
                </a:lnTo>
                <a:lnTo>
                  <a:pt x="990" y="0"/>
                </a:lnTo>
                <a:lnTo>
                  <a:pt x="15633" y="27978"/>
                </a:lnTo>
                <a:lnTo>
                  <a:pt x="29019" y="52552"/>
                </a:lnTo>
                <a:lnTo>
                  <a:pt x="15303" y="30391"/>
                </a:lnTo>
                <a:lnTo>
                  <a:pt x="0" y="4940"/>
                </a:lnTo>
                <a:lnTo>
                  <a:pt x="15303" y="30467"/>
                </a:lnTo>
                <a:lnTo>
                  <a:pt x="29794" y="53975"/>
                </a:lnTo>
                <a:lnTo>
                  <a:pt x="29984" y="54343"/>
                </a:lnTo>
                <a:lnTo>
                  <a:pt x="30645" y="55981"/>
                </a:lnTo>
                <a:lnTo>
                  <a:pt x="30022" y="54406"/>
                </a:lnTo>
                <a:lnTo>
                  <a:pt x="30657" y="55537"/>
                </a:lnTo>
                <a:lnTo>
                  <a:pt x="46050" y="82651"/>
                </a:lnTo>
                <a:lnTo>
                  <a:pt x="61823" y="109245"/>
                </a:lnTo>
                <a:lnTo>
                  <a:pt x="34201" y="60883"/>
                </a:lnTo>
                <a:lnTo>
                  <a:pt x="46672" y="80213"/>
                </a:lnTo>
                <a:lnTo>
                  <a:pt x="62814" y="103797"/>
                </a:lnTo>
                <a:close/>
              </a:path>
            </a:pathLst>
          </a:custGeom>
          <a:solidFill>
            <a:srgbClr val="00A0DF">
              <a:alpha val="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1C47CC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87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673471" y="0"/>
            <a:ext cx="6658609" cy="7010400"/>
          </a:xfrm>
          <a:custGeom>
            <a:avLst/>
            <a:gdLst/>
            <a:ahLst/>
            <a:cxnLst/>
            <a:rect l="l" t="t" r="r" b="b"/>
            <a:pathLst>
              <a:path w="6658609" h="7010400">
                <a:moveTo>
                  <a:pt x="6658229" y="0"/>
                </a:moveTo>
                <a:lnTo>
                  <a:pt x="4926457" y="0"/>
                </a:lnTo>
                <a:lnTo>
                  <a:pt x="4916025" y="30263"/>
                </a:lnTo>
                <a:lnTo>
                  <a:pt x="4896733" y="93086"/>
                </a:lnTo>
                <a:lnTo>
                  <a:pt x="4879637" y="159001"/>
                </a:lnTo>
                <a:lnTo>
                  <a:pt x="4864865" y="228040"/>
                </a:lnTo>
                <a:lnTo>
                  <a:pt x="4852539" y="300238"/>
                </a:lnTo>
                <a:lnTo>
                  <a:pt x="4842785" y="375628"/>
                </a:lnTo>
                <a:lnTo>
                  <a:pt x="4838912" y="414531"/>
                </a:lnTo>
                <a:lnTo>
                  <a:pt x="4835728" y="454244"/>
                </a:lnTo>
                <a:lnTo>
                  <a:pt x="4833250" y="494773"/>
                </a:lnTo>
                <a:lnTo>
                  <a:pt x="4831492" y="536121"/>
                </a:lnTo>
                <a:lnTo>
                  <a:pt x="4830471" y="578292"/>
                </a:lnTo>
                <a:lnTo>
                  <a:pt x="4830202" y="621292"/>
                </a:lnTo>
                <a:lnTo>
                  <a:pt x="4830701" y="665123"/>
                </a:lnTo>
                <a:lnTo>
                  <a:pt x="4831982" y="709790"/>
                </a:lnTo>
                <a:lnTo>
                  <a:pt x="4834063" y="755298"/>
                </a:lnTo>
                <a:lnTo>
                  <a:pt x="4836959" y="801650"/>
                </a:lnTo>
                <a:lnTo>
                  <a:pt x="4840684" y="848852"/>
                </a:lnTo>
                <a:lnTo>
                  <a:pt x="4845255" y="896906"/>
                </a:lnTo>
                <a:lnTo>
                  <a:pt x="4850687" y="945818"/>
                </a:lnTo>
                <a:lnTo>
                  <a:pt x="4856996" y="995591"/>
                </a:lnTo>
                <a:lnTo>
                  <a:pt x="4864197" y="1046230"/>
                </a:lnTo>
                <a:lnTo>
                  <a:pt x="4872307" y="1097740"/>
                </a:lnTo>
                <a:lnTo>
                  <a:pt x="4881340" y="1150123"/>
                </a:lnTo>
                <a:lnTo>
                  <a:pt x="4891312" y="1203385"/>
                </a:lnTo>
                <a:lnTo>
                  <a:pt x="4902239" y="1257530"/>
                </a:lnTo>
                <a:lnTo>
                  <a:pt x="4914137" y="1312561"/>
                </a:lnTo>
                <a:lnTo>
                  <a:pt x="4927020" y="1368484"/>
                </a:lnTo>
                <a:lnTo>
                  <a:pt x="4940905" y="1425303"/>
                </a:lnTo>
                <a:lnTo>
                  <a:pt x="4955807" y="1483021"/>
                </a:lnTo>
                <a:lnTo>
                  <a:pt x="4971742" y="1541642"/>
                </a:lnTo>
                <a:lnTo>
                  <a:pt x="4988725" y="1601172"/>
                </a:lnTo>
                <a:lnTo>
                  <a:pt x="5006772" y="1661615"/>
                </a:lnTo>
                <a:lnTo>
                  <a:pt x="5025898" y="1722974"/>
                </a:lnTo>
                <a:lnTo>
                  <a:pt x="5046120" y="1785253"/>
                </a:lnTo>
                <a:lnTo>
                  <a:pt x="5067452" y="1848458"/>
                </a:lnTo>
                <a:lnTo>
                  <a:pt x="5089911" y="1912592"/>
                </a:lnTo>
                <a:lnTo>
                  <a:pt x="5113511" y="1977660"/>
                </a:lnTo>
                <a:lnTo>
                  <a:pt x="5138269" y="2043665"/>
                </a:lnTo>
                <a:lnTo>
                  <a:pt x="5180812" y="2153993"/>
                </a:lnTo>
                <a:lnTo>
                  <a:pt x="5196444" y="2197209"/>
                </a:lnTo>
                <a:lnTo>
                  <a:pt x="5211104" y="2240256"/>
                </a:lnTo>
                <a:lnTo>
                  <a:pt x="5224797" y="2283132"/>
                </a:lnTo>
                <a:lnTo>
                  <a:pt x="5237532" y="2325835"/>
                </a:lnTo>
                <a:lnTo>
                  <a:pt x="5249314" y="2368362"/>
                </a:lnTo>
                <a:lnTo>
                  <a:pt x="5260152" y="2410710"/>
                </a:lnTo>
                <a:lnTo>
                  <a:pt x="5270052" y="2452875"/>
                </a:lnTo>
                <a:lnTo>
                  <a:pt x="5279020" y="2494856"/>
                </a:lnTo>
                <a:lnTo>
                  <a:pt x="5287065" y="2536650"/>
                </a:lnTo>
                <a:lnTo>
                  <a:pt x="5294193" y="2578253"/>
                </a:lnTo>
                <a:lnTo>
                  <a:pt x="5300410" y="2619664"/>
                </a:lnTo>
                <a:lnTo>
                  <a:pt x="5305724" y="2660879"/>
                </a:lnTo>
                <a:lnTo>
                  <a:pt x="5310142" y="2701895"/>
                </a:lnTo>
                <a:lnTo>
                  <a:pt x="5313671" y="2742710"/>
                </a:lnTo>
                <a:lnTo>
                  <a:pt x="5316317" y="2783321"/>
                </a:lnTo>
                <a:lnTo>
                  <a:pt x="5318089" y="2823725"/>
                </a:lnTo>
                <a:lnTo>
                  <a:pt x="5318991" y="2863919"/>
                </a:lnTo>
                <a:lnTo>
                  <a:pt x="5319033" y="2903902"/>
                </a:lnTo>
                <a:lnTo>
                  <a:pt x="5318220" y="2943669"/>
                </a:lnTo>
                <a:lnTo>
                  <a:pt x="5316559" y="2983218"/>
                </a:lnTo>
                <a:lnTo>
                  <a:pt x="5314058" y="3022546"/>
                </a:lnTo>
                <a:lnTo>
                  <a:pt x="5310724" y="3061651"/>
                </a:lnTo>
                <a:lnTo>
                  <a:pt x="5306563" y="3100530"/>
                </a:lnTo>
                <a:lnTo>
                  <a:pt x="5301582" y="3139180"/>
                </a:lnTo>
                <a:lnTo>
                  <a:pt x="5295788" y="3177599"/>
                </a:lnTo>
                <a:lnTo>
                  <a:pt x="5289189" y="3215782"/>
                </a:lnTo>
                <a:lnTo>
                  <a:pt x="5281792" y="3253729"/>
                </a:lnTo>
                <a:lnTo>
                  <a:pt x="5273602" y="3291435"/>
                </a:lnTo>
                <a:lnTo>
                  <a:pt x="5264628" y="3328899"/>
                </a:lnTo>
                <a:lnTo>
                  <a:pt x="5254876" y="3366117"/>
                </a:lnTo>
                <a:lnTo>
                  <a:pt x="5244353" y="3403086"/>
                </a:lnTo>
                <a:lnTo>
                  <a:pt x="5233066" y="3439805"/>
                </a:lnTo>
                <a:lnTo>
                  <a:pt x="5221022" y="3476269"/>
                </a:lnTo>
                <a:lnTo>
                  <a:pt x="5208228" y="3512477"/>
                </a:lnTo>
                <a:lnTo>
                  <a:pt x="5194691" y="3548426"/>
                </a:lnTo>
                <a:lnTo>
                  <a:pt x="5180418" y="3584112"/>
                </a:lnTo>
                <a:lnTo>
                  <a:pt x="5165416" y="3619533"/>
                </a:lnTo>
                <a:lnTo>
                  <a:pt x="5149692" y="3654687"/>
                </a:lnTo>
                <a:lnTo>
                  <a:pt x="5133253" y="3689570"/>
                </a:lnTo>
                <a:lnTo>
                  <a:pt x="5116105" y="3724180"/>
                </a:lnTo>
                <a:lnTo>
                  <a:pt x="5098256" y="3758513"/>
                </a:lnTo>
                <a:lnTo>
                  <a:pt x="5079713" y="3792568"/>
                </a:lnTo>
                <a:lnTo>
                  <a:pt x="5060483" y="3826341"/>
                </a:lnTo>
                <a:lnTo>
                  <a:pt x="5040572" y="3859830"/>
                </a:lnTo>
                <a:lnTo>
                  <a:pt x="5019988" y="3893032"/>
                </a:lnTo>
                <a:lnTo>
                  <a:pt x="4998738" y="3925944"/>
                </a:lnTo>
                <a:lnTo>
                  <a:pt x="4976828" y="3958563"/>
                </a:lnTo>
                <a:lnTo>
                  <a:pt x="4954265" y="3990887"/>
                </a:lnTo>
                <a:lnTo>
                  <a:pt x="4931058" y="4022912"/>
                </a:lnTo>
                <a:lnTo>
                  <a:pt x="4907211" y="4054637"/>
                </a:lnTo>
                <a:lnTo>
                  <a:pt x="4882733" y="4086058"/>
                </a:lnTo>
                <a:lnTo>
                  <a:pt x="4857630" y="4117172"/>
                </a:lnTo>
                <a:lnTo>
                  <a:pt x="4831910" y="4147977"/>
                </a:lnTo>
                <a:lnTo>
                  <a:pt x="4805579" y="4178470"/>
                </a:lnTo>
                <a:lnTo>
                  <a:pt x="4778644" y="4208648"/>
                </a:lnTo>
                <a:lnTo>
                  <a:pt x="4751112" y="4238508"/>
                </a:lnTo>
                <a:lnTo>
                  <a:pt x="4722991" y="4268048"/>
                </a:lnTo>
                <a:lnTo>
                  <a:pt x="4694286" y="4297265"/>
                </a:lnTo>
                <a:lnTo>
                  <a:pt x="4665006" y="4326156"/>
                </a:lnTo>
                <a:lnTo>
                  <a:pt x="4635157" y="4354718"/>
                </a:lnTo>
                <a:lnTo>
                  <a:pt x="4604746" y="4382949"/>
                </a:lnTo>
                <a:lnTo>
                  <a:pt x="4573780" y="4410846"/>
                </a:lnTo>
                <a:lnTo>
                  <a:pt x="4542265" y="4438405"/>
                </a:lnTo>
                <a:lnTo>
                  <a:pt x="4510210" y="4465625"/>
                </a:lnTo>
                <a:lnTo>
                  <a:pt x="4477621" y="4492503"/>
                </a:lnTo>
                <a:lnTo>
                  <a:pt x="4444504" y="4519035"/>
                </a:lnTo>
                <a:lnTo>
                  <a:pt x="4410868" y="4545218"/>
                </a:lnTo>
                <a:lnTo>
                  <a:pt x="4376718" y="4571052"/>
                </a:lnTo>
                <a:lnTo>
                  <a:pt x="4342061" y="4596531"/>
                </a:lnTo>
                <a:lnTo>
                  <a:pt x="4306906" y="4621654"/>
                </a:lnTo>
                <a:lnTo>
                  <a:pt x="4271258" y="4646418"/>
                </a:lnTo>
                <a:lnTo>
                  <a:pt x="4235125" y="4670820"/>
                </a:lnTo>
                <a:lnTo>
                  <a:pt x="4198513" y="4694857"/>
                </a:lnTo>
                <a:lnTo>
                  <a:pt x="4161430" y="4718527"/>
                </a:lnTo>
                <a:lnTo>
                  <a:pt x="4123883" y="4741827"/>
                </a:lnTo>
                <a:lnTo>
                  <a:pt x="4085878" y="4764753"/>
                </a:lnTo>
                <a:lnTo>
                  <a:pt x="4047422" y="4787304"/>
                </a:lnTo>
                <a:lnTo>
                  <a:pt x="4008523" y="4809476"/>
                </a:lnTo>
                <a:lnTo>
                  <a:pt x="3969187" y="4831267"/>
                </a:lnTo>
                <a:lnTo>
                  <a:pt x="3929421" y="4852674"/>
                </a:lnTo>
                <a:lnTo>
                  <a:pt x="3889233" y="4873694"/>
                </a:lnTo>
                <a:lnTo>
                  <a:pt x="3848629" y="4894324"/>
                </a:lnTo>
                <a:lnTo>
                  <a:pt x="3807617" y="4914562"/>
                </a:lnTo>
                <a:lnTo>
                  <a:pt x="3766202" y="4934405"/>
                </a:lnTo>
                <a:lnTo>
                  <a:pt x="3724393" y="4953850"/>
                </a:lnTo>
                <a:lnTo>
                  <a:pt x="3682195" y="4972894"/>
                </a:lnTo>
                <a:lnTo>
                  <a:pt x="3639617" y="4991534"/>
                </a:lnTo>
                <a:lnTo>
                  <a:pt x="3596665" y="5009769"/>
                </a:lnTo>
                <a:lnTo>
                  <a:pt x="3553346" y="5027594"/>
                </a:lnTo>
                <a:lnTo>
                  <a:pt x="3509667" y="5045008"/>
                </a:lnTo>
                <a:lnTo>
                  <a:pt x="3465635" y="5062007"/>
                </a:lnTo>
                <a:lnTo>
                  <a:pt x="3421256" y="5078588"/>
                </a:lnTo>
                <a:lnTo>
                  <a:pt x="3376539" y="5094750"/>
                </a:lnTo>
                <a:lnTo>
                  <a:pt x="3331489" y="5110489"/>
                </a:lnTo>
                <a:lnTo>
                  <a:pt x="3286114" y="5125802"/>
                </a:lnTo>
                <a:lnTo>
                  <a:pt x="3240421" y="5140686"/>
                </a:lnTo>
                <a:lnTo>
                  <a:pt x="3194417" y="5155140"/>
                </a:lnTo>
                <a:lnTo>
                  <a:pt x="3148108" y="5169159"/>
                </a:lnTo>
                <a:lnTo>
                  <a:pt x="3101502" y="5182742"/>
                </a:lnTo>
                <a:lnTo>
                  <a:pt x="3054606" y="5195886"/>
                </a:lnTo>
                <a:lnTo>
                  <a:pt x="3007426" y="5208587"/>
                </a:lnTo>
                <a:lnTo>
                  <a:pt x="2959969" y="5220843"/>
                </a:lnTo>
                <a:lnTo>
                  <a:pt x="2912244" y="5232651"/>
                </a:lnTo>
                <a:lnTo>
                  <a:pt x="2864255" y="5244009"/>
                </a:lnTo>
                <a:lnTo>
                  <a:pt x="2816011" y="5254913"/>
                </a:lnTo>
                <a:lnTo>
                  <a:pt x="2767518" y="5265361"/>
                </a:lnTo>
                <a:lnTo>
                  <a:pt x="2718784" y="5275350"/>
                </a:lnTo>
                <a:lnTo>
                  <a:pt x="2669815" y="5284878"/>
                </a:lnTo>
                <a:lnTo>
                  <a:pt x="2620619" y="5293941"/>
                </a:lnTo>
                <a:lnTo>
                  <a:pt x="2571201" y="5302538"/>
                </a:lnTo>
                <a:lnTo>
                  <a:pt x="2521570" y="5310664"/>
                </a:lnTo>
                <a:lnTo>
                  <a:pt x="2471732" y="5318317"/>
                </a:lnTo>
                <a:lnTo>
                  <a:pt x="2421694" y="5325495"/>
                </a:lnTo>
                <a:lnTo>
                  <a:pt x="2371463" y="5332195"/>
                </a:lnTo>
                <a:lnTo>
                  <a:pt x="2321046" y="5338413"/>
                </a:lnTo>
                <a:lnTo>
                  <a:pt x="2270450" y="5344148"/>
                </a:lnTo>
                <a:lnTo>
                  <a:pt x="2219682" y="5349396"/>
                </a:lnTo>
                <a:lnTo>
                  <a:pt x="2168750" y="5354155"/>
                </a:lnTo>
                <a:lnTo>
                  <a:pt x="2117659" y="5358422"/>
                </a:lnTo>
                <a:lnTo>
                  <a:pt x="2066416" y="5362194"/>
                </a:lnTo>
                <a:lnTo>
                  <a:pt x="869912" y="5467814"/>
                </a:lnTo>
                <a:lnTo>
                  <a:pt x="255825" y="5674709"/>
                </a:lnTo>
                <a:lnTo>
                  <a:pt x="30430" y="6137398"/>
                </a:lnTo>
                <a:lnTo>
                  <a:pt x="0" y="7010400"/>
                </a:lnTo>
                <a:lnTo>
                  <a:pt x="6658229" y="7010400"/>
                </a:lnTo>
                <a:lnTo>
                  <a:pt x="6658229" y="0"/>
                </a:lnTo>
                <a:close/>
              </a:path>
            </a:pathLst>
          </a:custGeom>
          <a:solidFill>
            <a:srgbClr val="7A5FE7">
              <a:alpha val="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76349" y="854223"/>
            <a:ext cx="10779000" cy="421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0D067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76268" y="1548445"/>
            <a:ext cx="10779163" cy="3390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92778" y="6519672"/>
            <a:ext cx="3946144" cy="350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16585" y="6519672"/>
            <a:ext cx="2836291" cy="350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878431" y="6658020"/>
            <a:ext cx="316229" cy="254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1C47CC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87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69.png"/><Relationship Id="rId7" Type="http://schemas.openxmlformats.org/officeDocument/2006/relationships/image" Target="../media/image73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2.png"/><Relationship Id="rId5" Type="http://schemas.openxmlformats.org/officeDocument/2006/relationships/image" Target="../media/image71.png"/><Relationship Id="rId4" Type="http://schemas.openxmlformats.org/officeDocument/2006/relationships/image" Target="../media/image7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13" Type="http://schemas.openxmlformats.org/officeDocument/2006/relationships/image" Target="../media/image85.png"/><Relationship Id="rId18" Type="http://schemas.openxmlformats.org/officeDocument/2006/relationships/image" Target="../media/image90.png"/><Relationship Id="rId3" Type="http://schemas.openxmlformats.org/officeDocument/2006/relationships/image" Target="../media/image75.png"/><Relationship Id="rId7" Type="http://schemas.openxmlformats.org/officeDocument/2006/relationships/image" Target="../media/image79.png"/><Relationship Id="rId12" Type="http://schemas.openxmlformats.org/officeDocument/2006/relationships/image" Target="../media/image84.png"/><Relationship Id="rId17" Type="http://schemas.openxmlformats.org/officeDocument/2006/relationships/image" Target="../media/image89.png"/><Relationship Id="rId2" Type="http://schemas.openxmlformats.org/officeDocument/2006/relationships/image" Target="../media/image74.png"/><Relationship Id="rId16" Type="http://schemas.openxmlformats.org/officeDocument/2006/relationships/image" Target="../media/image8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8.png"/><Relationship Id="rId11" Type="http://schemas.openxmlformats.org/officeDocument/2006/relationships/image" Target="../media/image83.png"/><Relationship Id="rId5" Type="http://schemas.openxmlformats.org/officeDocument/2006/relationships/image" Target="../media/image77.png"/><Relationship Id="rId15" Type="http://schemas.openxmlformats.org/officeDocument/2006/relationships/image" Target="../media/image87.png"/><Relationship Id="rId10" Type="http://schemas.openxmlformats.org/officeDocument/2006/relationships/image" Target="../media/image82.png"/><Relationship Id="rId19" Type="http://schemas.openxmlformats.org/officeDocument/2006/relationships/image" Target="../media/image7.jpeg"/><Relationship Id="rId4" Type="http://schemas.openxmlformats.org/officeDocument/2006/relationships/image" Target="../media/image76.png"/><Relationship Id="rId9" Type="http://schemas.openxmlformats.org/officeDocument/2006/relationships/image" Target="../media/image81.png"/><Relationship Id="rId14" Type="http://schemas.openxmlformats.org/officeDocument/2006/relationships/image" Target="../media/image8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.png"/><Relationship Id="rId2" Type="http://schemas.openxmlformats.org/officeDocument/2006/relationships/image" Target="../media/image9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7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18" Type="http://schemas.openxmlformats.org/officeDocument/2006/relationships/image" Target="../media/image7.jpe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17" Type="http://schemas.openxmlformats.org/officeDocument/2006/relationships/image" Target="../media/image28.png"/><Relationship Id="rId2" Type="http://schemas.openxmlformats.org/officeDocument/2006/relationships/image" Target="../media/image13.png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5" Type="http://schemas.openxmlformats.org/officeDocument/2006/relationships/image" Target="../media/image2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26" Type="http://schemas.openxmlformats.org/officeDocument/2006/relationships/image" Target="../media/image55.png"/><Relationship Id="rId21" Type="http://schemas.openxmlformats.org/officeDocument/2006/relationships/image" Target="../media/image50.png"/><Relationship Id="rId34" Type="http://schemas.openxmlformats.org/officeDocument/2006/relationships/image" Target="../media/image63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5" Type="http://schemas.openxmlformats.org/officeDocument/2006/relationships/image" Target="../media/image54.png"/><Relationship Id="rId33" Type="http://schemas.openxmlformats.org/officeDocument/2006/relationships/image" Target="../media/image62.png"/><Relationship Id="rId38" Type="http://schemas.openxmlformats.org/officeDocument/2006/relationships/image" Target="../media/image7.jpeg"/><Relationship Id="rId2" Type="http://schemas.openxmlformats.org/officeDocument/2006/relationships/image" Target="../media/image31.png"/><Relationship Id="rId16" Type="http://schemas.openxmlformats.org/officeDocument/2006/relationships/image" Target="../media/image45.png"/><Relationship Id="rId20" Type="http://schemas.openxmlformats.org/officeDocument/2006/relationships/image" Target="../media/image49.png"/><Relationship Id="rId29" Type="http://schemas.openxmlformats.org/officeDocument/2006/relationships/image" Target="../media/image5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24" Type="http://schemas.openxmlformats.org/officeDocument/2006/relationships/image" Target="../media/image53.png"/><Relationship Id="rId32" Type="http://schemas.openxmlformats.org/officeDocument/2006/relationships/image" Target="../media/image61.png"/><Relationship Id="rId37" Type="http://schemas.openxmlformats.org/officeDocument/2006/relationships/image" Target="../media/image66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23" Type="http://schemas.openxmlformats.org/officeDocument/2006/relationships/image" Target="../media/image52.png"/><Relationship Id="rId28" Type="http://schemas.openxmlformats.org/officeDocument/2006/relationships/image" Target="../media/image57.png"/><Relationship Id="rId36" Type="http://schemas.openxmlformats.org/officeDocument/2006/relationships/image" Target="../media/image65.png"/><Relationship Id="rId10" Type="http://schemas.openxmlformats.org/officeDocument/2006/relationships/image" Target="../media/image39.png"/><Relationship Id="rId19" Type="http://schemas.openxmlformats.org/officeDocument/2006/relationships/image" Target="../media/image48.png"/><Relationship Id="rId31" Type="http://schemas.openxmlformats.org/officeDocument/2006/relationships/image" Target="../media/image60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Relationship Id="rId22" Type="http://schemas.openxmlformats.org/officeDocument/2006/relationships/image" Target="../media/image51.png"/><Relationship Id="rId27" Type="http://schemas.openxmlformats.org/officeDocument/2006/relationships/image" Target="../media/image56.png"/><Relationship Id="rId30" Type="http://schemas.openxmlformats.org/officeDocument/2006/relationships/image" Target="../media/image59.png"/><Relationship Id="rId35" Type="http://schemas.openxmlformats.org/officeDocument/2006/relationships/image" Target="../media/image64.png"/><Relationship Id="rId8" Type="http://schemas.openxmlformats.org/officeDocument/2006/relationships/image" Target="../media/image37.png"/><Relationship Id="rId3" Type="http://schemas.openxmlformats.org/officeDocument/2006/relationships/image" Target="../media/image3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Picture 66">
            <a:extLst>
              <a:ext uri="{FF2B5EF4-FFF2-40B4-BE49-F238E27FC236}">
                <a16:creationId xmlns:a16="http://schemas.microsoft.com/office/drawing/2014/main" id="{A86D1510-8738-4151-846F-2E1C76E6AC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342933" cy="7010400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7145746" y="2514600"/>
            <a:ext cx="4462145" cy="1855636"/>
          </a:xfrm>
          <a:prstGeom prst="rect">
            <a:avLst/>
          </a:prstGeom>
        </p:spPr>
        <p:txBody>
          <a:bodyPr vert="horz" wrap="square" lIns="0" tIns="123190" rIns="0" bIns="0" rtlCol="0">
            <a:spAutoFit/>
          </a:bodyPr>
          <a:lstStyle/>
          <a:p>
            <a:pPr marL="12700" marR="5080">
              <a:lnSpc>
                <a:spcPts val="4450"/>
              </a:lnSpc>
              <a:spcBef>
                <a:spcPts val="970"/>
              </a:spcBef>
            </a:pPr>
            <a:r>
              <a:rPr lang="en-IN" sz="4400" b="0" i="0" dirty="0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Lorem ipsum </a:t>
            </a:r>
            <a:r>
              <a:rPr lang="en-IN" sz="4400" b="0" i="0" dirty="0" err="1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dolor</a:t>
            </a:r>
            <a:r>
              <a:rPr lang="en-IN" sz="4400" b="0" i="0" dirty="0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 sit </a:t>
            </a:r>
            <a:r>
              <a:rPr lang="en-IN" sz="4400" b="0" i="0" dirty="0" err="1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amet</a:t>
            </a:r>
            <a:r>
              <a:rPr lang="en-IN" sz="4400" b="0" i="0" dirty="0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, </a:t>
            </a:r>
            <a:r>
              <a:rPr lang="en-IN" sz="4400" b="0" i="0" dirty="0" err="1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consectetur</a:t>
            </a:r>
            <a:endParaRPr sz="2200" dirty="0">
              <a:solidFill>
                <a:srgbClr val="7B61FF"/>
              </a:solidFill>
              <a:latin typeface="Arial"/>
              <a:cs typeface="Arial"/>
            </a:endParaRPr>
          </a:p>
        </p:txBody>
      </p:sp>
      <p:pic>
        <p:nvPicPr>
          <p:cNvPr id="69" name="Picture 68">
            <a:extLst>
              <a:ext uri="{FF2B5EF4-FFF2-40B4-BE49-F238E27FC236}">
                <a16:creationId xmlns:a16="http://schemas.microsoft.com/office/drawing/2014/main" id="{CCF0866B-46C8-4270-BB7A-596A3F7EF0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9850" y="228600"/>
            <a:ext cx="551176" cy="52565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4759325" y="1598701"/>
            <a:ext cx="6908800" cy="4787265"/>
          </a:xfrm>
          <a:custGeom>
            <a:avLst/>
            <a:gdLst/>
            <a:ahLst/>
            <a:cxnLst/>
            <a:rect l="l" t="t" r="r" b="b"/>
            <a:pathLst>
              <a:path w="6908800" h="4787265">
                <a:moveTo>
                  <a:pt x="6908292" y="170307"/>
                </a:moveTo>
                <a:lnTo>
                  <a:pt x="6902209" y="125018"/>
                </a:lnTo>
                <a:lnTo>
                  <a:pt x="6885051" y="84328"/>
                </a:lnTo>
                <a:lnTo>
                  <a:pt x="6858419" y="49860"/>
                </a:lnTo>
                <a:lnTo>
                  <a:pt x="6823964" y="23241"/>
                </a:lnTo>
                <a:lnTo>
                  <a:pt x="6783273" y="6083"/>
                </a:lnTo>
                <a:lnTo>
                  <a:pt x="6737985" y="0"/>
                </a:lnTo>
                <a:lnTo>
                  <a:pt x="170307" y="0"/>
                </a:lnTo>
                <a:lnTo>
                  <a:pt x="125006" y="6083"/>
                </a:lnTo>
                <a:lnTo>
                  <a:pt x="84328" y="23241"/>
                </a:lnTo>
                <a:lnTo>
                  <a:pt x="49860" y="49860"/>
                </a:lnTo>
                <a:lnTo>
                  <a:pt x="23241" y="84328"/>
                </a:lnTo>
                <a:lnTo>
                  <a:pt x="6070" y="125018"/>
                </a:lnTo>
                <a:lnTo>
                  <a:pt x="0" y="170307"/>
                </a:lnTo>
                <a:lnTo>
                  <a:pt x="0" y="2564003"/>
                </a:lnTo>
                <a:lnTo>
                  <a:pt x="0" y="4616958"/>
                </a:lnTo>
                <a:lnTo>
                  <a:pt x="6070" y="4662246"/>
                </a:lnTo>
                <a:lnTo>
                  <a:pt x="23228" y="4702937"/>
                </a:lnTo>
                <a:lnTo>
                  <a:pt x="49860" y="4737405"/>
                </a:lnTo>
                <a:lnTo>
                  <a:pt x="84328" y="4764024"/>
                </a:lnTo>
                <a:lnTo>
                  <a:pt x="125006" y="4781181"/>
                </a:lnTo>
                <a:lnTo>
                  <a:pt x="170307" y="4787265"/>
                </a:lnTo>
                <a:lnTo>
                  <a:pt x="6737985" y="4787265"/>
                </a:lnTo>
                <a:lnTo>
                  <a:pt x="6783273" y="4781181"/>
                </a:lnTo>
                <a:lnTo>
                  <a:pt x="6823964" y="4764024"/>
                </a:lnTo>
                <a:lnTo>
                  <a:pt x="6858419" y="4737405"/>
                </a:lnTo>
                <a:lnTo>
                  <a:pt x="6885051" y="4702937"/>
                </a:lnTo>
                <a:lnTo>
                  <a:pt x="6902209" y="4662246"/>
                </a:lnTo>
                <a:lnTo>
                  <a:pt x="6908292" y="4616958"/>
                </a:lnTo>
                <a:lnTo>
                  <a:pt x="6908292" y="2564003"/>
                </a:lnTo>
                <a:lnTo>
                  <a:pt x="6908292" y="170307"/>
                </a:lnTo>
                <a:close/>
              </a:path>
            </a:pathLst>
          </a:custGeom>
          <a:solidFill>
            <a:srgbClr val="7A5FE7">
              <a:alpha val="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76258" y="854199"/>
            <a:ext cx="8727337" cy="10284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b="0" i="0" dirty="0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Lorem ipsum </a:t>
            </a:r>
            <a:r>
              <a:rPr lang="en-IN" b="0" i="0" dirty="0" err="1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dolor</a:t>
            </a:r>
            <a:r>
              <a:rPr lang="en-IN" b="0" i="0" dirty="0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 sit </a:t>
            </a:r>
            <a:r>
              <a:rPr lang="en-IN" b="0" i="0" dirty="0" err="1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amet</a:t>
            </a:r>
            <a:r>
              <a:rPr lang="en-IN" b="0" i="0" dirty="0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, </a:t>
            </a:r>
            <a:r>
              <a:rPr lang="en-IN" i="0" dirty="0" err="1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consectetur</a:t>
            </a:r>
            <a:br>
              <a:rPr lang="en-IN" i="0" dirty="0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</a:br>
            <a:r>
              <a:rPr lang="en-IN" sz="1400" spc="-5" dirty="0">
                <a:solidFill>
                  <a:srgbClr val="777777"/>
                </a:solidFill>
                <a:latin typeface="Arial"/>
                <a:cs typeface="Arial"/>
              </a:rPr>
              <a:t>Lorem Ipsum </a:t>
            </a:r>
            <a:r>
              <a:rPr lang="en-IN" sz="1400" spc="-5" dirty="0" err="1">
                <a:solidFill>
                  <a:srgbClr val="777777"/>
                </a:solidFill>
                <a:latin typeface="Arial"/>
                <a:cs typeface="Arial"/>
              </a:rPr>
              <a:t>Dolor</a:t>
            </a:r>
            <a:r>
              <a:rPr lang="en-IN" sz="1400" spc="-5" dirty="0">
                <a:solidFill>
                  <a:srgbClr val="777777"/>
                </a:solidFill>
                <a:latin typeface="Arial"/>
                <a:cs typeface="Arial"/>
              </a:rPr>
              <a:t> Set </a:t>
            </a:r>
            <a:r>
              <a:rPr lang="en-IN" sz="1400" spc="-5" dirty="0" err="1">
                <a:solidFill>
                  <a:srgbClr val="777777"/>
                </a:solidFill>
                <a:latin typeface="Arial"/>
                <a:cs typeface="Arial"/>
              </a:rPr>
              <a:t>Amet</a:t>
            </a:r>
            <a:br>
              <a:rPr lang="en-IN" sz="900" dirty="0">
                <a:latin typeface="Arial"/>
                <a:cs typeface="Arial"/>
              </a:rPr>
            </a:br>
            <a:endParaRPr b="1" spc="-25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826660"/>
            <a:ext cx="296545" cy="582295"/>
          </a:xfrm>
          <a:custGeom>
            <a:avLst/>
            <a:gdLst/>
            <a:ahLst/>
            <a:cxnLst/>
            <a:rect l="l" t="t" r="r" b="b"/>
            <a:pathLst>
              <a:path w="296545" h="582294">
                <a:moveTo>
                  <a:pt x="146079" y="0"/>
                </a:moveTo>
                <a:lnTo>
                  <a:pt x="98609" y="7657"/>
                </a:lnTo>
                <a:lnTo>
                  <a:pt x="57380" y="28979"/>
                </a:lnTo>
                <a:lnTo>
                  <a:pt x="24868" y="61491"/>
                </a:lnTo>
                <a:lnTo>
                  <a:pt x="3546" y="102720"/>
                </a:lnTo>
                <a:lnTo>
                  <a:pt x="0" y="124704"/>
                </a:lnTo>
                <a:lnTo>
                  <a:pt x="0" y="457234"/>
                </a:lnTo>
                <a:lnTo>
                  <a:pt x="24868" y="520447"/>
                </a:lnTo>
                <a:lnTo>
                  <a:pt x="57380" y="552960"/>
                </a:lnTo>
                <a:lnTo>
                  <a:pt x="98609" y="574282"/>
                </a:lnTo>
                <a:lnTo>
                  <a:pt x="146079" y="581939"/>
                </a:lnTo>
                <a:lnTo>
                  <a:pt x="193549" y="574282"/>
                </a:lnTo>
                <a:lnTo>
                  <a:pt x="234777" y="552960"/>
                </a:lnTo>
                <a:lnTo>
                  <a:pt x="267290" y="520447"/>
                </a:lnTo>
                <a:lnTo>
                  <a:pt x="288612" y="479219"/>
                </a:lnTo>
                <a:lnTo>
                  <a:pt x="296269" y="431749"/>
                </a:lnTo>
                <a:lnTo>
                  <a:pt x="296269" y="150190"/>
                </a:lnTo>
                <a:lnTo>
                  <a:pt x="288612" y="102720"/>
                </a:lnTo>
                <a:lnTo>
                  <a:pt x="267290" y="61491"/>
                </a:lnTo>
                <a:lnTo>
                  <a:pt x="234777" y="28979"/>
                </a:lnTo>
                <a:lnTo>
                  <a:pt x="193549" y="7657"/>
                </a:lnTo>
                <a:lnTo>
                  <a:pt x="146079" y="0"/>
                </a:lnTo>
                <a:close/>
              </a:path>
            </a:pathLst>
          </a:custGeom>
          <a:solidFill>
            <a:srgbClr val="7A5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67945" y="2061769"/>
            <a:ext cx="2692400" cy="6719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340">
              <a:lnSpc>
                <a:spcPct val="100000"/>
              </a:lnSpc>
              <a:spcBef>
                <a:spcPts val="100"/>
              </a:spcBef>
            </a:pPr>
            <a:r>
              <a:rPr lang="en-IN" sz="2100" b="1" spc="-5" dirty="0">
                <a:solidFill>
                  <a:srgbClr val="529255"/>
                </a:solidFill>
                <a:latin typeface="Arial"/>
                <a:cs typeface="Arial"/>
              </a:rPr>
              <a:t>Lorem Ipsum </a:t>
            </a:r>
            <a:r>
              <a:rPr lang="en-IN" sz="2100" b="1" spc="-5" dirty="0" err="1">
                <a:solidFill>
                  <a:srgbClr val="529255"/>
                </a:solidFill>
                <a:latin typeface="Arial"/>
                <a:cs typeface="Arial"/>
              </a:rPr>
              <a:t>Dolor</a:t>
            </a:r>
            <a:endParaRPr lang="en-IN" sz="2100" b="1" spc="-5" dirty="0">
              <a:solidFill>
                <a:srgbClr val="529255"/>
              </a:solidFill>
              <a:latin typeface="Arial"/>
              <a:cs typeface="Arial"/>
            </a:endParaRPr>
          </a:p>
          <a:p>
            <a:pPr marL="53340">
              <a:lnSpc>
                <a:spcPct val="100000"/>
              </a:lnSpc>
              <a:spcBef>
                <a:spcPts val="100"/>
              </a:spcBef>
            </a:pPr>
            <a:r>
              <a:rPr lang="en-IN" sz="2100" b="1" spc="-5" dirty="0">
                <a:solidFill>
                  <a:srgbClr val="529255"/>
                </a:solidFill>
                <a:latin typeface="Arial"/>
                <a:cs typeface="Arial"/>
              </a:rPr>
              <a:t>Set </a:t>
            </a:r>
            <a:r>
              <a:rPr lang="en-IN" sz="2100" b="1" spc="-5" dirty="0" err="1">
                <a:solidFill>
                  <a:srgbClr val="529255"/>
                </a:solidFill>
                <a:latin typeface="Arial"/>
                <a:cs typeface="Arial"/>
              </a:rPr>
              <a:t>Amet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23221" y="1833686"/>
            <a:ext cx="127000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400" b="1" spc="-5" dirty="0">
                <a:solidFill>
                  <a:srgbClr val="0D067B"/>
                </a:solidFill>
                <a:latin typeface="Arial"/>
                <a:cs typeface="Arial"/>
              </a:rPr>
              <a:t>Lorem Ipsum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392785" y="1833686"/>
            <a:ext cx="1449857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400" b="1" dirty="0">
                <a:solidFill>
                  <a:srgbClr val="0D067B"/>
                </a:solidFill>
                <a:latin typeface="Arial"/>
                <a:cs typeface="Arial"/>
              </a:rPr>
              <a:t>Lorem Ipsum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184864" y="2275852"/>
            <a:ext cx="2504440" cy="897255"/>
          </a:xfrm>
          <a:custGeom>
            <a:avLst/>
            <a:gdLst/>
            <a:ahLst/>
            <a:cxnLst/>
            <a:rect l="l" t="t" r="r" b="b"/>
            <a:pathLst>
              <a:path w="2504440" h="897255">
                <a:moveTo>
                  <a:pt x="1175512" y="186258"/>
                </a:moveTo>
                <a:lnTo>
                  <a:pt x="1168857" y="136740"/>
                </a:lnTo>
                <a:lnTo>
                  <a:pt x="1150073" y="92252"/>
                </a:lnTo>
                <a:lnTo>
                  <a:pt x="1120952" y="54546"/>
                </a:lnTo>
                <a:lnTo>
                  <a:pt x="1083259" y="25425"/>
                </a:lnTo>
                <a:lnTo>
                  <a:pt x="1038758" y="6654"/>
                </a:lnTo>
                <a:lnTo>
                  <a:pt x="989253" y="0"/>
                </a:lnTo>
                <a:lnTo>
                  <a:pt x="186258" y="0"/>
                </a:lnTo>
                <a:lnTo>
                  <a:pt x="136740" y="6654"/>
                </a:lnTo>
                <a:lnTo>
                  <a:pt x="92240" y="25425"/>
                </a:lnTo>
                <a:lnTo>
                  <a:pt x="54546" y="54546"/>
                </a:lnTo>
                <a:lnTo>
                  <a:pt x="25425" y="92252"/>
                </a:lnTo>
                <a:lnTo>
                  <a:pt x="6642" y="136740"/>
                </a:lnTo>
                <a:lnTo>
                  <a:pt x="0" y="186258"/>
                </a:lnTo>
                <a:lnTo>
                  <a:pt x="0" y="710577"/>
                </a:lnTo>
                <a:lnTo>
                  <a:pt x="6642" y="760095"/>
                </a:lnTo>
                <a:lnTo>
                  <a:pt x="25425" y="804583"/>
                </a:lnTo>
                <a:lnTo>
                  <a:pt x="54546" y="842276"/>
                </a:lnTo>
                <a:lnTo>
                  <a:pt x="92240" y="871410"/>
                </a:lnTo>
                <a:lnTo>
                  <a:pt x="136740" y="890181"/>
                </a:lnTo>
                <a:lnTo>
                  <a:pt x="186258" y="896835"/>
                </a:lnTo>
                <a:lnTo>
                  <a:pt x="989253" y="896835"/>
                </a:lnTo>
                <a:lnTo>
                  <a:pt x="1038758" y="890181"/>
                </a:lnTo>
                <a:lnTo>
                  <a:pt x="1083259" y="871410"/>
                </a:lnTo>
                <a:lnTo>
                  <a:pt x="1120952" y="842276"/>
                </a:lnTo>
                <a:lnTo>
                  <a:pt x="1150073" y="804583"/>
                </a:lnTo>
                <a:lnTo>
                  <a:pt x="1168857" y="760095"/>
                </a:lnTo>
                <a:lnTo>
                  <a:pt x="1175512" y="710577"/>
                </a:lnTo>
                <a:lnTo>
                  <a:pt x="1175512" y="186258"/>
                </a:lnTo>
                <a:close/>
              </a:path>
              <a:path w="2504440" h="897255">
                <a:moveTo>
                  <a:pt x="2503932" y="186258"/>
                </a:moveTo>
                <a:lnTo>
                  <a:pt x="2497290" y="136740"/>
                </a:lnTo>
                <a:lnTo>
                  <a:pt x="2478506" y="92252"/>
                </a:lnTo>
                <a:lnTo>
                  <a:pt x="2449385" y="54546"/>
                </a:lnTo>
                <a:lnTo>
                  <a:pt x="2411692" y="25425"/>
                </a:lnTo>
                <a:lnTo>
                  <a:pt x="2367191" y="6654"/>
                </a:lnTo>
                <a:lnTo>
                  <a:pt x="2317673" y="0"/>
                </a:lnTo>
                <a:lnTo>
                  <a:pt x="1514678" y="0"/>
                </a:lnTo>
                <a:lnTo>
                  <a:pt x="1465173" y="6654"/>
                </a:lnTo>
                <a:lnTo>
                  <a:pt x="1420672" y="25425"/>
                </a:lnTo>
                <a:lnTo>
                  <a:pt x="1382979" y="54546"/>
                </a:lnTo>
                <a:lnTo>
                  <a:pt x="1353858" y="92252"/>
                </a:lnTo>
                <a:lnTo>
                  <a:pt x="1335074" y="136740"/>
                </a:lnTo>
                <a:lnTo>
                  <a:pt x="1328420" y="186258"/>
                </a:lnTo>
                <a:lnTo>
                  <a:pt x="1328420" y="710577"/>
                </a:lnTo>
                <a:lnTo>
                  <a:pt x="1335074" y="760095"/>
                </a:lnTo>
                <a:lnTo>
                  <a:pt x="1353858" y="804583"/>
                </a:lnTo>
                <a:lnTo>
                  <a:pt x="1382979" y="842276"/>
                </a:lnTo>
                <a:lnTo>
                  <a:pt x="1420672" y="871410"/>
                </a:lnTo>
                <a:lnTo>
                  <a:pt x="1465173" y="890181"/>
                </a:lnTo>
                <a:lnTo>
                  <a:pt x="1514678" y="896835"/>
                </a:lnTo>
                <a:lnTo>
                  <a:pt x="2317673" y="896835"/>
                </a:lnTo>
                <a:lnTo>
                  <a:pt x="2367191" y="890181"/>
                </a:lnTo>
                <a:lnTo>
                  <a:pt x="2411692" y="871410"/>
                </a:lnTo>
                <a:lnTo>
                  <a:pt x="2449385" y="842276"/>
                </a:lnTo>
                <a:lnTo>
                  <a:pt x="2478506" y="804583"/>
                </a:lnTo>
                <a:lnTo>
                  <a:pt x="2497290" y="760095"/>
                </a:lnTo>
                <a:lnTo>
                  <a:pt x="2503932" y="710577"/>
                </a:lnTo>
                <a:lnTo>
                  <a:pt x="2503932" y="186258"/>
                </a:lnTo>
                <a:close/>
              </a:path>
            </a:pathLst>
          </a:custGeom>
          <a:solidFill>
            <a:srgbClr val="5292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289882" y="2260831"/>
            <a:ext cx="915710" cy="58926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255" algn="ctr">
              <a:lnSpc>
                <a:spcPts val="4450"/>
              </a:lnSpc>
              <a:spcBef>
                <a:spcPts val="95"/>
              </a:spcBef>
              <a:tabLst>
                <a:tab pos="1336675" algn="l"/>
              </a:tabLst>
            </a:pPr>
            <a:r>
              <a:rPr lang="en-IN" sz="3850" b="1" spc="-5" dirty="0">
                <a:solidFill>
                  <a:srgbClr val="94DB94"/>
                </a:solidFill>
                <a:latin typeface="Arial"/>
                <a:cs typeface="Arial"/>
              </a:rPr>
              <a:t>xx</a:t>
            </a:r>
            <a:endParaRPr sz="3850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9241701" y="2399817"/>
            <a:ext cx="1746250" cy="948055"/>
          </a:xfrm>
          <a:custGeom>
            <a:avLst/>
            <a:gdLst/>
            <a:ahLst/>
            <a:cxnLst/>
            <a:rect l="l" t="t" r="r" b="b"/>
            <a:pathLst>
              <a:path w="1746250" h="948054">
                <a:moveTo>
                  <a:pt x="491350" y="264515"/>
                </a:moveTo>
                <a:lnTo>
                  <a:pt x="487006" y="243027"/>
                </a:lnTo>
                <a:lnTo>
                  <a:pt x="475183" y="225488"/>
                </a:lnTo>
                <a:lnTo>
                  <a:pt x="457644" y="213664"/>
                </a:lnTo>
                <a:lnTo>
                  <a:pt x="436168" y="209321"/>
                </a:lnTo>
                <a:lnTo>
                  <a:pt x="55194" y="209321"/>
                </a:lnTo>
                <a:lnTo>
                  <a:pt x="33705" y="213664"/>
                </a:lnTo>
                <a:lnTo>
                  <a:pt x="16167" y="225488"/>
                </a:lnTo>
                <a:lnTo>
                  <a:pt x="4343" y="243027"/>
                </a:lnTo>
                <a:lnTo>
                  <a:pt x="12" y="264515"/>
                </a:lnTo>
                <a:lnTo>
                  <a:pt x="4343" y="285991"/>
                </a:lnTo>
                <a:lnTo>
                  <a:pt x="16167" y="303530"/>
                </a:lnTo>
                <a:lnTo>
                  <a:pt x="33705" y="315366"/>
                </a:lnTo>
                <a:lnTo>
                  <a:pt x="55194" y="319697"/>
                </a:lnTo>
                <a:lnTo>
                  <a:pt x="436168" y="319697"/>
                </a:lnTo>
                <a:lnTo>
                  <a:pt x="457644" y="315366"/>
                </a:lnTo>
                <a:lnTo>
                  <a:pt x="475183" y="303530"/>
                </a:lnTo>
                <a:lnTo>
                  <a:pt x="487006" y="285991"/>
                </a:lnTo>
                <a:lnTo>
                  <a:pt x="491350" y="264515"/>
                </a:lnTo>
                <a:close/>
              </a:path>
              <a:path w="1746250" h="948054">
                <a:moveTo>
                  <a:pt x="639064" y="473837"/>
                </a:moveTo>
                <a:lnTo>
                  <a:pt x="634733" y="452348"/>
                </a:lnTo>
                <a:lnTo>
                  <a:pt x="622909" y="434809"/>
                </a:lnTo>
                <a:lnTo>
                  <a:pt x="605370" y="422986"/>
                </a:lnTo>
                <a:lnTo>
                  <a:pt x="583882" y="418642"/>
                </a:lnTo>
                <a:lnTo>
                  <a:pt x="55194" y="418642"/>
                </a:lnTo>
                <a:lnTo>
                  <a:pt x="33718" y="422986"/>
                </a:lnTo>
                <a:lnTo>
                  <a:pt x="16167" y="434809"/>
                </a:lnTo>
                <a:lnTo>
                  <a:pt x="4343" y="452348"/>
                </a:lnTo>
                <a:lnTo>
                  <a:pt x="0" y="473837"/>
                </a:lnTo>
                <a:lnTo>
                  <a:pt x="4343" y="495312"/>
                </a:lnTo>
                <a:lnTo>
                  <a:pt x="16167" y="512851"/>
                </a:lnTo>
                <a:lnTo>
                  <a:pt x="33718" y="524687"/>
                </a:lnTo>
                <a:lnTo>
                  <a:pt x="55194" y="529018"/>
                </a:lnTo>
                <a:lnTo>
                  <a:pt x="583882" y="529018"/>
                </a:lnTo>
                <a:lnTo>
                  <a:pt x="605370" y="524687"/>
                </a:lnTo>
                <a:lnTo>
                  <a:pt x="622909" y="512851"/>
                </a:lnTo>
                <a:lnTo>
                  <a:pt x="634733" y="495312"/>
                </a:lnTo>
                <a:lnTo>
                  <a:pt x="639064" y="473837"/>
                </a:lnTo>
                <a:close/>
              </a:path>
              <a:path w="1746250" h="948054">
                <a:moveTo>
                  <a:pt x="1278128" y="683158"/>
                </a:moveTo>
                <a:lnTo>
                  <a:pt x="1273797" y="661670"/>
                </a:lnTo>
                <a:lnTo>
                  <a:pt x="1261973" y="644131"/>
                </a:lnTo>
                <a:lnTo>
                  <a:pt x="1244434" y="632294"/>
                </a:lnTo>
                <a:lnTo>
                  <a:pt x="1222946" y="627964"/>
                </a:lnTo>
                <a:lnTo>
                  <a:pt x="55194" y="627964"/>
                </a:lnTo>
                <a:lnTo>
                  <a:pt x="33718" y="632294"/>
                </a:lnTo>
                <a:lnTo>
                  <a:pt x="16167" y="644131"/>
                </a:lnTo>
                <a:lnTo>
                  <a:pt x="4343" y="661670"/>
                </a:lnTo>
                <a:lnTo>
                  <a:pt x="0" y="683158"/>
                </a:lnTo>
                <a:lnTo>
                  <a:pt x="4343" y="704634"/>
                </a:lnTo>
                <a:lnTo>
                  <a:pt x="16167" y="722172"/>
                </a:lnTo>
                <a:lnTo>
                  <a:pt x="33718" y="733996"/>
                </a:lnTo>
                <a:lnTo>
                  <a:pt x="55194" y="738339"/>
                </a:lnTo>
                <a:lnTo>
                  <a:pt x="1222946" y="738339"/>
                </a:lnTo>
                <a:lnTo>
                  <a:pt x="1244434" y="733996"/>
                </a:lnTo>
                <a:lnTo>
                  <a:pt x="1261973" y="722172"/>
                </a:lnTo>
                <a:lnTo>
                  <a:pt x="1273797" y="704634"/>
                </a:lnTo>
                <a:lnTo>
                  <a:pt x="1278128" y="683158"/>
                </a:lnTo>
                <a:close/>
              </a:path>
              <a:path w="1746250" h="948054">
                <a:moveTo>
                  <a:pt x="1483169" y="55194"/>
                </a:moveTo>
                <a:lnTo>
                  <a:pt x="1478838" y="33718"/>
                </a:lnTo>
                <a:lnTo>
                  <a:pt x="1467015" y="16167"/>
                </a:lnTo>
                <a:lnTo>
                  <a:pt x="1449476" y="4343"/>
                </a:lnTo>
                <a:lnTo>
                  <a:pt x="1427988" y="0"/>
                </a:lnTo>
                <a:lnTo>
                  <a:pt x="55194" y="0"/>
                </a:lnTo>
                <a:lnTo>
                  <a:pt x="33718" y="4343"/>
                </a:lnTo>
                <a:lnTo>
                  <a:pt x="16179" y="16167"/>
                </a:lnTo>
                <a:lnTo>
                  <a:pt x="4356" y="33718"/>
                </a:lnTo>
                <a:lnTo>
                  <a:pt x="12" y="55194"/>
                </a:lnTo>
                <a:lnTo>
                  <a:pt x="4356" y="76682"/>
                </a:lnTo>
                <a:lnTo>
                  <a:pt x="16179" y="94221"/>
                </a:lnTo>
                <a:lnTo>
                  <a:pt x="33718" y="106045"/>
                </a:lnTo>
                <a:lnTo>
                  <a:pt x="55194" y="110375"/>
                </a:lnTo>
                <a:lnTo>
                  <a:pt x="1427988" y="110375"/>
                </a:lnTo>
                <a:lnTo>
                  <a:pt x="1449476" y="106045"/>
                </a:lnTo>
                <a:lnTo>
                  <a:pt x="1467015" y="94221"/>
                </a:lnTo>
                <a:lnTo>
                  <a:pt x="1478838" y="76682"/>
                </a:lnTo>
                <a:lnTo>
                  <a:pt x="1483169" y="55194"/>
                </a:lnTo>
                <a:close/>
              </a:path>
              <a:path w="1746250" h="948054">
                <a:moveTo>
                  <a:pt x="1745780" y="892479"/>
                </a:moveTo>
                <a:lnTo>
                  <a:pt x="1741436" y="870991"/>
                </a:lnTo>
                <a:lnTo>
                  <a:pt x="1729613" y="853452"/>
                </a:lnTo>
                <a:lnTo>
                  <a:pt x="1712074" y="841616"/>
                </a:lnTo>
                <a:lnTo>
                  <a:pt x="1690598" y="837285"/>
                </a:lnTo>
                <a:lnTo>
                  <a:pt x="55194" y="837285"/>
                </a:lnTo>
                <a:lnTo>
                  <a:pt x="33705" y="841616"/>
                </a:lnTo>
                <a:lnTo>
                  <a:pt x="16167" y="853452"/>
                </a:lnTo>
                <a:lnTo>
                  <a:pt x="4343" y="870991"/>
                </a:lnTo>
                <a:lnTo>
                  <a:pt x="12" y="892479"/>
                </a:lnTo>
                <a:lnTo>
                  <a:pt x="4343" y="913955"/>
                </a:lnTo>
                <a:lnTo>
                  <a:pt x="16167" y="931494"/>
                </a:lnTo>
                <a:lnTo>
                  <a:pt x="33705" y="943317"/>
                </a:lnTo>
                <a:lnTo>
                  <a:pt x="55194" y="947661"/>
                </a:lnTo>
                <a:lnTo>
                  <a:pt x="1690598" y="947661"/>
                </a:lnTo>
                <a:lnTo>
                  <a:pt x="1712074" y="943317"/>
                </a:lnTo>
                <a:lnTo>
                  <a:pt x="1729613" y="931494"/>
                </a:lnTo>
                <a:lnTo>
                  <a:pt x="1741436" y="913955"/>
                </a:lnTo>
                <a:lnTo>
                  <a:pt x="1745780" y="892479"/>
                </a:lnTo>
                <a:close/>
              </a:path>
            </a:pathLst>
          </a:custGeom>
          <a:solidFill>
            <a:srgbClr val="0D06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9681865" y="2136112"/>
            <a:ext cx="86614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000" dirty="0">
                <a:solidFill>
                  <a:srgbClr val="7A5FE7"/>
                </a:solidFill>
                <a:latin typeface="Arial"/>
                <a:cs typeface="Arial"/>
              </a:rPr>
              <a:t>Lorem Ipsum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817255" y="4188813"/>
            <a:ext cx="172466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000" spc="-5" dirty="0">
                <a:solidFill>
                  <a:srgbClr val="7A5FE7"/>
                </a:solidFill>
                <a:latin typeface="Arial"/>
                <a:cs typeface="Arial"/>
              </a:rPr>
              <a:t>Lorem Ipsum </a:t>
            </a:r>
            <a:r>
              <a:rPr lang="en-IN" sz="1000" spc="-5" dirty="0" err="1">
                <a:solidFill>
                  <a:srgbClr val="7A5FE7"/>
                </a:solidFill>
                <a:latin typeface="Arial"/>
                <a:cs typeface="Arial"/>
              </a:rPr>
              <a:t>Dolor</a:t>
            </a:r>
            <a:r>
              <a:rPr lang="en-IN" sz="1000" spc="-5" dirty="0">
                <a:solidFill>
                  <a:srgbClr val="7A5FE7"/>
                </a:solidFill>
                <a:latin typeface="Arial"/>
                <a:cs typeface="Arial"/>
              </a:rPr>
              <a:t> Set Amer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392815" y="2299053"/>
            <a:ext cx="636270" cy="1095813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lang="en-IN" sz="1000" dirty="0">
                <a:solidFill>
                  <a:srgbClr val="777777"/>
                </a:solidFill>
                <a:latin typeface="Arial"/>
                <a:cs typeface="Arial"/>
              </a:rPr>
              <a:t>Lorem</a:t>
            </a:r>
          </a:p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lang="en-IN" sz="1000" dirty="0">
                <a:solidFill>
                  <a:srgbClr val="777777"/>
                </a:solidFill>
                <a:latin typeface="Arial"/>
                <a:cs typeface="Arial"/>
              </a:rPr>
              <a:t>Lorem</a:t>
            </a:r>
          </a:p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lang="en-IN" sz="1000" dirty="0">
                <a:solidFill>
                  <a:srgbClr val="777777"/>
                </a:solidFill>
                <a:latin typeface="Arial"/>
                <a:cs typeface="Arial"/>
              </a:rPr>
              <a:t>Lorem</a:t>
            </a:r>
          </a:p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lang="en-IN" sz="1000" dirty="0">
                <a:solidFill>
                  <a:srgbClr val="777777"/>
                </a:solidFill>
                <a:latin typeface="Arial"/>
                <a:cs typeface="Arial"/>
              </a:rPr>
              <a:t>Lorem</a:t>
            </a:r>
          </a:p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lang="en-IN" sz="1000" dirty="0">
                <a:solidFill>
                  <a:srgbClr val="777777"/>
                </a:solidFill>
                <a:latin typeface="Arial"/>
                <a:cs typeface="Arial"/>
              </a:rPr>
              <a:t>Lorem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037095" y="5862927"/>
            <a:ext cx="2017897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86230" algn="l"/>
              </a:tabLst>
            </a:pPr>
            <a:r>
              <a:rPr lang="en-IN" sz="1000" spc="-5" dirty="0">
                <a:solidFill>
                  <a:srgbClr val="777777"/>
                </a:solidFill>
                <a:latin typeface="Arial"/>
                <a:cs typeface="Arial"/>
              </a:rPr>
              <a:t>Lorem                </a:t>
            </a:r>
            <a:r>
              <a:rPr lang="en-IN" sz="1000" spc="-5" dirty="0" err="1">
                <a:solidFill>
                  <a:srgbClr val="777777"/>
                </a:solidFill>
                <a:latin typeface="Arial"/>
                <a:cs typeface="Arial"/>
              </a:rPr>
              <a:t>Lorem</a:t>
            </a:r>
            <a:r>
              <a:rPr lang="en-IN" sz="1000" spc="-5" dirty="0">
                <a:solidFill>
                  <a:srgbClr val="777777"/>
                </a:solidFill>
                <a:latin typeface="Arial"/>
                <a:cs typeface="Arial"/>
              </a:rPr>
              <a:t>         </a:t>
            </a:r>
            <a:r>
              <a:rPr lang="en-IN" sz="1000" spc="-5" dirty="0" err="1">
                <a:solidFill>
                  <a:srgbClr val="777777"/>
                </a:solidFill>
                <a:latin typeface="Arial"/>
                <a:cs typeface="Arial"/>
              </a:rPr>
              <a:t>Lorem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780541" y="4719291"/>
            <a:ext cx="414020" cy="73406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1000" spc="-5" dirty="0">
                <a:solidFill>
                  <a:srgbClr val="777777"/>
                </a:solidFill>
                <a:latin typeface="Arial"/>
                <a:cs typeface="Arial"/>
              </a:rPr>
              <a:t>15,000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sz="1000" spc="-5" dirty="0">
                <a:solidFill>
                  <a:srgbClr val="777777"/>
                </a:solidFill>
                <a:latin typeface="Arial"/>
                <a:cs typeface="Arial"/>
              </a:rPr>
              <a:t>30,000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1000" spc="-5" dirty="0">
                <a:solidFill>
                  <a:srgbClr val="777777"/>
                </a:solidFill>
                <a:latin typeface="Arial"/>
                <a:cs typeface="Arial"/>
              </a:rPr>
              <a:t>65,000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193803" y="3512284"/>
            <a:ext cx="2446817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3685" algn="l"/>
                <a:tab pos="675640" algn="l"/>
                <a:tab pos="1078230" algn="l"/>
                <a:tab pos="1480820" algn="l"/>
                <a:tab pos="1882775" algn="l"/>
              </a:tabLst>
            </a:pPr>
            <a:r>
              <a:rPr lang="en-IN" sz="1000" dirty="0">
                <a:solidFill>
                  <a:srgbClr val="777777"/>
                </a:solidFill>
                <a:latin typeface="Arial"/>
                <a:cs typeface="Arial"/>
              </a:rPr>
              <a:t>Lorem   </a:t>
            </a:r>
            <a:r>
              <a:rPr lang="en-IN" sz="1000" dirty="0" err="1">
                <a:solidFill>
                  <a:srgbClr val="777777"/>
                </a:solidFill>
                <a:latin typeface="Arial"/>
                <a:cs typeface="Arial"/>
              </a:rPr>
              <a:t>Lorem</a:t>
            </a:r>
            <a:r>
              <a:rPr lang="en-IN" sz="1000" dirty="0">
                <a:solidFill>
                  <a:srgbClr val="777777"/>
                </a:solidFill>
                <a:latin typeface="Arial"/>
                <a:cs typeface="Arial"/>
              </a:rPr>
              <a:t>   </a:t>
            </a:r>
            <a:r>
              <a:rPr lang="en-IN" sz="1000" dirty="0" err="1">
                <a:solidFill>
                  <a:srgbClr val="777777"/>
                </a:solidFill>
                <a:latin typeface="Arial"/>
                <a:cs typeface="Arial"/>
              </a:rPr>
              <a:t>Lorem</a:t>
            </a:r>
            <a:r>
              <a:rPr lang="en-IN" sz="1000" dirty="0">
                <a:solidFill>
                  <a:srgbClr val="777777"/>
                </a:solidFill>
                <a:latin typeface="Arial"/>
                <a:cs typeface="Arial"/>
              </a:rPr>
              <a:t>   </a:t>
            </a:r>
            <a:r>
              <a:rPr lang="en-IN" sz="1000" dirty="0" err="1">
                <a:solidFill>
                  <a:srgbClr val="777777"/>
                </a:solidFill>
                <a:latin typeface="Arial"/>
                <a:cs typeface="Arial"/>
              </a:rPr>
              <a:t>Lorem</a:t>
            </a:r>
            <a:r>
              <a:rPr lang="en-IN" sz="1000" dirty="0">
                <a:solidFill>
                  <a:srgbClr val="777777"/>
                </a:solidFill>
                <a:latin typeface="Arial"/>
                <a:cs typeface="Arial"/>
              </a:rPr>
              <a:t>   </a:t>
            </a:r>
            <a:r>
              <a:rPr lang="en-IN" sz="1000" dirty="0" err="1">
                <a:solidFill>
                  <a:srgbClr val="777777"/>
                </a:solidFill>
                <a:latin typeface="Arial"/>
                <a:cs typeface="Arial"/>
              </a:rPr>
              <a:t>Lorem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172095" y="4646521"/>
            <a:ext cx="167005" cy="1394460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1000" spc="-5" dirty="0">
                <a:solidFill>
                  <a:srgbClr val="777777"/>
                </a:solidFill>
                <a:latin typeface="Arial"/>
                <a:cs typeface="Arial"/>
              </a:rPr>
              <a:t>80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1000" spc="-5" dirty="0">
                <a:solidFill>
                  <a:srgbClr val="777777"/>
                </a:solidFill>
                <a:latin typeface="Arial"/>
                <a:cs typeface="Arial"/>
              </a:rPr>
              <a:t>70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1000" spc="-5" dirty="0">
                <a:solidFill>
                  <a:srgbClr val="777777"/>
                </a:solidFill>
                <a:latin typeface="Arial"/>
                <a:cs typeface="Arial"/>
              </a:rPr>
              <a:t>60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1000" spc="-5" dirty="0">
                <a:solidFill>
                  <a:srgbClr val="777777"/>
                </a:solidFill>
                <a:latin typeface="Arial"/>
                <a:cs typeface="Arial"/>
              </a:rPr>
              <a:t>50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sz="1000" spc="-5" dirty="0">
                <a:solidFill>
                  <a:srgbClr val="777777"/>
                </a:solidFill>
                <a:latin typeface="Arial"/>
                <a:cs typeface="Arial"/>
              </a:rPr>
              <a:t>40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1000" spc="-5" dirty="0">
                <a:solidFill>
                  <a:srgbClr val="777777"/>
                </a:solidFill>
                <a:latin typeface="Arial"/>
                <a:cs typeface="Arial"/>
              </a:rPr>
              <a:t>30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172095" y="4506821"/>
            <a:ext cx="16700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solidFill>
                  <a:srgbClr val="777777"/>
                </a:solidFill>
                <a:latin typeface="Arial"/>
                <a:cs typeface="Arial"/>
              </a:rPr>
              <a:t>90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500136" y="6005929"/>
            <a:ext cx="238696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34340" algn="l"/>
                <a:tab pos="857885" algn="l"/>
                <a:tab pos="1293495" algn="l"/>
                <a:tab pos="1705610" algn="l"/>
                <a:tab pos="2098040" algn="l"/>
              </a:tabLst>
            </a:pPr>
            <a:r>
              <a:rPr sz="1000" dirty="0">
                <a:solidFill>
                  <a:srgbClr val="777777"/>
                </a:solidFill>
                <a:latin typeface="Arial"/>
                <a:cs typeface="Arial"/>
              </a:rPr>
              <a:t>Jan	Feb	Mar	Apr	May	June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611662" y="4790231"/>
            <a:ext cx="2135505" cy="840740"/>
          </a:xfrm>
          <a:custGeom>
            <a:avLst/>
            <a:gdLst/>
            <a:ahLst/>
            <a:cxnLst/>
            <a:rect l="l" t="t" r="r" b="b"/>
            <a:pathLst>
              <a:path w="2135504" h="840739">
                <a:moveTo>
                  <a:pt x="0" y="840384"/>
                </a:moveTo>
                <a:lnTo>
                  <a:pt x="434606" y="263867"/>
                </a:lnTo>
                <a:lnTo>
                  <a:pt x="851471" y="0"/>
                </a:lnTo>
                <a:lnTo>
                  <a:pt x="1279423" y="502284"/>
                </a:lnTo>
                <a:lnTo>
                  <a:pt x="1711807" y="152996"/>
                </a:lnTo>
                <a:lnTo>
                  <a:pt x="2135327" y="44348"/>
                </a:lnTo>
              </a:path>
            </a:pathLst>
          </a:custGeom>
          <a:ln w="12700">
            <a:solidFill>
              <a:srgbClr val="F437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611662" y="4716678"/>
            <a:ext cx="2135505" cy="1019175"/>
          </a:xfrm>
          <a:custGeom>
            <a:avLst/>
            <a:gdLst/>
            <a:ahLst/>
            <a:cxnLst/>
            <a:rect l="l" t="t" r="r" b="b"/>
            <a:pathLst>
              <a:path w="2135504" h="1019175">
                <a:moveTo>
                  <a:pt x="0" y="663549"/>
                </a:moveTo>
                <a:lnTo>
                  <a:pt x="432968" y="225132"/>
                </a:lnTo>
                <a:lnTo>
                  <a:pt x="856576" y="346582"/>
                </a:lnTo>
                <a:lnTo>
                  <a:pt x="1280185" y="1019022"/>
                </a:lnTo>
                <a:lnTo>
                  <a:pt x="1709712" y="0"/>
                </a:lnTo>
                <a:lnTo>
                  <a:pt x="2135327" y="352513"/>
                </a:lnTo>
              </a:path>
            </a:pathLst>
          </a:custGeom>
          <a:ln w="12700">
            <a:solidFill>
              <a:srgbClr val="7A5F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611662" y="4879534"/>
            <a:ext cx="2135505" cy="359410"/>
          </a:xfrm>
          <a:custGeom>
            <a:avLst/>
            <a:gdLst/>
            <a:ahLst/>
            <a:cxnLst/>
            <a:rect l="l" t="t" r="r" b="b"/>
            <a:pathLst>
              <a:path w="2135504" h="359410">
                <a:moveTo>
                  <a:pt x="0" y="309575"/>
                </a:moveTo>
                <a:lnTo>
                  <a:pt x="436016" y="206032"/>
                </a:lnTo>
                <a:lnTo>
                  <a:pt x="853947" y="58864"/>
                </a:lnTo>
                <a:lnTo>
                  <a:pt x="1286598" y="359079"/>
                </a:lnTo>
                <a:lnTo>
                  <a:pt x="1704543" y="0"/>
                </a:lnTo>
                <a:lnTo>
                  <a:pt x="2135327" y="50038"/>
                </a:lnTo>
              </a:path>
            </a:pathLst>
          </a:custGeom>
          <a:ln w="12700">
            <a:solidFill>
              <a:srgbClr val="17D5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374504" y="4617293"/>
            <a:ext cx="422275" cy="278765"/>
          </a:xfrm>
          <a:custGeom>
            <a:avLst/>
            <a:gdLst/>
            <a:ahLst/>
            <a:cxnLst/>
            <a:rect l="l" t="t" r="r" b="b"/>
            <a:pathLst>
              <a:path w="422275" h="278764">
                <a:moveTo>
                  <a:pt x="422148" y="0"/>
                </a:moveTo>
                <a:lnTo>
                  <a:pt x="372152" y="2956"/>
                </a:lnTo>
                <a:lnTo>
                  <a:pt x="323404" y="10106"/>
                </a:lnTo>
                <a:lnTo>
                  <a:pt x="276085" y="21266"/>
                </a:lnTo>
                <a:lnTo>
                  <a:pt x="230373" y="36256"/>
                </a:lnTo>
                <a:lnTo>
                  <a:pt x="186451" y="54895"/>
                </a:lnTo>
                <a:lnTo>
                  <a:pt x="144499" y="77001"/>
                </a:lnTo>
                <a:lnTo>
                  <a:pt x="104697" y="102393"/>
                </a:lnTo>
                <a:lnTo>
                  <a:pt x="67226" y="130889"/>
                </a:lnTo>
                <a:lnTo>
                  <a:pt x="32267" y="162308"/>
                </a:lnTo>
                <a:lnTo>
                  <a:pt x="0" y="196469"/>
                </a:lnTo>
                <a:lnTo>
                  <a:pt x="109347" y="278384"/>
                </a:lnTo>
                <a:lnTo>
                  <a:pt x="144648" y="243765"/>
                </a:lnTo>
                <a:lnTo>
                  <a:pt x="183689" y="213306"/>
                </a:lnTo>
                <a:lnTo>
                  <a:pt x="226102" y="187370"/>
                </a:lnTo>
                <a:lnTo>
                  <a:pt x="271521" y="166321"/>
                </a:lnTo>
                <a:lnTo>
                  <a:pt x="319580" y="150524"/>
                </a:lnTo>
                <a:lnTo>
                  <a:pt x="369911" y="140344"/>
                </a:lnTo>
                <a:lnTo>
                  <a:pt x="422148" y="136144"/>
                </a:lnTo>
                <a:lnTo>
                  <a:pt x="422148" y="0"/>
                </a:lnTo>
                <a:close/>
              </a:path>
            </a:pathLst>
          </a:custGeom>
          <a:solidFill>
            <a:srgbClr val="17D5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234169" y="4828113"/>
            <a:ext cx="1136015" cy="932815"/>
          </a:xfrm>
          <a:custGeom>
            <a:avLst/>
            <a:gdLst/>
            <a:ahLst/>
            <a:cxnLst/>
            <a:rect l="l" t="t" r="r" b="b"/>
            <a:pathLst>
              <a:path w="1136015" h="932814">
                <a:moveTo>
                  <a:pt x="128270" y="0"/>
                </a:moveTo>
                <a:lnTo>
                  <a:pt x="99750" y="38152"/>
                </a:lnTo>
                <a:lnTo>
                  <a:pt x="74420" y="78666"/>
                </a:lnTo>
                <a:lnTo>
                  <a:pt x="52468" y="121356"/>
                </a:lnTo>
                <a:lnTo>
                  <a:pt x="34083" y="166036"/>
                </a:lnTo>
                <a:lnTo>
                  <a:pt x="19455" y="212520"/>
                </a:lnTo>
                <a:lnTo>
                  <a:pt x="8772" y="260621"/>
                </a:lnTo>
                <a:lnTo>
                  <a:pt x="2224" y="310155"/>
                </a:lnTo>
                <a:lnTo>
                  <a:pt x="0" y="360934"/>
                </a:lnTo>
                <a:lnTo>
                  <a:pt x="1895" y="407838"/>
                </a:lnTo>
                <a:lnTo>
                  <a:pt x="7484" y="453697"/>
                </a:lnTo>
                <a:lnTo>
                  <a:pt x="16619" y="498366"/>
                </a:lnTo>
                <a:lnTo>
                  <a:pt x="29154" y="541695"/>
                </a:lnTo>
                <a:lnTo>
                  <a:pt x="44940" y="583539"/>
                </a:lnTo>
                <a:lnTo>
                  <a:pt x="63830" y="623749"/>
                </a:lnTo>
                <a:lnTo>
                  <a:pt x="85679" y="662179"/>
                </a:lnTo>
                <a:lnTo>
                  <a:pt x="110337" y="698682"/>
                </a:lnTo>
                <a:lnTo>
                  <a:pt x="137659" y="733111"/>
                </a:lnTo>
                <a:lnTo>
                  <a:pt x="167497" y="765317"/>
                </a:lnTo>
                <a:lnTo>
                  <a:pt x="199703" y="795155"/>
                </a:lnTo>
                <a:lnTo>
                  <a:pt x="234132" y="822477"/>
                </a:lnTo>
                <a:lnTo>
                  <a:pt x="270635" y="847135"/>
                </a:lnTo>
                <a:lnTo>
                  <a:pt x="309065" y="868984"/>
                </a:lnTo>
                <a:lnTo>
                  <a:pt x="349275" y="887874"/>
                </a:lnTo>
                <a:lnTo>
                  <a:pt x="391119" y="903660"/>
                </a:lnTo>
                <a:lnTo>
                  <a:pt x="434448" y="916195"/>
                </a:lnTo>
                <a:lnTo>
                  <a:pt x="479117" y="925330"/>
                </a:lnTo>
                <a:lnTo>
                  <a:pt x="524976" y="930919"/>
                </a:lnTo>
                <a:lnTo>
                  <a:pt x="571881" y="932815"/>
                </a:lnTo>
                <a:lnTo>
                  <a:pt x="621418" y="930699"/>
                </a:lnTo>
                <a:lnTo>
                  <a:pt x="669781" y="924466"/>
                </a:lnTo>
                <a:lnTo>
                  <a:pt x="716794" y="914292"/>
                </a:lnTo>
                <a:lnTo>
                  <a:pt x="762284" y="900348"/>
                </a:lnTo>
                <a:lnTo>
                  <a:pt x="806077" y="882810"/>
                </a:lnTo>
                <a:lnTo>
                  <a:pt x="847999" y="861850"/>
                </a:lnTo>
                <a:lnTo>
                  <a:pt x="887878" y="837643"/>
                </a:lnTo>
                <a:lnTo>
                  <a:pt x="925538" y="810362"/>
                </a:lnTo>
                <a:lnTo>
                  <a:pt x="960807" y="780180"/>
                </a:lnTo>
                <a:lnTo>
                  <a:pt x="993511" y="747272"/>
                </a:lnTo>
                <a:lnTo>
                  <a:pt x="1023475" y="711812"/>
                </a:lnTo>
                <a:lnTo>
                  <a:pt x="1050527" y="673972"/>
                </a:lnTo>
                <a:lnTo>
                  <a:pt x="1074492" y="633927"/>
                </a:lnTo>
                <a:lnTo>
                  <a:pt x="1095197" y="591850"/>
                </a:lnTo>
                <a:lnTo>
                  <a:pt x="1112469" y="547916"/>
                </a:lnTo>
                <a:lnTo>
                  <a:pt x="1126132" y="502297"/>
                </a:lnTo>
                <a:lnTo>
                  <a:pt x="1136015" y="455168"/>
                </a:lnTo>
                <a:lnTo>
                  <a:pt x="1001014" y="436118"/>
                </a:lnTo>
                <a:lnTo>
                  <a:pt x="990315" y="482470"/>
                </a:lnTo>
                <a:lnTo>
                  <a:pt x="974828" y="526786"/>
                </a:lnTo>
                <a:lnTo>
                  <a:pt x="954842" y="568776"/>
                </a:lnTo>
                <a:lnTo>
                  <a:pt x="930652" y="608147"/>
                </a:lnTo>
                <a:lnTo>
                  <a:pt x="902548" y="644610"/>
                </a:lnTo>
                <a:lnTo>
                  <a:pt x="870823" y="677873"/>
                </a:lnTo>
                <a:lnTo>
                  <a:pt x="835768" y="707644"/>
                </a:lnTo>
                <a:lnTo>
                  <a:pt x="797677" y="733634"/>
                </a:lnTo>
                <a:lnTo>
                  <a:pt x="756840" y="755551"/>
                </a:lnTo>
                <a:lnTo>
                  <a:pt x="713550" y="773105"/>
                </a:lnTo>
                <a:lnTo>
                  <a:pt x="668098" y="786003"/>
                </a:lnTo>
                <a:lnTo>
                  <a:pt x="620778" y="793955"/>
                </a:lnTo>
                <a:lnTo>
                  <a:pt x="571881" y="796671"/>
                </a:lnTo>
                <a:lnTo>
                  <a:pt x="524400" y="794114"/>
                </a:lnTo>
                <a:lnTo>
                  <a:pt x="478400" y="786621"/>
                </a:lnTo>
                <a:lnTo>
                  <a:pt x="434148" y="774458"/>
                </a:lnTo>
                <a:lnTo>
                  <a:pt x="391910" y="757890"/>
                </a:lnTo>
                <a:lnTo>
                  <a:pt x="351949" y="737183"/>
                </a:lnTo>
                <a:lnTo>
                  <a:pt x="314534" y="712603"/>
                </a:lnTo>
                <a:lnTo>
                  <a:pt x="279928" y="684415"/>
                </a:lnTo>
                <a:lnTo>
                  <a:pt x="248399" y="652886"/>
                </a:lnTo>
                <a:lnTo>
                  <a:pt x="220211" y="618280"/>
                </a:lnTo>
                <a:lnTo>
                  <a:pt x="195631" y="580865"/>
                </a:lnTo>
                <a:lnTo>
                  <a:pt x="174924" y="540904"/>
                </a:lnTo>
                <a:lnTo>
                  <a:pt x="158356" y="498666"/>
                </a:lnTo>
                <a:lnTo>
                  <a:pt x="146193" y="454414"/>
                </a:lnTo>
                <a:lnTo>
                  <a:pt x="138700" y="408414"/>
                </a:lnTo>
                <a:lnTo>
                  <a:pt x="136144" y="360934"/>
                </a:lnTo>
                <a:lnTo>
                  <a:pt x="139249" y="308594"/>
                </a:lnTo>
                <a:lnTo>
                  <a:pt x="148331" y="258111"/>
                </a:lnTo>
                <a:lnTo>
                  <a:pt x="163036" y="209835"/>
                </a:lnTo>
                <a:lnTo>
                  <a:pt x="183011" y="164121"/>
                </a:lnTo>
                <a:lnTo>
                  <a:pt x="207904" y="121321"/>
                </a:lnTo>
                <a:lnTo>
                  <a:pt x="237363" y="81788"/>
                </a:lnTo>
                <a:lnTo>
                  <a:pt x="128270" y="0"/>
                </a:lnTo>
                <a:close/>
              </a:path>
            </a:pathLst>
          </a:custGeom>
          <a:solidFill>
            <a:srgbClr val="F437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815448" y="4617294"/>
            <a:ext cx="562610" cy="647700"/>
          </a:xfrm>
          <a:custGeom>
            <a:avLst/>
            <a:gdLst/>
            <a:ahLst/>
            <a:cxnLst/>
            <a:rect l="l" t="t" r="r" b="b"/>
            <a:pathLst>
              <a:path w="562609" h="647700">
                <a:moveTo>
                  <a:pt x="0" y="0"/>
                </a:moveTo>
                <a:lnTo>
                  <a:pt x="0" y="136143"/>
                </a:lnTo>
                <a:lnTo>
                  <a:pt x="46585" y="139601"/>
                </a:lnTo>
                <a:lnTo>
                  <a:pt x="91681" y="147822"/>
                </a:lnTo>
                <a:lnTo>
                  <a:pt x="135034" y="160550"/>
                </a:lnTo>
                <a:lnTo>
                  <a:pt x="176387" y="177530"/>
                </a:lnTo>
                <a:lnTo>
                  <a:pt x="215486" y="198505"/>
                </a:lnTo>
                <a:lnTo>
                  <a:pt x="252073" y="223221"/>
                </a:lnTo>
                <a:lnTo>
                  <a:pt x="285895" y="251421"/>
                </a:lnTo>
                <a:lnTo>
                  <a:pt x="316694" y="282849"/>
                </a:lnTo>
                <a:lnTo>
                  <a:pt x="344216" y="317250"/>
                </a:lnTo>
                <a:lnTo>
                  <a:pt x="368205" y="354367"/>
                </a:lnTo>
                <a:lnTo>
                  <a:pt x="388406" y="393946"/>
                </a:lnTo>
                <a:lnTo>
                  <a:pt x="404563" y="435729"/>
                </a:lnTo>
                <a:lnTo>
                  <a:pt x="416419" y="479462"/>
                </a:lnTo>
                <a:lnTo>
                  <a:pt x="423721" y="524889"/>
                </a:lnTo>
                <a:lnTo>
                  <a:pt x="426211" y="571753"/>
                </a:lnTo>
                <a:lnTo>
                  <a:pt x="425975" y="586067"/>
                </a:lnTo>
                <a:lnTo>
                  <a:pt x="425275" y="600249"/>
                </a:lnTo>
                <a:lnTo>
                  <a:pt x="424122" y="614312"/>
                </a:lnTo>
                <a:lnTo>
                  <a:pt x="422528" y="628268"/>
                </a:lnTo>
                <a:lnTo>
                  <a:pt x="557529" y="647318"/>
                </a:lnTo>
                <a:lnTo>
                  <a:pt x="559696" y="628671"/>
                </a:lnTo>
                <a:lnTo>
                  <a:pt x="561244" y="609869"/>
                </a:lnTo>
                <a:lnTo>
                  <a:pt x="562173" y="590901"/>
                </a:lnTo>
                <a:lnTo>
                  <a:pt x="562482" y="571753"/>
                </a:lnTo>
                <a:lnTo>
                  <a:pt x="560425" y="522898"/>
                </a:lnTo>
                <a:lnTo>
                  <a:pt x="554363" y="475183"/>
                </a:lnTo>
                <a:lnTo>
                  <a:pt x="544463" y="428774"/>
                </a:lnTo>
                <a:lnTo>
                  <a:pt x="530891" y="383839"/>
                </a:lnTo>
                <a:lnTo>
                  <a:pt x="513815" y="340543"/>
                </a:lnTo>
                <a:lnTo>
                  <a:pt x="493401" y="299055"/>
                </a:lnTo>
                <a:lnTo>
                  <a:pt x="469814" y="259540"/>
                </a:lnTo>
                <a:lnTo>
                  <a:pt x="443223" y="222165"/>
                </a:lnTo>
                <a:lnTo>
                  <a:pt x="413793" y="187098"/>
                </a:lnTo>
                <a:lnTo>
                  <a:pt x="381690" y="154504"/>
                </a:lnTo>
                <a:lnTo>
                  <a:pt x="347082" y="124551"/>
                </a:lnTo>
                <a:lnTo>
                  <a:pt x="310135" y="97405"/>
                </a:lnTo>
                <a:lnTo>
                  <a:pt x="271016" y="73234"/>
                </a:lnTo>
                <a:lnTo>
                  <a:pt x="229890" y="52203"/>
                </a:lnTo>
                <a:lnTo>
                  <a:pt x="186925" y="34480"/>
                </a:lnTo>
                <a:lnTo>
                  <a:pt x="142287" y="20232"/>
                </a:lnTo>
                <a:lnTo>
                  <a:pt x="96142" y="9624"/>
                </a:lnTo>
                <a:lnTo>
                  <a:pt x="48657" y="2824"/>
                </a:lnTo>
                <a:lnTo>
                  <a:pt x="0" y="0"/>
                </a:lnTo>
                <a:close/>
              </a:path>
            </a:pathLst>
          </a:custGeom>
          <a:solidFill>
            <a:srgbClr val="7A5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2" name="object 3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32310" y="4838545"/>
            <a:ext cx="114261" cy="114261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632310" y="5068478"/>
            <a:ext cx="114261" cy="114261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208875" y="6065713"/>
            <a:ext cx="114261" cy="114261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632310" y="5312766"/>
            <a:ext cx="114261" cy="114261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072260" y="6065713"/>
            <a:ext cx="114261" cy="114261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740325" y="6065713"/>
            <a:ext cx="114261" cy="114261"/>
          </a:xfrm>
          <a:prstGeom prst="rect">
            <a:avLst/>
          </a:prstGeom>
        </p:spPr>
      </p:pic>
      <p:sp>
        <p:nvSpPr>
          <p:cNvPr id="38" name="object 38"/>
          <p:cNvSpPr txBox="1"/>
          <p:nvPr/>
        </p:nvSpPr>
        <p:spPr>
          <a:xfrm>
            <a:off x="9360265" y="4188866"/>
            <a:ext cx="1335133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000" dirty="0">
                <a:solidFill>
                  <a:srgbClr val="7A5FE7"/>
                </a:solidFill>
                <a:latin typeface="Arial"/>
                <a:cs typeface="Arial"/>
              </a:rPr>
              <a:t>Lorem Ipsum </a:t>
            </a:r>
            <a:r>
              <a:rPr lang="en-IN" sz="1000" dirty="0" err="1">
                <a:solidFill>
                  <a:srgbClr val="7A5FE7"/>
                </a:solidFill>
                <a:latin typeface="Arial"/>
                <a:cs typeface="Arial"/>
              </a:rPr>
              <a:t>Dolor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40" name="object 4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75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41" name="object 9">
            <a:extLst>
              <a:ext uri="{FF2B5EF4-FFF2-40B4-BE49-F238E27FC236}">
                <a16:creationId xmlns:a16="http://schemas.microsoft.com/office/drawing/2014/main" id="{2DA8545F-C9D9-43D5-B7BD-67E88B4BD074}"/>
              </a:ext>
            </a:extLst>
          </p:cNvPr>
          <p:cNvSpPr txBox="1"/>
          <p:nvPr/>
        </p:nvSpPr>
        <p:spPr>
          <a:xfrm>
            <a:off x="829590" y="2863718"/>
            <a:ext cx="3099435" cy="987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 indent="-17145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IN" sz="1200" dirty="0">
                <a:solidFill>
                  <a:srgbClr val="777777"/>
                </a:solidFill>
                <a:latin typeface="Arial"/>
                <a:cs typeface="Arial"/>
              </a:rPr>
              <a:t>Lorem Ipsum </a:t>
            </a:r>
            <a:r>
              <a:rPr lang="en-IN" sz="1200" dirty="0" err="1">
                <a:solidFill>
                  <a:srgbClr val="777777"/>
                </a:solidFill>
                <a:latin typeface="Arial"/>
                <a:cs typeface="Arial"/>
              </a:rPr>
              <a:t>Dolor</a:t>
            </a:r>
            <a:r>
              <a:rPr lang="en-IN" sz="1200" dirty="0">
                <a:solidFill>
                  <a:srgbClr val="777777"/>
                </a:solidFill>
                <a:latin typeface="Arial"/>
                <a:cs typeface="Arial"/>
              </a:rPr>
              <a:t> Set </a:t>
            </a:r>
            <a:r>
              <a:rPr lang="en-IN" sz="1200" dirty="0" err="1">
                <a:solidFill>
                  <a:srgbClr val="777777"/>
                </a:solidFill>
                <a:latin typeface="Arial"/>
                <a:cs typeface="Arial"/>
              </a:rPr>
              <a:t>Amet</a:t>
            </a:r>
            <a:r>
              <a:rPr lang="en-IN" sz="1200" dirty="0">
                <a:solidFill>
                  <a:srgbClr val="777777"/>
                </a:solidFill>
                <a:latin typeface="Arial"/>
                <a:cs typeface="Arial"/>
              </a:rPr>
              <a:t> Lorem Ipsum</a:t>
            </a:r>
          </a:p>
          <a:p>
            <a:pPr marL="184150" indent="-17145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a-DK" sz="1200" dirty="0">
                <a:solidFill>
                  <a:srgbClr val="777777"/>
                </a:solidFill>
                <a:latin typeface="Arial"/>
                <a:cs typeface="Arial"/>
              </a:rPr>
              <a:t>Lorem Ipsum Dolor Set Amet Lorem Ipsum</a:t>
            </a:r>
            <a:endParaRPr lang="da-DK" sz="1200" dirty="0">
              <a:latin typeface="Arial"/>
              <a:cs typeface="Arial"/>
            </a:endParaRPr>
          </a:p>
          <a:p>
            <a:pPr marL="184150" indent="-17145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a-DK" sz="1200" dirty="0">
                <a:solidFill>
                  <a:srgbClr val="777777"/>
                </a:solidFill>
                <a:latin typeface="Arial"/>
                <a:cs typeface="Arial"/>
              </a:rPr>
              <a:t>Lorem Ipsum Dolor Set Amet Lorem Ipsum</a:t>
            </a:r>
            <a:endParaRPr lang="da-DK" sz="1200" dirty="0">
              <a:latin typeface="Arial"/>
              <a:cs typeface="Arial"/>
            </a:endParaRPr>
          </a:p>
          <a:p>
            <a:pPr marL="184150" indent="-17145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a-DK" sz="1200" dirty="0">
                <a:solidFill>
                  <a:srgbClr val="777777"/>
                </a:solidFill>
                <a:latin typeface="Arial"/>
                <a:cs typeface="Arial"/>
              </a:rPr>
              <a:t>Lorem Ipsum Dolor Set Amet Lorem Ipsum</a:t>
            </a:r>
            <a:endParaRPr lang="da-DK" sz="1200" dirty="0">
              <a:latin typeface="Arial"/>
              <a:cs typeface="Arial"/>
            </a:endParaRPr>
          </a:p>
          <a:p>
            <a:pPr marL="184150" indent="-17145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endParaRPr sz="1200" dirty="0">
              <a:latin typeface="Arial"/>
              <a:cs typeface="Arial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1B06D4E-2A6A-4386-BFB8-43EAE21EAEB3}"/>
              </a:ext>
            </a:extLst>
          </p:cNvPr>
          <p:cNvSpPr txBox="1"/>
          <p:nvPr/>
        </p:nvSpPr>
        <p:spPr>
          <a:xfrm>
            <a:off x="5239820" y="2830800"/>
            <a:ext cx="122262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000" spc="-5" dirty="0" err="1">
                <a:solidFill>
                  <a:schemeClr val="bg1"/>
                </a:solidFill>
                <a:latin typeface="Arial"/>
                <a:cs typeface="Arial"/>
              </a:rPr>
              <a:t>Dolor</a:t>
            </a:r>
            <a:r>
              <a:rPr lang="en-IN" sz="1000" spc="-5" dirty="0">
                <a:solidFill>
                  <a:schemeClr val="bg1"/>
                </a:solidFill>
                <a:latin typeface="Arial"/>
                <a:cs typeface="Arial"/>
              </a:rPr>
              <a:t> Set </a:t>
            </a:r>
            <a:r>
              <a:rPr lang="en-IN" sz="1000" spc="-5" dirty="0" err="1">
                <a:solidFill>
                  <a:schemeClr val="bg1"/>
                </a:solidFill>
                <a:latin typeface="Arial"/>
                <a:cs typeface="Arial"/>
              </a:rPr>
              <a:t>Amet</a:t>
            </a:r>
            <a:endParaRPr lang="en-IN" sz="1000" dirty="0">
              <a:solidFill>
                <a:schemeClr val="bg1"/>
              </a:solidFill>
            </a:endParaRPr>
          </a:p>
        </p:txBody>
      </p:sp>
      <p:sp>
        <p:nvSpPr>
          <p:cNvPr id="44" name="object 14">
            <a:extLst>
              <a:ext uri="{FF2B5EF4-FFF2-40B4-BE49-F238E27FC236}">
                <a16:creationId xmlns:a16="http://schemas.microsoft.com/office/drawing/2014/main" id="{C2654EE1-C666-4DC5-BEEB-EF4FBF8F8DF3}"/>
              </a:ext>
            </a:extLst>
          </p:cNvPr>
          <p:cNvSpPr txBox="1"/>
          <p:nvPr/>
        </p:nvSpPr>
        <p:spPr>
          <a:xfrm>
            <a:off x="6646071" y="2260831"/>
            <a:ext cx="915710" cy="58926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255" algn="ctr">
              <a:lnSpc>
                <a:spcPts val="4450"/>
              </a:lnSpc>
              <a:spcBef>
                <a:spcPts val="95"/>
              </a:spcBef>
              <a:tabLst>
                <a:tab pos="1336675" algn="l"/>
              </a:tabLst>
            </a:pPr>
            <a:r>
              <a:rPr lang="en-IN" sz="3850" b="1" spc="-5" dirty="0">
                <a:solidFill>
                  <a:srgbClr val="94DB94"/>
                </a:solidFill>
                <a:latin typeface="Arial"/>
                <a:cs typeface="Arial"/>
              </a:rPr>
              <a:t>xx</a:t>
            </a:r>
            <a:endParaRPr sz="3850" dirty="0">
              <a:latin typeface="Arial"/>
              <a:cs typeface="Arial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7DDE2DC-39B6-496B-9454-E2678702B393}"/>
              </a:ext>
            </a:extLst>
          </p:cNvPr>
          <p:cNvSpPr txBox="1"/>
          <p:nvPr/>
        </p:nvSpPr>
        <p:spPr>
          <a:xfrm>
            <a:off x="6596009" y="2830800"/>
            <a:ext cx="122262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000" spc="-5" dirty="0" err="1">
                <a:solidFill>
                  <a:schemeClr val="bg1"/>
                </a:solidFill>
                <a:latin typeface="Arial"/>
                <a:cs typeface="Arial"/>
              </a:rPr>
              <a:t>Dolor</a:t>
            </a:r>
            <a:r>
              <a:rPr lang="en-IN" sz="1000" spc="-5" dirty="0">
                <a:solidFill>
                  <a:schemeClr val="bg1"/>
                </a:solidFill>
                <a:latin typeface="Arial"/>
                <a:cs typeface="Arial"/>
              </a:rPr>
              <a:t> Set </a:t>
            </a:r>
            <a:r>
              <a:rPr lang="en-IN" sz="1000" spc="-5" dirty="0" err="1">
                <a:solidFill>
                  <a:schemeClr val="bg1"/>
                </a:solidFill>
                <a:latin typeface="Arial"/>
                <a:cs typeface="Arial"/>
              </a:rPr>
              <a:t>Amet</a:t>
            </a:r>
            <a:endParaRPr lang="en-IN" sz="1000" dirty="0">
              <a:solidFill>
                <a:schemeClr val="bg1"/>
              </a:solidFill>
            </a:endParaRP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334F1C61-E6FF-45C0-B1C5-1EF849A7110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9850" y="228600"/>
            <a:ext cx="551176" cy="52565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6343" y="854223"/>
            <a:ext cx="8586470" cy="10284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b="0" i="0" dirty="0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Lorem ipsum </a:t>
            </a:r>
            <a:r>
              <a:rPr lang="en-IN" b="0" i="0" dirty="0" err="1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dolor</a:t>
            </a:r>
            <a:r>
              <a:rPr lang="en-IN" b="0" i="0" dirty="0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 sit </a:t>
            </a:r>
            <a:r>
              <a:rPr lang="en-IN" b="0" i="0" dirty="0" err="1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amet</a:t>
            </a:r>
            <a:r>
              <a:rPr lang="en-IN" b="0" i="0" dirty="0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, </a:t>
            </a:r>
            <a:r>
              <a:rPr lang="en-IN" i="0" dirty="0" err="1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consectetur</a:t>
            </a:r>
            <a:br>
              <a:rPr lang="en-IN" i="0" dirty="0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</a:br>
            <a:r>
              <a:rPr lang="en-IN" sz="1400" spc="-5" dirty="0">
                <a:solidFill>
                  <a:srgbClr val="777777"/>
                </a:solidFill>
                <a:latin typeface="Arial"/>
                <a:cs typeface="Arial"/>
              </a:rPr>
              <a:t>Lorem Ipsum </a:t>
            </a:r>
            <a:r>
              <a:rPr lang="en-IN" sz="1400" spc="-5" dirty="0" err="1">
                <a:solidFill>
                  <a:srgbClr val="777777"/>
                </a:solidFill>
                <a:latin typeface="Arial"/>
                <a:cs typeface="Arial"/>
              </a:rPr>
              <a:t>Dolor</a:t>
            </a:r>
            <a:r>
              <a:rPr lang="en-IN" sz="1400" spc="-5" dirty="0">
                <a:solidFill>
                  <a:srgbClr val="777777"/>
                </a:solidFill>
                <a:latin typeface="Arial"/>
                <a:cs typeface="Arial"/>
              </a:rPr>
              <a:t> Set </a:t>
            </a:r>
            <a:r>
              <a:rPr lang="en-IN" sz="1400" spc="-5" dirty="0" err="1">
                <a:solidFill>
                  <a:srgbClr val="777777"/>
                </a:solidFill>
                <a:latin typeface="Arial"/>
                <a:cs typeface="Arial"/>
              </a:rPr>
              <a:t>Amet</a:t>
            </a:r>
            <a:br>
              <a:rPr lang="en-IN" sz="900" dirty="0">
                <a:latin typeface="Arial"/>
                <a:cs typeface="Arial"/>
              </a:rPr>
            </a:br>
            <a:endParaRPr spc="-5" dirty="0"/>
          </a:p>
        </p:txBody>
      </p:sp>
      <p:sp>
        <p:nvSpPr>
          <p:cNvPr id="3" name="object 3"/>
          <p:cNvSpPr/>
          <p:nvPr/>
        </p:nvSpPr>
        <p:spPr>
          <a:xfrm>
            <a:off x="0" y="826660"/>
            <a:ext cx="296545" cy="582295"/>
          </a:xfrm>
          <a:custGeom>
            <a:avLst/>
            <a:gdLst/>
            <a:ahLst/>
            <a:cxnLst/>
            <a:rect l="l" t="t" r="r" b="b"/>
            <a:pathLst>
              <a:path w="296545" h="582294">
                <a:moveTo>
                  <a:pt x="146079" y="0"/>
                </a:moveTo>
                <a:lnTo>
                  <a:pt x="98609" y="7657"/>
                </a:lnTo>
                <a:lnTo>
                  <a:pt x="57380" y="28979"/>
                </a:lnTo>
                <a:lnTo>
                  <a:pt x="24868" y="61491"/>
                </a:lnTo>
                <a:lnTo>
                  <a:pt x="3546" y="102720"/>
                </a:lnTo>
                <a:lnTo>
                  <a:pt x="0" y="124704"/>
                </a:lnTo>
                <a:lnTo>
                  <a:pt x="0" y="457234"/>
                </a:lnTo>
                <a:lnTo>
                  <a:pt x="24868" y="520447"/>
                </a:lnTo>
                <a:lnTo>
                  <a:pt x="57380" y="552960"/>
                </a:lnTo>
                <a:lnTo>
                  <a:pt x="98609" y="574282"/>
                </a:lnTo>
                <a:lnTo>
                  <a:pt x="146079" y="581939"/>
                </a:lnTo>
                <a:lnTo>
                  <a:pt x="193549" y="574282"/>
                </a:lnTo>
                <a:lnTo>
                  <a:pt x="234777" y="552960"/>
                </a:lnTo>
                <a:lnTo>
                  <a:pt x="267290" y="520447"/>
                </a:lnTo>
                <a:lnTo>
                  <a:pt x="288612" y="479219"/>
                </a:lnTo>
                <a:lnTo>
                  <a:pt x="296269" y="431749"/>
                </a:lnTo>
                <a:lnTo>
                  <a:pt x="296269" y="150190"/>
                </a:lnTo>
                <a:lnTo>
                  <a:pt x="288612" y="102720"/>
                </a:lnTo>
                <a:lnTo>
                  <a:pt x="267290" y="61491"/>
                </a:lnTo>
                <a:lnTo>
                  <a:pt x="234777" y="28979"/>
                </a:lnTo>
                <a:lnTo>
                  <a:pt x="193549" y="7657"/>
                </a:lnTo>
                <a:lnTo>
                  <a:pt x="146079" y="0"/>
                </a:lnTo>
                <a:close/>
              </a:path>
            </a:pathLst>
          </a:custGeom>
          <a:solidFill>
            <a:srgbClr val="7A5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86245" y="2199089"/>
            <a:ext cx="2264410" cy="517525"/>
          </a:xfrm>
          <a:custGeom>
            <a:avLst/>
            <a:gdLst/>
            <a:ahLst/>
            <a:cxnLst/>
            <a:rect l="l" t="t" r="r" b="b"/>
            <a:pathLst>
              <a:path w="2264410" h="517525">
                <a:moveTo>
                  <a:pt x="2142718" y="0"/>
                </a:moveTo>
                <a:lnTo>
                  <a:pt x="121691" y="0"/>
                </a:lnTo>
                <a:lnTo>
                  <a:pt x="74323" y="9563"/>
                </a:lnTo>
                <a:lnTo>
                  <a:pt x="35642" y="35644"/>
                </a:lnTo>
                <a:lnTo>
                  <a:pt x="9563" y="74328"/>
                </a:lnTo>
                <a:lnTo>
                  <a:pt x="0" y="121704"/>
                </a:lnTo>
                <a:lnTo>
                  <a:pt x="0" y="395579"/>
                </a:lnTo>
                <a:lnTo>
                  <a:pt x="9563" y="442947"/>
                </a:lnTo>
                <a:lnTo>
                  <a:pt x="35642" y="481628"/>
                </a:lnTo>
                <a:lnTo>
                  <a:pt x="74323" y="507707"/>
                </a:lnTo>
                <a:lnTo>
                  <a:pt x="121691" y="517271"/>
                </a:lnTo>
                <a:lnTo>
                  <a:pt x="2142718" y="517271"/>
                </a:lnTo>
                <a:lnTo>
                  <a:pt x="2190086" y="507707"/>
                </a:lnTo>
                <a:lnTo>
                  <a:pt x="2228767" y="481628"/>
                </a:lnTo>
                <a:lnTo>
                  <a:pt x="2254846" y="442947"/>
                </a:lnTo>
                <a:lnTo>
                  <a:pt x="2264410" y="395579"/>
                </a:lnTo>
                <a:lnTo>
                  <a:pt x="2264410" y="121704"/>
                </a:lnTo>
                <a:lnTo>
                  <a:pt x="2254846" y="74328"/>
                </a:lnTo>
                <a:lnTo>
                  <a:pt x="2228767" y="35644"/>
                </a:lnTo>
                <a:lnTo>
                  <a:pt x="2190086" y="9563"/>
                </a:lnTo>
                <a:lnTo>
                  <a:pt x="2142718" y="0"/>
                </a:lnTo>
                <a:close/>
              </a:path>
            </a:pathLst>
          </a:custGeom>
          <a:solidFill>
            <a:srgbClr val="7A5FE7">
              <a:alpha val="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74903" y="2188815"/>
            <a:ext cx="2265045" cy="517525"/>
          </a:xfrm>
          <a:custGeom>
            <a:avLst/>
            <a:gdLst/>
            <a:ahLst/>
            <a:cxnLst/>
            <a:rect l="l" t="t" r="r" b="b"/>
            <a:pathLst>
              <a:path w="2265045" h="517525">
                <a:moveTo>
                  <a:pt x="2142731" y="0"/>
                </a:moveTo>
                <a:lnTo>
                  <a:pt x="121704" y="0"/>
                </a:lnTo>
                <a:lnTo>
                  <a:pt x="74334" y="9563"/>
                </a:lnTo>
                <a:lnTo>
                  <a:pt x="35648" y="35644"/>
                </a:lnTo>
                <a:lnTo>
                  <a:pt x="9565" y="74328"/>
                </a:lnTo>
                <a:lnTo>
                  <a:pt x="0" y="121704"/>
                </a:lnTo>
                <a:lnTo>
                  <a:pt x="0" y="395579"/>
                </a:lnTo>
                <a:lnTo>
                  <a:pt x="9565" y="442947"/>
                </a:lnTo>
                <a:lnTo>
                  <a:pt x="35648" y="481628"/>
                </a:lnTo>
                <a:lnTo>
                  <a:pt x="74334" y="507707"/>
                </a:lnTo>
                <a:lnTo>
                  <a:pt x="121704" y="517271"/>
                </a:lnTo>
                <a:lnTo>
                  <a:pt x="2142731" y="517271"/>
                </a:lnTo>
                <a:lnTo>
                  <a:pt x="2190099" y="507707"/>
                </a:lnTo>
                <a:lnTo>
                  <a:pt x="2228780" y="481628"/>
                </a:lnTo>
                <a:lnTo>
                  <a:pt x="2254859" y="442947"/>
                </a:lnTo>
                <a:lnTo>
                  <a:pt x="2264422" y="395579"/>
                </a:lnTo>
                <a:lnTo>
                  <a:pt x="2264422" y="121704"/>
                </a:lnTo>
                <a:lnTo>
                  <a:pt x="2254859" y="74328"/>
                </a:lnTo>
                <a:lnTo>
                  <a:pt x="2228780" y="35644"/>
                </a:lnTo>
                <a:lnTo>
                  <a:pt x="2190099" y="9563"/>
                </a:lnTo>
                <a:lnTo>
                  <a:pt x="2142731" y="0"/>
                </a:lnTo>
                <a:close/>
              </a:path>
            </a:pathLst>
          </a:custGeom>
          <a:solidFill>
            <a:srgbClr val="7A5FE7">
              <a:alpha val="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3179250" y="1863323"/>
            <a:ext cx="713105" cy="859155"/>
            <a:chOff x="3179250" y="1863323"/>
            <a:chExt cx="713105" cy="859155"/>
          </a:xfrm>
        </p:grpSpPr>
        <p:sp>
          <p:nvSpPr>
            <p:cNvPr id="9" name="object 9"/>
            <p:cNvSpPr/>
            <p:nvPr/>
          </p:nvSpPr>
          <p:spPr>
            <a:xfrm>
              <a:off x="3179250" y="1863323"/>
              <a:ext cx="713105" cy="859155"/>
            </a:xfrm>
            <a:custGeom>
              <a:avLst/>
              <a:gdLst/>
              <a:ahLst/>
              <a:cxnLst/>
              <a:rect l="l" t="t" r="r" b="b"/>
              <a:pathLst>
                <a:path w="713104" h="859155">
                  <a:moveTo>
                    <a:pt x="356362" y="0"/>
                  </a:moveTo>
                  <a:lnTo>
                    <a:pt x="308006" y="3253"/>
                  </a:lnTo>
                  <a:lnTo>
                    <a:pt x="261627" y="12729"/>
                  </a:lnTo>
                  <a:lnTo>
                    <a:pt x="217650" y="28004"/>
                  </a:lnTo>
                  <a:lnTo>
                    <a:pt x="176499" y="48654"/>
                  </a:lnTo>
                  <a:lnTo>
                    <a:pt x="138600" y="74252"/>
                  </a:lnTo>
                  <a:lnTo>
                    <a:pt x="104376" y="104376"/>
                  </a:lnTo>
                  <a:lnTo>
                    <a:pt x="74252" y="138600"/>
                  </a:lnTo>
                  <a:lnTo>
                    <a:pt x="48654" y="176499"/>
                  </a:lnTo>
                  <a:lnTo>
                    <a:pt x="28004" y="217650"/>
                  </a:lnTo>
                  <a:lnTo>
                    <a:pt x="12729" y="261627"/>
                  </a:lnTo>
                  <a:lnTo>
                    <a:pt x="3253" y="308006"/>
                  </a:lnTo>
                  <a:lnTo>
                    <a:pt x="0" y="356362"/>
                  </a:lnTo>
                  <a:lnTo>
                    <a:pt x="0" y="502589"/>
                  </a:lnTo>
                  <a:lnTo>
                    <a:pt x="3253" y="550945"/>
                  </a:lnTo>
                  <a:lnTo>
                    <a:pt x="12729" y="597324"/>
                  </a:lnTo>
                  <a:lnTo>
                    <a:pt x="28004" y="641301"/>
                  </a:lnTo>
                  <a:lnTo>
                    <a:pt x="48654" y="682451"/>
                  </a:lnTo>
                  <a:lnTo>
                    <a:pt x="74252" y="720351"/>
                  </a:lnTo>
                  <a:lnTo>
                    <a:pt x="104376" y="754575"/>
                  </a:lnTo>
                  <a:lnTo>
                    <a:pt x="138600" y="784698"/>
                  </a:lnTo>
                  <a:lnTo>
                    <a:pt x="176499" y="810297"/>
                  </a:lnTo>
                  <a:lnTo>
                    <a:pt x="217650" y="830946"/>
                  </a:lnTo>
                  <a:lnTo>
                    <a:pt x="261627" y="846222"/>
                  </a:lnTo>
                  <a:lnTo>
                    <a:pt x="308006" y="855698"/>
                  </a:lnTo>
                  <a:lnTo>
                    <a:pt x="356362" y="858951"/>
                  </a:lnTo>
                  <a:lnTo>
                    <a:pt x="404717" y="855698"/>
                  </a:lnTo>
                  <a:lnTo>
                    <a:pt x="451096" y="846222"/>
                  </a:lnTo>
                  <a:lnTo>
                    <a:pt x="495073" y="830946"/>
                  </a:lnTo>
                  <a:lnTo>
                    <a:pt x="536224" y="810297"/>
                  </a:lnTo>
                  <a:lnTo>
                    <a:pt x="574123" y="784698"/>
                  </a:lnTo>
                  <a:lnTo>
                    <a:pt x="608347" y="754575"/>
                  </a:lnTo>
                  <a:lnTo>
                    <a:pt x="638471" y="720351"/>
                  </a:lnTo>
                  <a:lnTo>
                    <a:pt x="664069" y="682451"/>
                  </a:lnTo>
                  <a:lnTo>
                    <a:pt x="684719" y="641301"/>
                  </a:lnTo>
                  <a:lnTo>
                    <a:pt x="699994" y="597324"/>
                  </a:lnTo>
                  <a:lnTo>
                    <a:pt x="709470" y="550945"/>
                  </a:lnTo>
                  <a:lnTo>
                    <a:pt x="712724" y="502589"/>
                  </a:lnTo>
                  <a:lnTo>
                    <a:pt x="712724" y="356362"/>
                  </a:lnTo>
                  <a:lnTo>
                    <a:pt x="709470" y="308006"/>
                  </a:lnTo>
                  <a:lnTo>
                    <a:pt x="699994" y="261627"/>
                  </a:lnTo>
                  <a:lnTo>
                    <a:pt x="684719" y="217650"/>
                  </a:lnTo>
                  <a:lnTo>
                    <a:pt x="664069" y="176499"/>
                  </a:lnTo>
                  <a:lnTo>
                    <a:pt x="638471" y="138600"/>
                  </a:lnTo>
                  <a:lnTo>
                    <a:pt x="608347" y="104376"/>
                  </a:lnTo>
                  <a:lnTo>
                    <a:pt x="574123" y="74252"/>
                  </a:lnTo>
                  <a:lnTo>
                    <a:pt x="536224" y="48654"/>
                  </a:lnTo>
                  <a:lnTo>
                    <a:pt x="495073" y="28004"/>
                  </a:lnTo>
                  <a:lnTo>
                    <a:pt x="451096" y="12729"/>
                  </a:lnTo>
                  <a:lnTo>
                    <a:pt x="404717" y="3253"/>
                  </a:lnTo>
                  <a:lnTo>
                    <a:pt x="356362" y="0"/>
                  </a:lnTo>
                  <a:close/>
                </a:path>
              </a:pathLst>
            </a:custGeom>
            <a:solidFill>
              <a:srgbClr val="5292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297635" y="2064689"/>
              <a:ext cx="476884" cy="456565"/>
            </a:xfrm>
            <a:custGeom>
              <a:avLst/>
              <a:gdLst/>
              <a:ahLst/>
              <a:cxnLst/>
              <a:rect l="l" t="t" r="r" b="b"/>
              <a:pathLst>
                <a:path w="476885" h="456564">
                  <a:moveTo>
                    <a:pt x="437650" y="442099"/>
                  </a:moveTo>
                  <a:lnTo>
                    <a:pt x="426550" y="442252"/>
                  </a:lnTo>
                  <a:lnTo>
                    <a:pt x="423972" y="444741"/>
                  </a:lnTo>
                  <a:lnTo>
                    <a:pt x="424150" y="453682"/>
                  </a:lnTo>
                  <a:lnTo>
                    <a:pt x="426690" y="456031"/>
                  </a:lnTo>
                  <a:lnTo>
                    <a:pt x="444812" y="456323"/>
                  </a:lnTo>
                  <a:lnTo>
                    <a:pt x="460268" y="455701"/>
                  </a:lnTo>
                  <a:lnTo>
                    <a:pt x="467495" y="451802"/>
                  </a:lnTo>
                  <a:lnTo>
                    <a:pt x="473498" y="442252"/>
                  </a:lnTo>
                  <a:lnTo>
                    <a:pt x="443555" y="442252"/>
                  </a:lnTo>
                  <a:lnTo>
                    <a:pt x="437650" y="442099"/>
                  </a:lnTo>
                  <a:close/>
                </a:path>
                <a:path w="476885" h="456564">
                  <a:moveTo>
                    <a:pt x="393678" y="456120"/>
                  </a:moveTo>
                  <a:lnTo>
                    <a:pt x="391409" y="456120"/>
                  </a:lnTo>
                  <a:lnTo>
                    <a:pt x="393339" y="456209"/>
                  </a:lnTo>
                  <a:lnTo>
                    <a:pt x="393678" y="456120"/>
                  </a:lnTo>
                  <a:close/>
                </a:path>
                <a:path w="476885" h="456564">
                  <a:moveTo>
                    <a:pt x="82888" y="26784"/>
                  </a:moveTo>
                  <a:lnTo>
                    <a:pt x="78557" y="30213"/>
                  </a:lnTo>
                  <a:lnTo>
                    <a:pt x="62520" y="42624"/>
                  </a:lnTo>
                  <a:lnTo>
                    <a:pt x="54779" y="49112"/>
                  </a:lnTo>
                  <a:lnTo>
                    <a:pt x="47607" y="56121"/>
                  </a:lnTo>
                  <a:lnTo>
                    <a:pt x="23094" y="88830"/>
                  </a:lnTo>
                  <a:lnTo>
                    <a:pt x="7197" y="124382"/>
                  </a:lnTo>
                  <a:lnTo>
                    <a:pt x="0" y="162579"/>
                  </a:lnTo>
                  <a:lnTo>
                    <a:pt x="1582" y="203225"/>
                  </a:lnTo>
                  <a:lnTo>
                    <a:pt x="15184" y="252924"/>
                  </a:lnTo>
                  <a:lnTo>
                    <a:pt x="40121" y="293511"/>
                  </a:lnTo>
                  <a:lnTo>
                    <a:pt x="75963" y="325099"/>
                  </a:lnTo>
                  <a:lnTo>
                    <a:pt x="122283" y="347802"/>
                  </a:lnTo>
                  <a:lnTo>
                    <a:pt x="148797" y="354479"/>
                  </a:lnTo>
                  <a:lnTo>
                    <a:pt x="157958" y="356514"/>
                  </a:lnTo>
                  <a:lnTo>
                    <a:pt x="157958" y="427532"/>
                  </a:lnTo>
                  <a:lnTo>
                    <a:pt x="159879" y="439650"/>
                  </a:lnTo>
                  <a:lnTo>
                    <a:pt x="165455" y="448629"/>
                  </a:lnTo>
                  <a:lnTo>
                    <a:pt x="174429" y="454209"/>
                  </a:lnTo>
                  <a:lnTo>
                    <a:pt x="186545" y="456133"/>
                  </a:lnTo>
                  <a:lnTo>
                    <a:pt x="393678" y="456120"/>
                  </a:lnTo>
                  <a:lnTo>
                    <a:pt x="398800" y="454774"/>
                  </a:lnTo>
                  <a:lnTo>
                    <a:pt x="400299" y="451980"/>
                  </a:lnTo>
                  <a:lnTo>
                    <a:pt x="399740" y="444792"/>
                  </a:lnTo>
                  <a:lnTo>
                    <a:pt x="397810" y="442582"/>
                  </a:lnTo>
                  <a:lnTo>
                    <a:pt x="393120" y="442169"/>
                  </a:lnTo>
                  <a:lnTo>
                    <a:pt x="229789" y="442169"/>
                  </a:lnTo>
                  <a:lnTo>
                    <a:pt x="176588" y="442125"/>
                  </a:lnTo>
                  <a:lnTo>
                    <a:pt x="171953" y="437540"/>
                  </a:lnTo>
                  <a:lnTo>
                    <a:pt x="171937" y="341502"/>
                  </a:lnTo>
                  <a:lnTo>
                    <a:pt x="157958" y="341502"/>
                  </a:lnTo>
                  <a:lnTo>
                    <a:pt x="132470" y="336359"/>
                  </a:lnTo>
                  <a:lnTo>
                    <a:pt x="108674" y="327567"/>
                  </a:lnTo>
                  <a:lnTo>
                    <a:pt x="86390" y="315028"/>
                  </a:lnTo>
                  <a:lnTo>
                    <a:pt x="65438" y="298640"/>
                  </a:lnTo>
                  <a:lnTo>
                    <a:pt x="67226" y="297484"/>
                  </a:lnTo>
                  <a:lnTo>
                    <a:pt x="68829" y="296811"/>
                  </a:lnTo>
                  <a:lnTo>
                    <a:pt x="77056" y="288594"/>
                  </a:lnTo>
                  <a:lnTo>
                    <a:pt x="56345" y="288594"/>
                  </a:lnTo>
                  <a:lnTo>
                    <a:pt x="30078" y="252061"/>
                  </a:lnTo>
                  <a:lnTo>
                    <a:pt x="15828" y="206956"/>
                  </a:lnTo>
                  <a:lnTo>
                    <a:pt x="14678" y="158062"/>
                  </a:lnTo>
                  <a:lnTo>
                    <a:pt x="27716" y="110157"/>
                  </a:lnTo>
                  <a:lnTo>
                    <a:pt x="56027" y="68021"/>
                  </a:lnTo>
                  <a:lnTo>
                    <a:pt x="77890" y="68021"/>
                  </a:lnTo>
                  <a:lnTo>
                    <a:pt x="66556" y="56692"/>
                  </a:lnTo>
                  <a:lnTo>
                    <a:pt x="79649" y="46761"/>
                  </a:lnTo>
                  <a:lnTo>
                    <a:pt x="90762" y="38519"/>
                  </a:lnTo>
                  <a:lnTo>
                    <a:pt x="91727" y="34937"/>
                  </a:lnTo>
                  <a:lnTo>
                    <a:pt x="86469" y="27508"/>
                  </a:lnTo>
                  <a:lnTo>
                    <a:pt x="82888" y="26784"/>
                  </a:lnTo>
                  <a:close/>
                </a:path>
                <a:path w="476885" h="456564">
                  <a:moveTo>
                    <a:pt x="473698" y="311861"/>
                  </a:moveTo>
                  <a:lnTo>
                    <a:pt x="457805" y="311861"/>
                  </a:lnTo>
                  <a:lnTo>
                    <a:pt x="462402" y="316407"/>
                  </a:lnTo>
                  <a:lnTo>
                    <a:pt x="462402" y="437362"/>
                  </a:lnTo>
                  <a:lnTo>
                    <a:pt x="457779" y="441985"/>
                  </a:lnTo>
                  <a:lnTo>
                    <a:pt x="443555" y="442252"/>
                  </a:lnTo>
                  <a:lnTo>
                    <a:pt x="473498" y="442252"/>
                  </a:lnTo>
                  <a:lnTo>
                    <a:pt x="474073" y="441337"/>
                  </a:lnTo>
                  <a:lnTo>
                    <a:pt x="475064" y="437997"/>
                  </a:lnTo>
                  <a:lnTo>
                    <a:pt x="476410" y="434886"/>
                  </a:lnTo>
                  <a:lnTo>
                    <a:pt x="476410" y="318477"/>
                  </a:lnTo>
                  <a:lnTo>
                    <a:pt x="475064" y="315556"/>
                  </a:lnTo>
                  <a:lnTo>
                    <a:pt x="474061" y="312419"/>
                  </a:lnTo>
                  <a:lnTo>
                    <a:pt x="473698" y="311861"/>
                  </a:lnTo>
                  <a:close/>
                </a:path>
                <a:path w="476885" h="456564">
                  <a:moveTo>
                    <a:pt x="392615" y="442125"/>
                  </a:moveTo>
                  <a:lnTo>
                    <a:pt x="391053" y="442163"/>
                  </a:lnTo>
                  <a:lnTo>
                    <a:pt x="229789" y="442169"/>
                  </a:lnTo>
                  <a:lnTo>
                    <a:pt x="393120" y="442169"/>
                  </a:lnTo>
                  <a:lnTo>
                    <a:pt x="392615" y="442125"/>
                  </a:lnTo>
                  <a:close/>
                </a:path>
                <a:path w="476885" h="456564">
                  <a:moveTo>
                    <a:pt x="244082" y="14465"/>
                  </a:moveTo>
                  <a:lnTo>
                    <a:pt x="184285" y="14465"/>
                  </a:lnTo>
                  <a:lnTo>
                    <a:pt x="208519" y="17050"/>
                  </a:lnTo>
                  <a:lnTo>
                    <a:pt x="231367" y="23142"/>
                  </a:lnTo>
                  <a:lnTo>
                    <a:pt x="273248" y="45364"/>
                  </a:lnTo>
                  <a:lnTo>
                    <a:pt x="310734" y="82562"/>
                  </a:lnTo>
                  <a:lnTo>
                    <a:pt x="334513" y="130543"/>
                  </a:lnTo>
                  <a:lnTo>
                    <a:pt x="274709" y="130555"/>
                  </a:lnTo>
                  <a:lnTo>
                    <a:pt x="272448" y="132803"/>
                  </a:lnTo>
                  <a:lnTo>
                    <a:pt x="272448" y="230949"/>
                  </a:lnTo>
                  <a:lnTo>
                    <a:pt x="199093" y="230949"/>
                  </a:lnTo>
                  <a:lnTo>
                    <a:pt x="196947" y="233083"/>
                  </a:lnTo>
                  <a:lnTo>
                    <a:pt x="196934" y="297878"/>
                  </a:lnTo>
                  <a:lnTo>
                    <a:pt x="185275" y="297878"/>
                  </a:lnTo>
                  <a:lnTo>
                    <a:pt x="173981" y="299847"/>
                  </a:lnTo>
                  <a:lnTo>
                    <a:pt x="165387" y="305347"/>
                  </a:lnTo>
                  <a:lnTo>
                    <a:pt x="159908" y="313964"/>
                  </a:lnTo>
                  <a:lnTo>
                    <a:pt x="157989" y="325099"/>
                  </a:lnTo>
                  <a:lnTo>
                    <a:pt x="157958" y="341502"/>
                  </a:lnTo>
                  <a:lnTo>
                    <a:pt x="171937" y="341502"/>
                  </a:lnTo>
                  <a:lnTo>
                    <a:pt x="172041" y="316407"/>
                  </a:lnTo>
                  <a:lnTo>
                    <a:pt x="176525" y="311873"/>
                  </a:lnTo>
                  <a:lnTo>
                    <a:pt x="473698" y="311861"/>
                  </a:lnTo>
                  <a:lnTo>
                    <a:pt x="467457" y="302234"/>
                  </a:lnTo>
                  <a:lnTo>
                    <a:pt x="460459" y="298119"/>
                  </a:lnTo>
                  <a:lnTo>
                    <a:pt x="450462" y="297903"/>
                  </a:lnTo>
                  <a:lnTo>
                    <a:pt x="437446" y="297903"/>
                  </a:lnTo>
                  <a:lnTo>
                    <a:pt x="192883" y="297878"/>
                  </a:lnTo>
                  <a:lnTo>
                    <a:pt x="437446" y="297853"/>
                  </a:lnTo>
                  <a:lnTo>
                    <a:pt x="437446" y="297561"/>
                  </a:lnTo>
                  <a:lnTo>
                    <a:pt x="286723" y="297561"/>
                  </a:lnTo>
                  <a:lnTo>
                    <a:pt x="211145" y="297484"/>
                  </a:lnTo>
                  <a:lnTo>
                    <a:pt x="211145" y="278701"/>
                  </a:lnTo>
                  <a:lnTo>
                    <a:pt x="286723" y="278701"/>
                  </a:lnTo>
                  <a:lnTo>
                    <a:pt x="437445" y="278599"/>
                  </a:lnTo>
                  <a:lnTo>
                    <a:pt x="437443" y="264172"/>
                  </a:lnTo>
                  <a:lnTo>
                    <a:pt x="286799" y="264172"/>
                  </a:lnTo>
                  <a:lnTo>
                    <a:pt x="286799" y="264007"/>
                  </a:lnTo>
                  <a:lnTo>
                    <a:pt x="211298" y="264007"/>
                  </a:lnTo>
                  <a:lnTo>
                    <a:pt x="211298" y="245198"/>
                  </a:lnTo>
                  <a:lnTo>
                    <a:pt x="286799" y="245198"/>
                  </a:lnTo>
                  <a:lnTo>
                    <a:pt x="437440" y="245084"/>
                  </a:lnTo>
                  <a:lnTo>
                    <a:pt x="437438" y="230720"/>
                  </a:lnTo>
                  <a:lnTo>
                    <a:pt x="362174" y="230720"/>
                  </a:lnTo>
                  <a:lnTo>
                    <a:pt x="286647" y="230631"/>
                  </a:lnTo>
                  <a:lnTo>
                    <a:pt x="286647" y="211670"/>
                  </a:lnTo>
                  <a:lnTo>
                    <a:pt x="437435" y="211670"/>
                  </a:lnTo>
                  <a:lnTo>
                    <a:pt x="437434" y="199453"/>
                  </a:lnTo>
                  <a:lnTo>
                    <a:pt x="435389" y="197459"/>
                  </a:lnTo>
                  <a:lnTo>
                    <a:pt x="361920" y="197446"/>
                  </a:lnTo>
                  <a:lnTo>
                    <a:pt x="361920" y="197091"/>
                  </a:lnTo>
                  <a:lnTo>
                    <a:pt x="286774" y="197091"/>
                  </a:lnTo>
                  <a:lnTo>
                    <a:pt x="286774" y="178231"/>
                  </a:lnTo>
                  <a:lnTo>
                    <a:pt x="361917" y="178231"/>
                  </a:lnTo>
                  <a:lnTo>
                    <a:pt x="361913" y="163614"/>
                  </a:lnTo>
                  <a:lnTo>
                    <a:pt x="286736" y="163614"/>
                  </a:lnTo>
                  <a:lnTo>
                    <a:pt x="286736" y="144881"/>
                  </a:lnTo>
                  <a:lnTo>
                    <a:pt x="361909" y="144881"/>
                  </a:lnTo>
                  <a:lnTo>
                    <a:pt x="361838" y="132803"/>
                  </a:lnTo>
                  <a:lnTo>
                    <a:pt x="359934" y="130682"/>
                  </a:lnTo>
                  <a:lnTo>
                    <a:pt x="349677" y="130682"/>
                  </a:lnTo>
                  <a:lnTo>
                    <a:pt x="348762" y="129387"/>
                  </a:lnTo>
                  <a:lnTo>
                    <a:pt x="347835" y="126669"/>
                  </a:lnTo>
                  <a:lnTo>
                    <a:pt x="325028" y="79124"/>
                  </a:lnTo>
                  <a:lnTo>
                    <a:pt x="292927" y="42475"/>
                  </a:lnTo>
                  <a:lnTo>
                    <a:pt x="251577" y="16684"/>
                  </a:lnTo>
                  <a:lnTo>
                    <a:pt x="244082" y="14465"/>
                  </a:lnTo>
                  <a:close/>
                </a:path>
                <a:path w="476885" h="456564">
                  <a:moveTo>
                    <a:pt x="446933" y="297827"/>
                  </a:moveTo>
                  <a:lnTo>
                    <a:pt x="442476" y="297903"/>
                  </a:lnTo>
                  <a:lnTo>
                    <a:pt x="450462" y="297903"/>
                  </a:lnTo>
                  <a:lnTo>
                    <a:pt x="446933" y="297827"/>
                  </a:lnTo>
                  <a:close/>
                </a:path>
                <a:path w="476885" h="456564">
                  <a:moveTo>
                    <a:pt x="437445" y="278599"/>
                  </a:moveTo>
                  <a:lnTo>
                    <a:pt x="347543" y="278599"/>
                  </a:lnTo>
                  <a:lnTo>
                    <a:pt x="347543" y="297561"/>
                  </a:lnTo>
                  <a:lnTo>
                    <a:pt x="437446" y="297561"/>
                  </a:lnTo>
                  <a:lnTo>
                    <a:pt x="362097" y="297548"/>
                  </a:lnTo>
                  <a:lnTo>
                    <a:pt x="362097" y="278701"/>
                  </a:lnTo>
                  <a:lnTo>
                    <a:pt x="437445" y="278701"/>
                  </a:lnTo>
                  <a:close/>
                </a:path>
                <a:path w="476885" h="456564">
                  <a:moveTo>
                    <a:pt x="437445" y="278701"/>
                  </a:moveTo>
                  <a:lnTo>
                    <a:pt x="423197" y="278701"/>
                  </a:lnTo>
                  <a:lnTo>
                    <a:pt x="423197" y="297548"/>
                  </a:lnTo>
                  <a:lnTo>
                    <a:pt x="437446" y="297548"/>
                  </a:lnTo>
                  <a:lnTo>
                    <a:pt x="437445" y="278701"/>
                  </a:lnTo>
                  <a:close/>
                </a:path>
                <a:path w="476885" h="456564">
                  <a:moveTo>
                    <a:pt x="286723" y="278701"/>
                  </a:moveTo>
                  <a:lnTo>
                    <a:pt x="272143" y="278701"/>
                  </a:lnTo>
                  <a:lnTo>
                    <a:pt x="272143" y="297484"/>
                  </a:lnTo>
                  <a:lnTo>
                    <a:pt x="286723" y="297484"/>
                  </a:lnTo>
                  <a:lnTo>
                    <a:pt x="286723" y="278701"/>
                  </a:lnTo>
                  <a:close/>
                </a:path>
                <a:path w="476885" h="456564">
                  <a:moveTo>
                    <a:pt x="77890" y="68021"/>
                  </a:moveTo>
                  <a:lnTo>
                    <a:pt x="56027" y="68021"/>
                  </a:lnTo>
                  <a:lnTo>
                    <a:pt x="166479" y="178485"/>
                  </a:lnTo>
                  <a:lnTo>
                    <a:pt x="56345" y="288594"/>
                  </a:lnTo>
                  <a:lnTo>
                    <a:pt x="77056" y="288594"/>
                  </a:lnTo>
                  <a:lnTo>
                    <a:pt x="154080" y="211670"/>
                  </a:lnTo>
                  <a:lnTo>
                    <a:pt x="182850" y="183019"/>
                  </a:lnTo>
                  <a:lnTo>
                    <a:pt x="184386" y="179501"/>
                  </a:lnTo>
                  <a:lnTo>
                    <a:pt x="184348" y="159880"/>
                  </a:lnTo>
                  <a:lnTo>
                    <a:pt x="169794" y="159880"/>
                  </a:lnTo>
                  <a:lnTo>
                    <a:pt x="77890" y="68021"/>
                  </a:lnTo>
                  <a:close/>
                </a:path>
                <a:path w="476885" h="456564">
                  <a:moveTo>
                    <a:pt x="437440" y="245084"/>
                  </a:moveTo>
                  <a:lnTo>
                    <a:pt x="347645" y="245084"/>
                  </a:lnTo>
                  <a:lnTo>
                    <a:pt x="347645" y="264172"/>
                  </a:lnTo>
                  <a:lnTo>
                    <a:pt x="437443" y="264172"/>
                  </a:lnTo>
                  <a:lnTo>
                    <a:pt x="362148" y="264160"/>
                  </a:lnTo>
                  <a:lnTo>
                    <a:pt x="362148" y="245198"/>
                  </a:lnTo>
                  <a:lnTo>
                    <a:pt x="437440" y="245198"/>
                  </a:lnTo>
                  <a:close/>
                </a:path>
                <a:path w="476885" h="456564">
                  <a:moveTo>
                    <a:pt x="437440" y="245198"/>
                  </a:moveTo>
                  <a:lnTo>
                    <a:pt x="423159" y="245198"/>
                  </a:lnTo>
                  <a:lnTo>
                    <a:pt x="423159" y="264160"/>
                  </a:lnTo>
                  <a:lnTo>
                    <a:pt x="437443" y="264160"/>
                  </a:lnTo>
                  <a:lnTo>
                    <a:pt x="437440" y="245198"/>
                  </a:lnTo>
                  <a:close/>
                </a:path>
                <a:path w="476885" h="456564">
                  <a:moveTo>
                    <a:pt x="286799" y="245198"/>
                  </a:moveTo>
                  <a:lnTo>
                    <a:pt x="272308" y="245198"/>
                  </a:lnTo>
                  <a:lnTo>
                    <a:pt x="272308" y="264007"/>
                  </a:lnTo>
                  <a:lnTo>
                    <a:pt x="286799" y="264007"/>
                  </a:lnTo>
                  <a:lnTo>
                    <a:pt x="286799" y="245198"/>
                  </a:lnTo>
                  <a:close/>
                </a:path>
                <a:path w="476885" h="456564">
                  <a:moveTo>
                    <a:pt x="437435" y="211772"/>
                  </a:moveTo>
                  <a:lnTo>
                    <a:pt x="423121" y="211772"/>
                  </a:lnTo>
                  <a:lnTo>
                    <a:pt x="423121" y="230720"/>
                  </a:lnTo>
                  <a:lnTo>
                    <a:pt x="437438" y="230720"/>
                  </a:lnTo>
                  <a:lnTo>
                    <a:pt x="437435" y="211772"/>
                  </a:lnTo>
                  <a:close/>
                </a:path>
                <a:path w="476885" h="456564">
                  <a:moveTo>
                    <a:pt x="437435" y="211670"/>
                  </a:moveTo>
                  <a:lnTo>
                    <a:pt x="347543" y="211670"/>
                  </a:lnTo>
                  <a:lnTo>
                    <a:pt x="347543" y="230631"/>
                  </a:lnTo>
                  <a:lnTo>
                    <a:pt x="362174" y="230631"/>
                  </a:lnTo>
                  <a:lnTo>
                    <a:pt x="362174" y="211772"/>
                  </a:lnTo>
                  <a:lnTo>
                    <a:pt x="437435" y="211772"/>
                  </a:lnTo>
                  <a:close/>
                </a:path>
                <a:path w="476885" h="456564">
                  <a:moveTo>
                    <a:pt x="361917" y="178231"/>
                  </a:moveTo>
                  <a:lnTo>
                    <a:pt x="347835" y="178231"/>
                  </a:lnTo>
                  <a:lnTo>
                    <a:pt x="347835" y="197091"/>
                  </a:lnTo>
                  <a:lnTo>
                    <a:pt x="361920" y="197091"/>
                  </a:lnTo>
                  <a:lnTo>
                    <a:pt x="361917" y="178231"/>
                  </a:lnTo>
                  <a:close/>
                </a:path>
                <a:path w="476885" h="456564">
                  <a:moveTo>
                    <a:pt x="361909" y="144881"/>
                  </a:moveTo>
                  <a:lnTo>
                    <a:pt x="347797" y="144881"/>
                  </a:lnTo>
                  <a:lnTo>
                    <a:pt x="347797" y="163614"/>
                  </a:lnTo>
                  <a:lnTo>
                    <a:pt x="361913" y="163614"/>
                  </a:lnTo>
                  <a:lnTo>
                    <a:pt x="361909" y="144881"/>
                  </a:lnTo>
                  <a:close/>
                </a:path>
                <a:path w="476885" h="456564">
                  <a:moveTo>
                    <a:pt x="242324" y="13944"/>
                  </a:moveTo>
                  <a:lnTo>
                    <a:pt x="169794" y="13944"/>
                  </a:lnTo>
                  <a:lnTo>
                    <a:pt x="169794" y="159880"/>
                  </a:lnTo>
                  <a:lnTo>
                    <a:pt x="184348" y="159880"/>
                  </a:lnTo>
                  <a:lnTo>
                    <a:pt x="184285" y="14465"/>
                  </a:lnTo>
                  <a:lnTo>
                    <a:pt x="244082" y="14465"/>
                  </a:lnTo>
                  <a:lnTo>
                    <a:pt x="242324" y="13944"/>
                  </a:lnTo>
                  <a:close/>
                </a:path>
                <a:path w="476885" h="456564">
                  <a:moveTo>
                    <a:pt x="359786" y="130517"/>
                  </a:moveTo>
                  <a:lnTo>
                    <a:pt x="349677" y="130682"/>
                  </a:lnTo>
                  <a:lnTo>
                    <a:pt x="359934" y="130682"/>
                  </a:lnTo>
                  <a:lnTo>
                    <a:pt x="359786" y="130517"/>
                  </a:lnTo>
                  <a:close/>
                </a:path>
                <a:path w="476885" h="456564">
                  <a:moveTo>
                    <a:pt x="187701" y="0"/>
                  </a:moveTo>
                  <a:lnTo>
                    <a:pt x="169070" y="0"/>
                  </a:lnTo>
                  <a:lnTo>
                    <a:pt x="167559" y="266"/>
                  </a:lnTo>
                  <a:lnTo>
                    <a:pt x="166060" y="698"/>
                  </a:lnTo>
                  <a:lnTo>
                    <a:pt x="164536" y="787"/>
                  </a:lnTo>
                  <a:lnTo>
                    <a:pt x="116060" y="11137"/>
                  </a:lnTo>
                  <a:lnTo>
                    <a:pt x="109024" y="16255"/>
                  </a:lnTo>
                  <a:lnTo>
                    <a:pt x="112022" y="24701"/>
                  </a:lnTo>
                  <a:lnTo>
                    <a:pt x="115489" y="25882"/>
                  </a:lnTo>
                  <a:lnTo>
                    <a:pt x="127655" y="22161"/>
                  </a:lnTo>
                  <a:lnTo>
                    <a:pt x="134717" y="19659"/>
                  </a:lnTo>
                  <a:lnTo>
                    <a:pt x="141968" y="18173"/>
                  </a:lnTo>
                  <a:lnTo>
                    <a:pt x="148859" y="16919"/>
                  </a:lnTo>
                  <a:lnTo>
                    <a:pt x="155805" y="15878"/>
                  </a:lnTo>
                  <a:lnTo>
                    <a:pt x="169794" y="13944"/>
                  </a:lnTo>
                  <a:lnTo>
                    <a:pt x="242324" y="13944"/>
                  </a:lnTo>
                  <a:lnTo>
                    <a:pt x="201023" y="1714"/>
                  </a:lnTo>
                  <a:lnTo>
                    <a:pt x="196616" y="952"/>
                  </a:lnTo>
                  <a:lnTo>
                    <a:pt x="192146" y="558"/>
                  </a:lnTo>
                  <a:lnTo>
                    <a:pt x="18770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493470" y="2399455"/>
              <a:ext cx="242665" cy="84434"/>
            </a:xfrm>
            <a:prstGeom prst="rect">
              <a:avLst/>
            </a:prstGeom>
          </p:spPr>
        </p:pic>
      </p:grpSp>
      <p:grpSp>
        <p:nvGrpSpPr>
          <p:cNvPr id="12" name="object 12"/>
          <p:cNvGrpSpPr/>
          <p:nvPr/>
        </p:nvGrpSpPr>
        <p:grpSpPr>
          <a:xfrm>
            <a:off x="4230785" y="1863323"/>
            <a:ext cx="713105" cy="859155"/>
            <a:chOff x="4230785" y="1863323"/>
            <a:chExt cx="713105" cy="859155"/>
          </a:xfrm>
        </p:grpSpPr>
        <p:sp>
          <p:nvSpPr>
            <p:cNvPr id="13" name="object 13"/>
            <p:cNvSpPr/>
            <p:nvPr/>
          </p:nvSpPr>
          <p:spPr>
            <a:xfrm>
              <a:off x="4230785" y="1863323"/>
              <a:ext cx="713105" cy="859155"/>
            </a:xfrm>
            <a:custGeom>
              <a:avLst/>
              <a:gdLst/>
              <a:ahLst/>
              <a:cxnLst/>
              <a:rect l="l" t="t" r="r" b="b"/>
              <a:pathLst>
                <a:path w="713104" h="859155">
                  <a:moveTo>
                    <a:pt x="356362" y="0"/>
                  </a:moveTo>
                  <a:lnTo>
                    <a:pt x="308006" y="3253"/>
                  </a:lnTo>
                  <a:lnTo>
                    <a:pt x="261627" y="12729"/>
                  </a:lnTo>
                  <a:lnTo>
                    <a:pt x="217650" y="28004"/>
                  </a:lnTo>
                  <a:lnTo>
                    <a:pt x="176499" y="48654"/>
                  </a:lnTo>
                  <a:lnTo>
                    <a:pt x="138600" y="74252"/>
                  </a:lnTo>
                  <a:lnTo>
                    <a:pt x="104376" y="104376"/>
                  </a:lnTo>
                  <a:lnTo>
                    <a:pt x="74252" y="138600"/>
                  </a:lnTo>
                  <a:lnTo>
                    <a:pt x="48654" y="176499"/>
                  </a:lnTo>
                  <a:lnTo>
                    <a:pt x="28004" y="217650"/>
                  </a:lnTo>
                  <a:lnTo>
                    <a:pt x="12729" y="261627"/>
                  </a:lnTo>
                  <a:lnTo>
                    <a:pt x="3253" y="308006"/>
                  </a:lnTo>
                  <a:lnTo>
                    <a:pt x="0" y="356362"/>
                  </a:lnTo>
                  <a:lnTo>
                    <a:pt x="0" y="502589"/>
                  </a:lnTo>
                  <a:lnTo>
                    <a:pt x="3253" y="550945"/>
                  </a:lnTo>
                  <a:lnTo>
                    <a:pt x="12729" y="597324"/>
                  </a:lnTo>
                  <a:lnTo>
                    <a:pt x="28004" y="641301"/>
                  </a:lnTo>
                  <a:lnTo>
                    <a:pt x="48654" y="682451"/>
                  </a:lnTo>
                  <a:lnTo>
                    <a:pt x="74252" y="720351"/>
                  </a:lnTo>
                  <a:lnTo>
                    <a:pt x="104376" y="754575"/>
                  </a:lnTo>
                  <a:lnTo>
                    <a:pt x="138600" y="784698"/>
                  </a:lnTo>
                  <a:lnTo>
                    <a:pt x="176499" y="810297"/>
                  </a:lnTo>
                  <a:lnTo>
                    <a:pt x="217650" y="830946"/>
                  </a:lnTo>
                  <a:lnTo>
                    <a:pt x="261627" y="846222"/>
                  </a:lnTo>
                  <a:lnTo>
                    <a:pt x="308006" y="855698"/>
                  </a:lnTo>
                  <a:lnTo>
                    <a:pt x="356362" y="858951"/>
                  </a:lnTo>
                  <a:lnTo>
                    <a:pt x="404717" y="855698"/>
                  </a:lnTo>
                  <a:lnTo>
                    <a:pt x="451096" y="846222"/>
                  </a:lnTo>
                  <a:lnTo>
                    <a:pt x="495073" y="830946"/>
                  </a:lnTo>
                  <a:lnTo>
                    <a:pt x="536224" y="810297"/>
                  </a:lnTo>
                  <a:lnTo>
                    <a:pt x="574123" y="784698"/>
                  </a:lnTo>
                  <a:lnTo>
                    <a:pt x="608347" y="754575"/>
                  </a:lnTo>
                  <a:lnTo>
                    <a:pt x="638471" y="720351"/>
                  </a:lnTo>
                  <a:lnTo>
                    <a:pt x="664069" y="682451"/>
                  </a:lnTo>
                  <a:lnTo>
                    <a:pt x="684719" y="641301"/>
                  </a:lnTo>
                  <a:lnTo>
                    <a:pt x="699994" y="597324"/>
                  </a:lnTo>
                  <a:lnTo>
                    <a:pt x="709470" y="550945"/>
                  </a:lnTo>
                  <a:lnTo>
                    <a:pt x="712724" y="502589"/>
                  </a:lnTo>
                  <a:lnTo>
                    <a:pt x="712724" y="356362"/>
                  </a:lnTo>
                  <a:lnTo>
                    <a:pt x="709470" y="308006"/>
                  </a:lnTo>
                  <a:lnTo>
                    <a:pt x="699994" y="261627"/>
                  </a:lnTo>
                  <a:lnTo>
                    <a:pt x="684719" y="217650"/>
                  </a:lnTo>
                  <a:lnTo>
                    <a:pt x="664069" y="176499"/>
                  </a:lnTo>
                  <a:lnTo>
                    <a:pt x="638471" y="138600"/>
                  </a:lnTo>
                  <a:lnTo>
                    <a:pt x="608347" y="104376"/>
                  </a:lnTo>
                  <a:lnTo>
                    <a:pt x="574123" y="74252"/>
                  </a:lnTo>
                  <a:lnTo>
                    <a:pt x="536224" y="48654"/>
                  </a:lnTo>
                  <a:lnTo>
                    <a:pt x="495073" y="28004"/>
                  </a:lnTo>
                  <a:lnTo>
                    <a:pt x="451096" y="12729"/>
                  </a:lnTo>
                  <a:lnTo>
                    <a:pt x="404717" y="3253"/>
                  </a:lnTo>
                  <a:lnTo>
                    <a:pt x="356362" y="0"/>
                  </a:lnTo>
                  <a:close/>
                </a:path>
              </a:pathLst>
            </a:custGeom>
            <a:solidFill>
              <a:srgbClr val="F437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355947" y="2060943"/>
              <a:ext cx="462915" cy="464184"/>
            </a:xfrm>
            <a:custGeom>
              <a:avLst/>
              <a:gdLst/>
              <a:ahLst/>
              <a:cxnLst/>
              <a:rect l="l" t="t" r="r" b="b"/>
              <a:pathLst>
                <a:path w="462914" h="464185">
                  <a:moveTo>
                    <a:pt x="92608" y="429031"/>
                  </a:moveTo>
                  <a:lnTo>
                    <a:pt x="92202" y="420281"/>
                  </a:lnTo>
                  <a:lnTo>
                    <a:pt x="89192" y="417512"/>
                  </a:lnTo>
                  <a:lnTo>
                    <a:pt x="52463" y="417360"/>
                  </a:lnTo>
                  <a:lnTo>
                    <a:pt x="46228" y="411213"/>
                  </a:lnTo>
                  <a:lnTo>
                    <a:pt x="46228" y="158064"/>
                  </a:lnTo>
                  <a:lnTo>
                    <a:pt x="46583" y="153835"/>
                  </a:lnTo>
                  <a:lnTo>
                    <a:pt x="66078" y="178041"/>
                  </a:lnTo>
                  <a:lnTo>
                    <a:pt x="70612" y="178828"/>
                  </a:lnTo>
                  <a:lnTo>
                    <a:pt x="77673" y="173329"/>
                  </a:lnTo>
                  <a:lnTo>
                    <a:pt x="78079" y="168579"/>
                  </a:lnTo>
                  <a:lnTo>
                    <a:pt x="41287" y="122542"/>
                  </a:lnTo>
                  <a:lnTo>
                    <a:pt x="35877" y="122491"/>
                  </a:lnTo>
                  <a:lnTo>
                    <a:pt x="0" y="167551"/>
                  </a:lnTo>
                  <a:lnTo>
                    <a:pt x="0" y="172986"/>
                  </a:lnTo>
                  <a:lnTo>
                    <a:pt x="6159" y="179730"/>
                  </a:lnTo>
                  <a:lnTo>
                    <a:pt x="9982" y="179514"/>
                  </a:lnTo>
                  <a:lnTo>
                    <a:pt x="30797" y="153568"/>
                  </a:lnTo>
                  <a:lnTo>
                    <a:pt x="30683" y="396151"/>
                  </a:lnTo>
                  <a:lnTo>
                    <a:pt x="56692" y="432092"/>
                  </a:lnTo>
                  <a:lnTo>
                    <a:pt x="70840" y="432904"/>
                  </a:lnTo>
                  <a:lnTo>
                    <a:pt x="89700" y="432676"/>
                  </a:lnTo>
                  <a:lnTo>
                    <a:pt x="92608" y="429031"/>
                  </a:lnTo>
                  <a:close/>
                </a:path>
                <a:path w="462914" h="464185">
                  <a:moveTo>
                    <a:pt x="340639" y="41249"/>
                  </a:moveTo>
                  <a:lnTo>
                    <a:pt x="340614" y="35966"/>
                  </a:lnTo>
                  <a:lnTo>
                    <a:pt x="295579" y="0"/>
                  </a:lnTo>
                  <a:lnTo>
                    <a:pt x="290156" y="0"/>
                  </a:lnTo>
                  <a:lnTo>
                    <a:pt x="283527" y="6070"/>
                  </a:lnTo>
                  <a:lnTo>
                    <a:pt x="283654" y="9994"/>
                  </a:lnTo>
                  <a:lnTo>
                    <a:pt x="309537" y="30861"/>
                  </a:lnTo>
                  <a:lnTo>
                    <a:pt x="61861" y="30911"/>
                  </a:lnTo>
                  <a:lnTo>
                    <a:pt x="30861" y="61074"/>
                  </a:lnTo>
                  <a:lnTo>
                    <a:pt x="30632" y="68770"/>
                  </a:lnTo>
                  <a:lnTo>
                    <a:pt x="30911" y="89496"/>
                  </a:lnTo>
                  <a:lnTo>
                    <a:pt x="34086" y="92722"/>
                  </a:lnTo>
                  <a:lnTo>
                    <a:pt x="43307" y="92468"/>
                  </a:lnTo>
                  <a:lnTo>
                    <a:pt x="46113" y="89369"/>
                  </a:lnTo>
                  <a:lnTo>
                    <a:pt x="46215" y="65138"/>
                  </a:lnTo>
                  <a:lnTo>
                    <a:pt x="47320" y="56705"/>
                  </a:lnTo>
                  <a:lnTo>
                    <a:pt x="50711" y="50838"/>
                  </a:lnTo>
                  <a:lnTo>
                    <a:pt x="56527" y="47421"/>
                  </a:lnTo>
                  <a:lnTo>
                    <a:pt x="64884" y="46304"/>
                  </a:lnTo>
                  <a:lnTo>
                    <a:pt x="309283" y="46304"/>
                  </a:lnTo>
                  <a:lnTo>
                    <a:pt x="306628" y="48806"/>
                  </a:lnTo>
                  <a:lnTo>
                    <a:pt x="294322" y="58597"/>
                  </a:lnTo>
                  <a:lnTo>
                    <a:pt x="284962" y="66421"/>
                  </a:lnTo>
                  <a:lnTo>
                    <a:pt x="284416" y="71031"/>
                  </a:lnTo>
                  <a:lnTo>
                    <a:pt x="289915" y="77762"/>
                  </a:lnTo>
                  <a:lnTo>
                    <a:pt x="294551" y="78206"/>
                  </a:lnTo>
                  <a:lnTo>
                    <a:pt x="340639" y="41249"/>
                  </a:lnTo>
                  <a:close/>
                </a:path>
                <a:path w="462914" h="464185">
                  <a:moveTo>
                    <a:pt x="362483" y="325399"/>
                  </a:moveTo>
                  <a:lnTo>
                    <a:pt x="362470" y="316509"/>
                  </a:lnTo>
                  <a:lnTo>
                    <a:pt x="356336" y="310159"/>
                  </a:lnTo>
                  <a:lnTo>
                    <a:pt x="346798" y="310159"/>
                  </a:lnTo>
                  <a:lnTo>
                    <a:pt x="346798" y="325399"/>
                  </a:lnTo>
                  <a:lnTo>
                    <a:pt x="346798" y="355879"/>
                  </a:lnTo>
                  <a:lnTo>
                    <a:pt x="301142" y="355879"/>
                  </a:lnTo>
                  <a:lnTo>
                    <a:pt x="301142" y="325399"/>
                  </a:lnTo>
                  <a:lnTo>
                    <a:pt x="346798" y="325399"/>
                  </a:lnTo>
                  <a:lnTo>
                    <a:pt x="346798" y="310159"/>
                  </a:lnTo>
                  <a:lnTo>
                    <a:pt x="331711" y="310159"/>
                  </a:lnTo>
                  <a:lnTo>
                    <a:pt x="331711" y="305079"/>
                  </a:lnTo>
                  <a:lnTo>
                    <a:pt x="329958" y="293649"/>
                  </a:lnTo>
                  <a:lnTo>
                    <a:pt x="324929" y="286029"/>
                  </a:lnTo>
                  <a:lnTo>
                    <a:pt x="316738" y="280949"/>
                  </a:lnTo>
                  <a:lnTo>
                    <a:pt x="305498" y="278409"/>
                  </a:lnTo>
                  <a:lnTo>
                    <a:pt x="239395" y="278409"/>
                  </a:lnTo>
                  <a:lnTo>
                    <a:pt x="239204" y="275869"/>
                  </a:lnTo>
                  <a:lnTo>
                    <a:pt x="238975" y="268249"/>
                  </a:lnTo>
                  <a:lnTo>
                    <a:pt x="238048" y="263169"/>
                  </a:lnTo>
                  <a:lnTo>
                    <a:pt x="248691" y="259359"/>
                  </a:lnTo>
                  <a:lnTo>
                    <a:pt x="250063" y="253009"/>
                  </a:lnTo>
                  <a:lnTo>
                    <a:pt x="252412" y="249199"/>
                  </a:lnTo>
                  <a:lnTo>
                    <a:pt x="253199" y="247929"/>
                  </a:lnTo>
                  <a:lnTo>
                    <a:pt x="253822" y="245389"/>
                  </a:lnTo>
                  <a:lnTo>
                    <a:pt x="255117" y="244119"/>
                  </a:lnTo>
                  <a:lnTo>
                    <a:pt x="260324" y="242849"/>
                  </a:lnTo>
                  <a:lnTo>
                    <a:pt x="265569" y="240309"/>
                  </a:lnTo>
                  <a:lnTo>
                    <a:pt x="271043" y="240309"/>
                  </a:lnTo>
                  <a:lnTo>
                    <a:pt x="276936" y="242849"/>
                  </a:lnTo>
                  <a:lnTo>
                    <a:pt x="281749" y="246659"/>
                  </a:lnTo>
                  <a:lnTo>
                    <a:pt x="287439" y="245389"/>
                  </a:lnTo>
                  <a:lnTo>
                    <a:pt x="292671" y="240309"/>
                  </a:lnTo>
                  <a:lnTo>
                    <a:pt x="295287" y="237769"/>
                  </a:lnTo>
                  <a:lnTo>
                    <a:pt x="305282" y="226339"/>
                  </a:lnTo>
                  <a:lnTo>
                    <a:pt x="306514" y="222529"/>
                  </a:lnTo>
                  <a:lnTo>
                    <a:pt x="299948" y="209829"/>
                  </a:lnTo>
                  <a:lnTo>
                    <a:pt x="300253" y="203479"/>
                  </a:lnTo>
                  <a:lnTo>
                    <a:pt x="305498" y="194589"/>
                  </a:lnTo>
                  <a:lnTo>
                    <a:pt x="306743" y="192049"/>
                  </a:lnTo>
                  <a:lnTo>
                    <a:pt x="312445" y="190779"/>
                  </a:lnTo>
                  <a:lnTo>
                    <a:pt x="315150" y="189509"/>
                  </a:lnTo>
                  <a:lnTo>
                    <a:pt x="317576" y="188239"/>
                  </a:lnTo>
                  <a:lnTo>
                    <a:pt x="322592" y="180619"/>
                  </a:lnTo>
                  <a:lnTo>
                    <a:pt x="324358" y="170459"/>
                  </a:lnTo>
                  <a:lnTo>
                    <a:pt x="322808" y="160299"/>
                  </a:lnTo>
                  <a:lnTo>
                    <a:pt x="317931" y="153949"/>
                  </a:lnTo>
                  <a:lnTo>
                    <a:pt x="315556" y="151409"/>
                  </a:lnTo>
                  <a:lnTo>
                    <a:pt x="312813" y="151409"/>
                  </a:lnTo>
                  <a:lnTo>
                    <a:pt x="308876" y="149745"/>
                  </a:lnTo>
                  <a:lnTo>
                    <a:pt x="308876" y="167919"/>
                  </a:lnTo>
                  <a:lnTo>
                    <a:pt x="308305" y="174269"/>
                  </a:lnTo>
                  <a:lnTo>
                    <a:pt x="307898" y="175539"/>
                  </a:lnTo>
                  <a:lnTo>
                    <a:pt x="303758" y="176809"/>
                  </a:lnTo>
                  <a:lnTo>
                    <a:pt x="302310" y="178079"/>
                  </a:lnTo>
                  <a:lnTo>
                    <a:pt x="294894" y="180619"/>
                  </a:lnTo>
                  <a:lnTo>
                    <a:pt x="291693" y="183159"/>
                  </a:lnTo>
                  <a:lnTo>
                    <a:pt x="289458" y="193319"/>
                  </a:lnTo>
                  <a:lnTo>
                    <a:pt x="287693" y="197129"/>
                  </a:lnTo>
                  <a:lnTo>
                    <a:pt x="283286" y="204749"/>
                  </a:lnTo>
                  <a:lnTo>
                    <a:pt x="283019" y="208559"/>
                  </a:lnTo>
                  <a:lnTo>
                    <a:pt x="286016" y="213639"/>
                  </a:lnTo>
                  <a:lnTo>
                    <a:pt x="286423" y="214909"/>
                  </a:lnTo>
                  <a:lnTo>
                    <a:pt x="289267" y="221259"/>
                  </a:lnTo>
                  <a:lnTo>
                    <a:pt x="288556" y="225069"/>
                  </a:lnTo>
                  <a:lnTo>
                    <a:pt x="282625" y="227609"/>
                  </a:lnTo>
                  <a:lnTo>
                    <a:pt x="279895" y="227609"/>
                  </a:lnTo>
                  <a:lnTo>
                    <a:pt x="273646" y="225069"/>
                  </a:lnTo>
                  <a:lnTo>
                    <a:pt x="267462" y="223799"/>
                  </a:lnTo>
                  <a:lnTo>
                    <a:pt x="261340" y="225069"/>
                  </a:lnTo>
                  <a:lnTo>
                    <a:pt x="255282" y="227609"/>
                  </a:lnTo>
                  <a:lnTo>
                    <a:pt x="255003" y="227609"/>
                  </a:lnTo>
                  <a:lnTo>
                    <a:pt x="244817" y="230149"/>
                  </a:lnTo>
                  <a:lnTo>
                    <a:pt x="239369" y="235229"/>
                  </a:lnTo>
                  <a:lnTo>
                    <a:pt x="236372" y="249199"/>
                  </a:lnTo>
                  <a:lnTo>
                    <a:pt x="233553" y="247929"/>
                  </a:lnTo>
                  <a:lnTo>
                    <a:pt x="229082" y="247929"/>
                  </a:lnTo>
                  <a:lnTo>
                    <a:pt x="226314" y="249199"/>
                  </a:lnTo>
                  <a:lnTo>
                    <a:pt x="224269" y="239039"/>
                  </a:lnTo>
                  <a:lnTo>
                    <a:pt x="223507" y="235229"/>
                  </a:lnTo>
                  <a:lnTo>
                    <a:pt x="217741" y="230149"/>
                  </a:lnTo>
                  <a:lnTo>
                    <a:pt x="212712" y="228879"/>
                  </a:lnTo>
                  <a:lnTo>
                    <a:pt x="207695" y="227609"/>
                  </a:lnTo>
                  <a:lnTo>
                    <a:pt x="207416" y="227609"/>
                  </a:lnTo>
                  <a:lnTo>
                    <a:pt x="201333" y="225069"/>
                  </a:lnTo>
                  <a:lnTo>
                    <a:pt x="195211" y="223799"/>
                  </a:lnTo>
                  <a:lnTo>
                    <a:pt x="189052" y="225069"/>
                  </a:lnTo>
                  <a:lnTo>
                    <a:pt x="182854" y="227609"/>
                  </a:lnTo>
                  <a:lnTo>
                    <a:pt x="179882" y="228879"/>
                  </a:lnTo>
                  <a:lnTo>
                    <a:pt x="178460" y="226339"/>
                  </a:lnTo>
                  <a:lnTo>
                    <a:pt x="175310" y="223799"/>
                  </a:lnTo>
                  <a:lnTo>
                    <a:pt x="172681" y="222529"/>
                  </a:lnTo>
                  <a:lnTo>
                    <a:pt x="174764" y="218719"/>
                  </a:lnTo>
                  <a:lnTo>
                    <a:pt x="179666" y="211099"/>
                  </a:lnTo>
                  <a:lnTo>
                    <a:pt x="180390" y="203479"/>
                  </a:lnTo>
                  <a:lnTo>
                    <a:pt x="173951" y="194589"/>
                  </a:lnTo>
                  <a:lnTo>
                    <a:pt x="173418" y="193319"/>
                  </a:lnTo>
                  <a:lnTo>
                    <a:pt x="172046" y="183159"/>
                  </a:lnTo>
                  <a:lnTo>
                    <a:pt x="166611" y="179349"/>
                  </a:lnTo>
                  <a:lnTo>
                    <a:pt x="154927" y="176809"/>
                  </a:lnTo>
                  <a:lnTo>
                    <a:pt x="154305" y="174269"/>
                  </a:lnTo>
                  <a:lnTo>
                    <a:pt x="154203" y="166649"/>
                  </a:lnTo>
                  <a:lnTo>
                    <a:pt x="155117" y="165379"/>
                  </a:lnTo>
                  <a:lnTo>
                    <a:pt x="160451" y="164109"/>
                  </a:lnTo>
                  <a:lnTo>
                    <a:pt x="162013" y="162839"/>
                  </a:lnTo>
                  <a:lnTo>
                    <a:pt x="168440" y="160299"/>
                  </a:lnTo>
                  <a:lnTo>
                    <a:pt x="170751" y="157759"/>
                  </a:lnTo>
                  <a:lnTo>
                    <a:pt x="173139" y="148869"/>
                  </a:lnTo>
                  <a:lnTo>
                    <a:pt x="174929" y="145059"/>
                  </a:lnTo>
                  <a:lnTo>
                    <a:pt x="179451" y="136169"/>
                  </a:lnTo>
                  <a:lnTo>
                    <a:pt x="179768" y="132359"/>
                  </a:lnTo>
                  <a:lnTo>
                    <a:pt x="176441" y="127279"/>
                  </a:lnTo>
                  <a:lnTo>
                    <a:pt x="175768" y="124739"/>
                  </a:lnTo>
                  <a:lnTo>
                    <a:pt x="173685" y="119659"/>
                  </a:lnTo>
                  <a:lnTo>
                    <a:pt x="177584" y="113309"/>
                  </a:lnTo>
                  <a:lnTo>
                    <a:pt x="181025" y="113309"/>
                  </a:lnTo>
                  <a:lnTo>
                    <a:pt x="183718" y="114579"/>
                  </a:lnTo>
                  <a:lnTo>
                    <a:pt x="186728" y="114579"/>
                  </a:lnTo>
                  <a:lnTo>
                    <a:pt x="193802" y="118389"/>
                  </a:lnTo>
                  <a:lnTo>
                    <a:pt x="197612" y="118389"/>
                  </a:lnTo>
                  <a:lnTo>
                    <a:pt x="205727" y="114579"/>
                  </a:lnTo>
                  <a:lnTo>
                    <a:pt x="207860" y="113309"/>
                  </a:lnTo>
                  <a:lnTo>
                    <a:pt x="210007" y="112039"/>
                  </a:lnTo>
                  <a:lnTo>
                    <a:pt x="218567" y="109499"/>
                  </a:lnTo>
                  <a:lnTo>
                    <a:pt x="221500" y="106959"/>
                  </a:lnTo>
                  <a:lnTo>
                    <a:pt x="223202" y="101879"/>
                  </a:lnTo>
                  <a:lnTo>
                    <a:pt x="224180" y="100609"/>
                  </a:lnTo>
                  <a:lnTo>
                    <a:pt x="225488" y="94259"/>
                  </a:lnTo>
                  <a:lnTo>
                    <a:pt x="228104" y="92989"/>
                  </a:lnTo>
                  <a:lnTo>
                    <a:pt x="235115" y="92989"/>
                  </a:lnTo>
                  <a:lnTo>
                    <a:pt x="236931" y="94259"/>
                  </a:lnTo>
                  <a:lnTo>
                    <a:pt x="237921" y="98069"/>
                  </a:lnTo>
                  <a:lnTo>
                    <a:pt x="238569" y="99339"/>
                  </a:lnTo>
                  <a:lnTo>
                    <a:pt x="240576" y="106959"/>
                  </a:lnTo>
                  <a:lnTo>
                    <a:pt x="244119" y="110769"/>
                  </a:lnTo>
                  <a:lnTo>
                    <a:pt x="254368" y="112039"/>
                  </a:lnTo>
                  <a:lnTo>
                    <a:pt x="257873" y="114579"/>
                  </a:lnTo>
                  <a:lnTo>
                    <a:pt x="265252" y="118389"/>
                  </a:lnTo>
                  <a:lnTo>
                    <a:pt x="269176" y="118389"/>
                  </a:lnTo>
                  <a:lnTo>
                    <a:pt x="274561" y="115849"/>
                  </a:lnTo>
                  <a:lnTo>
                    <a:pt x="275856" y="115849"/>
                  </a:lnTo>
                  <a:lnTo>
                    <a:pt x="282562" y="112039"/>
                  </a:lnTo>
                  <a:lnTo>
                    <a:pt x="284708" y="113309"/>
                  </a:lnTo>
                  <a:lnTo>
                    <a:pt x="288544" y="119659"/>
                  </a:lnTo>
                  <a:lnTo>
                    <a:pt x="288328" y="122199"/>
                  </a:lnTo>
                  <a:lnTo>
                    <a:pt x="287883" y="123469"/>
                  </a:lnTo>
                  <a:lnTo>
                    <a:pt x="283311" y="131089"/>
                  </a:lnTo>
                  <a:lnTo>
                    <a:pt x="282359" y="137439"/>
                  </a:lnTo>
                  <a:lnTo>
                    <a:pt x="288785" y="146329"/>
                  </a:lnTo>
                  <a:lnTo>
                    <a:pt x="289648" y="147599"/>
                  </a:lnTo>
                  <a:lnTo>
                    <a:pt x="290944" y="157759"/>
                  </a:lnTo>
                  <a:lnTo>
                    <a:pt x="295757" y="161569"/>
                  </a:lnTo>
                  <a:lnTo>
                    <a:pt x="307822" y="164109"/>
                  </a:lnTo>
                  <a:lnTo>
                    <a:pt x="308876" y="167919"/>
                  </a:lnTo>
                  <a:lnTo>
                    <a:pt x="308876" y="149745"/>
                  </a:lnTo>
                  <a:lnTo>
                    <a:pt x="306819" y="148869"/>
                  </a:lnTo>
                  <a:lnTo>
                    <a:pt x="304698" y="147599"/>
                  </a:lnTo>
                  <a:lnTo>
                    <a:pt x="303618" y="142519"/>
                  </a:lnTo>
                  <a:lnTo>
                    <a:pt x="302983" y="139979"/>
                  </a:lnTo>
                  <a:lnTo>
                    <a:pt x="299834" y="136169"/>
                  </a:lnTo>
                  <a:lnTo>
                    <a:pt x="300329" y="132359"/>
                  </a:lnTo>
                  <a:lnTo>
                    <a:pt x="304609" y="122199"/>
                  </a:lnTo>
                  <a:lnTo>
                    <a:pt x="304952" y="117119"/>
                  </a:lnTo>
                  <a:lnTo>
                    <a:pt x="302755" y="112039"/>
                  </a:lnTo>
                  <a:lnTo>
                    <a:pt x="297789" y="105689"/>
                  </a:lnTo>
                  <a:lnTo>
                    <a:pt x="293420" y="101879"/>
                  </a:lnTo>
                  <a:lnTo>
                    <a:pt x="290512" y="99339"/>
                  </a:lnTo>
                  <a:lnTo>
                    <a:pt x="284784" y="96799"/>
                  </a:lnTo>
                  <a:lnTo>
                    <a:pt x="278853" y="98069"/>
                  </a:lnTo>
                  <a:lnTo>
                    <a:pt x="271005" y="100609"/>
                  </a:lnTo>
                  <a:lnTo>
                    <a:pt x="269748" y="101879"/>
                  </a:lnTo>
                  <a:lnTo>
                    <a:pt x="267944" y="101879"/>
                  </a:lnTo>
                  <a:lnTo>
                    <a:pt x="259842" y="98069"/>
                  </a:lnTo>
                  <a:lnTo>
                    <a:pt x="251726" y="96799"/>
                  </a:lnTo>
                  <a:lnTo>
                    <a:pt x="251053" y="92989"/>
                  </a:lnTo>
                  <a:lnTo>
                    <a:pt x="249059" y="81559"/>
                  </a:lnTo>
                  <a:lnTo>
                    <a:pt x="244360" y="79019"/>
                  </a:lnTo>
                  <a:lnTo>
                    <a:pt x="233946" y="77749"/>
                  </a:lnTo>
                  <a:lnTo>
                    <a:pt x="229285" y="77749"/>
                  </a:lnTo>
                  <a:lnTo>
                    <a:pt x="218490" y="79019"/>
                  </a:lnTo>
                  <a:lnTo>
                    <a:pt x="214210" y="81559"/>
                  </a:lnTo>
                  <a:lnTo>
                    <a:pt x="210654" y="94259"/>
                  </a:lnTo>
                  <a:lnTo>
                    <a:pt x="207098" y="98069"/>
                  </a:lnTo>
                  <a:lnTo>
                    <a:pt x="196418" y="100609"/>
                  </a:lnTo>
                  <a:lnTo>
                    <a:pt x="193294" y="101879"/>
                  </a:lnTo>
                  <a:lnTo>
                    <a:pt x="189204" y="99339"/>
                  </a:lnTo>
                  <a:lnTo>
                    <a:pt x="182587" y="96799"/>
                  </a:lnTo>
                  <a:lnTo>
                    <a:pt x="177584" y="96799"/>
                  </a:lnTo>
                  <a:lnTo>
                    <a:pt x="172986" y="99339"/>
                  </a:lnTo>
                  <a:lnTo>
                    <a:pt x="167589" y="103149"/>
                  </a:lnTo>
                  <a:lnTo>
                    <a:pt x="161277" y="110769"/>
                  </a:lnTo>
                  <a:lnTo>
                    <a:pt x="158102" y="115849"/>
                  </a:lnTo>
                  <a:lnTo>
                    <a:pt x="158203" y="122199"/>
                  </a:lnTo>
                  <a:lnTo>
                    <a:pt x="161696" y="131089"/>
                  </a:lnTo>
                  <a:lnTo>
                    <a:pt x="162331" y="132359"/>
                  </a:lnTo>
                  <a:lnTo>
                    <a:pt x="162623" y="134899"/>
                  </a:lnTo>
                  <a:lnTo>
                    <a:pt x="159359" y="143789"/>
                  </a:lnTo>
                  <a:lnTo>
                    <a:pt x="156870" y="150139"/>
                  </a:lnTo>
                  <a:lnTo>
                    <a:pt x="142036" y="152679"/>
                  </a:lnTo>
                  <a:lnTo>
                    <a:pt x="139395" y="157759"/>
                  </a:lnTo>
                  <a:lnTo>
                    <a:pt x="139255" y="161569"/>
                  </a:lnTo>
                  <a:lnTo>
                    <a:pt x="139153" y="183159"/>
                  </a:lnTo>
                  <a:lnTo>
                    <a:pt x="142138" y="188239"/>
                  </a:lnTo>
                  <a:lnTo>
                    <a:pt x="154889" y="190779"/>
                  </a:lnTo>
                  <a:lnTo>
                    <a:pt x="158407" y="195859"/>
                  </a:lnTo>
                  <a:lnTo>
                    <a:pt x="162115" y="206019"/>
                  </a:lnTo>
                  <a:lnTo>
                    <a:pt x="162521" y="208559"/>
                  </a:lnTo>
                  <a:lnTo>
                    <a:pt x="160743" y="212369"/>
                  </a:lnTo>
                  <a:lnTo>
                    <a:pt x="158140" y="219989"/>
                  </a:lnTo>
                  <a:lnTo>
                    <a:pt x="167132" y="237769"/>
                  </a:lnTo>
                  <a:lnTo>
                    <a:pt x="174091" y="245389"/>
                  </a:lnTo>
                  <a:lnTo>
                    <a:pt x="180759" y="246659"/>
                  </a:lnTo>
                  <a:lnTo>
                    <a:pt x="190601" y="240309"/>
                  </a:lnTo>
                  <a:lnTo>
                    <a:pt x="193624" y="239039"/>
                  </a:lnTo>
                  <a:lnTo>
                    <a:pt x="201320" y="242849"/>
                  </a:lnTo>
                  <a:lnTo>
                    <a:pt x="209905" y="242849"/>
                  </a:lnTo>
                  <a:lnTo>
                    <a:pt x="212826" y="256819"/>
                  </a:lnTo>
                  <a:lnTo>
                    <a:pt x="216027" y="260629"/>
                  </a:lnTo>
                  <a:lnTo>
                    <a:pt x="222491" y="263169"/>
                  </a:lnTo>
                  <a:lnTo>
                    <a:pt x="223520" y="264439"/>
                  </a:lnTo>
                  <a:lnTo>
                    <a:pt x="223647" y="278409"/>
                  </a:lnTo>
                  <a:lnTo>
                    <a:pt x="155092" y="278409"/>
                  </a:lnTo>
                  <a:lnTo>
                    <a:pt x="145440" y="280949"/>
                  </a:lnTo>
                  <a:lnTo>
                    <a:pt x="137883" y="286029"/>
                  </a:lnTo>
                  <a:lnTo>
                    <a:pt x="132943" y="293649"/>
                  </a:lnTo>
                  <a:lnTo>
                    <a:pt x="131114" y="302539"/>
                  </a:lnTo>
                  <a:lnTo>
                    <a:pt x="131114" y="310159"/>
                  </a:lnTo>
                  <a:lnTo>
                    <a:pt x="106514" y="310159"/>
                  </a:lnTo>
                  <a:lnTo>
                    <a:pt x="100393" y="316509"/>
                  </a:lnTo>
                  <a:lnTo>
                    <a:pt x="100368" y="364769"/>
                  </a:lnTo>
                  <a:lnTo>
                    <a:pt x="106451" y="371119"/>
                  </a:lnTo>
                  <a:lnTo>
                    <a:pt x="171170" y="371119"/>
                  </a:lnTo>
                  <a:lnTo>
                    <a:pt x="177228" y="364769"/>
                  </a:lnTo>
                  <a:lnTo>
                    <a:pt x="177292" y="355879"/>
                  </a:lnTo>
                  <a:lnTo>
                    <a:pt x="177317" y="325399"/>
                  </a:lnTo>
                  <a:lnTo>
                    <a:pt x="177292" y="315239"/>
                  </a:lnTo>
                  <a:lnTo>
                    <a:pt x="171348" y="310159"/>
                  </a:lnTo>
                  <a:lnTo>
                    <a:pt x="161721" y="310159"/>
                  </a:lnTo>
                  <a:lnTo>
                    <a:pt x="161721" y="325399"/>
                  </a:lnTo>
                  <a:lnTo>
                    <a:pt x="161721" y="355879"/>
                  </a:lnTo>
                  <a:lnTo>
                    <a:pt x="115900" y="355879"/>
                  </a:lnTo>
                  <a:lnTo>
                    <a:pt x="115900" y="325399"/>
                  </a:lnTo>
                  <a:lnTo>
                    <a:pt x="161721" y="325399"/>
                  </a:lnTo>
                  <a:lnTo>
                    <a:pt x="161721" y="310159"/>
                  </a:lnTo>
                  <a:lnTo>
                    <a:pt x="146913" y="310159"/>
                  </a:lnTo>
                  <a:lnTo>
                    <a:pt x="145529" y="297459"/>
                  </a:lnTo>
                  <a:lnTo>
                    <a:pt x="147789" y="293649"/>
                  </a:lnTo>
                  <a:lnTo>
                    <a:pt x="223266" y="293649"/>
                  </a:lnTo>
                  <a:lnTo>
                    <a:pt x="223266" y="310159"/>
                  </a:lnTo>
                  <a:lnTo>
                    <a:pt x="199186" y="310159"/>
                  </a:lnTo>
                  <a:lnTo>
                    <a:pt x="192900" y="316509"/>
                  </a:lnTo>
                  <a:lnTo>
                    <a:pt x="192798" y="355879"/>
                  </a:lnTo>
                  <a:lnTo>
                    <a:pt x="192874" y="364769"/>
                  </a:lnTo>
                  <a:lnTo>
                    <a:pt x="199059" y="371119"/>
                  </a:lnTo>
                  <a:lnTo>
                    <a:pt x="263702" y="371119"/>
                  </a:lnTo>
                  <a:lnTo>
                    <a:pt x="269925" y="364769"/>
                  </a:lnTo>
                  <a:lnTo>
                    <a:pt x="270002" y="355879"/>
                  </a:lnTo>
                  <a:lnTo>
                    <a:pt x="269989" y="325399"/>
                  </a:lnTo>
                  <a:lnTo>
                    <a:pt x="269913" y="316509"/>
                  </a:lnTo>
                  <a:lnTo>
                    <a:pt x="263664" y="310159"/>
                  </a:lnTo>
                  <a:lnTo>
                    <a:pt x="254596" y="310159"/>
                  </a:lnTo>
                  <a:lnTo>
                    <a:pt x="254596" y="355879"/>
                  </a:lnTo>
                  <a:lnTo>
                    <a:pt x="208216" y="355879"/>
                  </a:lnTo>
                  <a:lnTo>
                    <a:pt x="208254" y="333019"/>
                  </a:lnTo>
                  <a:lnTo>
                    <a:pt x="208381" y="326669"/>
                  </a:lnTo>
                  <a:lnTo>
                    <a:pt x="210273" y="325399"/>
                  </a:lnTo>
                  <a:lnTo>
                    <a:pt x="252552" y="325399"/>
                  </a:lnTo>
                  <a:lnTo>
                    <a:pt x="254444" y="326669"/>
                  </a:lnTo>
                  <a:lnTo>
                    <a:pt x="254546" y="333019"/>
                  </a:lnTo>
                  <a:lnTo>
                    <a:pt x="254596" y="355879"/>
                  </a:lnTo>
                  <a:lnTo>
                    <a:pt x="254596" y="310159"/>
                  </a:lnTo>
                  <a:lnTo>
                    <a:pt x="239572" y="310159"/>
                  </a:lnTo>
                  <a:lnTo>
                    <a:pt x="239572" y="294919"/>
                  </a:lnTo>
                  <a:lnTo>
                    <a:pt x="274231" y="293649"/>
                  </a:lnTo>
                  <a:lnTo>
                    <a:pt x="291426" y="294919"/>
                  </a:lnTo>
                  <a:lnTo>
                    <a:pt x="313232" y="294919"/>
                  </a:lnTo>
                  <a:lnTo>
                    <a:pt x="315976" y="297459"/>
                  </a:lnTo>
                  <a:lnTo>
                    <a:pt x="316255" y="302539"/>
                  </a:lnTo>
                  <a:lnTo>
                    <a:pt x="316293" y="310159"/>
                  </a:lnTo>
                  <a:lnTo>
                    <a:pt x="291744" y="310159"/>
                  </a:lnTo>
                  <a:lnTo>
                    <a:pt x="285610" y="316509"/>
                  </a:lnTo>
                  <a:lnTo>
                    <a:pt x="285508" y="355879"/>
                  </a:lnTo>
                  <a:lnTo>
                    <a:pt x="285584" y="364769"/>
                  </a:lnTo>
                  <a:lnTo>
                    <a:pt x="291617" y="371119"/>
                  </a:lnTo>
                  <a:lnTo>
                    <a:pt x="356336" y="371119"/>
                  </a:lnTo>
                  <a:lnTo>
                    <a:pt x="362445" y="364769"/>
                  </a:lnTo>
                  <a:lnTo>
                    <a:pt x="362470" y="355879"/>
                  </a:lnTo>
                  <a:lnTo>
                    <a:pt x="362483" y="325399"/>
                  </a:lnTo>
                  <a:close/>
                </a:path>
                <a:path w="462914" h="464185">
                  <a:moveTo>
                    <a:pt x="432054" y="393369"/>
                  </a:moveTo>
                  <a:lnTo>
                    <a:pt x="431977" y="374345"/>
                  </a:lnTo>
                  <a:lnTo>
                    <a:pt x="428879" y="371094"/>
                  </a:lnTo>
                  <a:lnTo>
                    <a:pt x="419531" y="371119"/>
                  </a:lnTo>
                  <a:lnTo>
                    <a:pt x="416661" y="374332"/>
                  </a:lnTo>
                  <a:lnTo>
                    <a:pt x="416509" y="411010"/>
                  </a:lnTo>
                  <a:lnTo>
                    <a:pt x="410222" y="417398"/>
                  </a:lnTo>
                  <a:lnTo>
                    <a:pt x="157645" y="417398"/>
                  </a:lnTo>
                  <a:lnTo>
                    <a:pt x="153644" y="416966"/>
                  </a:lnTo>
                  <a:lnTo>
                    <a:pt x="177812" y="397344"/>
                  </a:lnTo>
                  <a:lnTo>
                    <a:pt x="178371" y="392696"/>
                  </a:lnTo>
                  <a:lnTo>
                    <a:pt x="172923" y="385953"/>
                  </a:lnTo>
                  <a:lnTo>
                    <a:pt x="168262" y="385483"/>
                  </a:lnTo>
                  <a:lnTo>
                    <a:pt x="122161" y="422452"/>
                  </a:lnTo>
                  <a:lnTo>
                    <a:pt x="122174" y="427736"/>
                  </a:lnTo>
                  <a:lnTo>
                    <a:pt x="167220" y="463715"/>
                  </a:lnTo>
                  <a:lnTo>
                    <a:pt x="172643" y="463715"/>
                  </a:lnTo>
                  <a:lnTo>
                    <a:pt x="179374" y="457555"/>
                  </a:lnTo>
                  <a:lnTo>
                    <a:pt x="179158" y="453694"/>
                  </a:lnTo>
                  <a:lnTo>
                    <a:pt x="153263" y="432854"/>
                  </a:lnTo>
                  <a:lnTo>
                    <a:pt x="401586" y="432828"/>
                  </a:lnTo>
                  <a:lnTo>
                    <a:pt x="431266" y="406869"/>
                  </a:lnTo>
                  <a:lnTo>
                    <a:pt x="431876" y="400151"/>
                  </a:lnTo>
                  <a:lnTo>
                    <a:pt x="432054" y="393369"/>
                  </a:lnTo>
                  <a:close/>
                </a:path>
                <a:path w="462914" h="464185">
                  <a:moveTo>
                    <a:pt x="462826" y="293636"/>
                  </a:moveTo>
                  <a:lnTo>
                    <a:pt x="461467" y="289369"/>
                  </a:lnTo>
                  <a:lnTo>
                    <a:pt x="458711" y="286727"/>
                  </a:lnTo>
                  <a:lnTo>
                    <a:pt x="454113" y="286245"/>
                  </a:lnTo>
                  <a:lnTo>
                    <a:pt x="450557" y="287553"/>
                  </a:lnTo>
                  <a:lnTo>
                    <a:pt x="443204" y="295681"/>
                  </a:lnTo>
                  <a:lnTo>
                    <a:pt x="438200" y="302475"/>
                  </a:lnTo>
                  <a:lnTo>
                    <a:pt x="432943" y="309054"/>
                  </a:lnTo>
                  <a:lnTo>
                    <a:pt x="432015" y="308737"/>
                  </a:lnTo>
                  <a:lnTo>
                    <a:pt x="431952" y="60718"/>
                  </a:lnTo>
                  <a:lnTo>
                    <a:pt x="429717" y="50215"/>
                  </a:lnTo>
                  <a:lnTo>
                    <a:pt x="391769" y="30835"/>
                  </a:lnTo>
                  <a:lnTo>
                    <a:pt x="372783" y="31165"/>
                  </a:lnTo>
                  <a:lnTo>
                    <a:pt x="370116" y="35026"/>
                  </a:lnTo>
                  <a:lnTo>
                    <a:pt x="370700" y="43281"/>
                  </a:lnTo>
                  <a:lnTo>
                    <a:pt x="373519" y="46126"/>
                  </a:lnTo>
                  <a:lnTo>
                    <a:pt x="384479" y="46405"/>
                  </a:lnTo>
                  <a:lnTo>
                    <a:pt x="397738" y="46304"/>
                  </a:lnTo>
                  <a:lnTo>
                    <a:pt x="406184" y="47409"/>
                  </a:lnTo>
                  <a:lnTo>
                    <a:pt x="412051" y="50800"/>
                  </a:lnTo>
                  <a:lnTo>
                    <a:pt x="415480" y="56616"/>
                  </a:lnTo>
                  <a:lnTo>
                    <a:pt x="416598" y="64973"/>
                  </a:lnTo>
                  <a:lnTo>
                    <a:pt x="416598" y="310032"/>
                  </a:lnTo>
                  <a:lnTo>
                    <a:pt x="404075" y="294513"/>
                  </a:lnTo>
                  <a:lnTo>
                    <a:pt x="396392" y="285432"/>
                  </a:lnTo>
                  <a:lnTo>
                    <a:pt x="391795" y="285076"/>
                  </a:lnTo>
                  <a:lnTo>
                    <a:pt x="385292" y="290436"/>
                  </a:lnTo>
                  <a:lnTo>
                    <a:pt x="384708" y="295021"/>
                  </a:lnTo>
                  <a:lnTo>
                    <a:pt x="421614" y="341210"/>
                  </a:lnTo>
                  <a:lnTo>
                    <a:pt x="426948" y="341160"/>
                  </a:lnTo>
                  <a:lnTo>
                    <a:pt x="462038" y="297053"/>
                  </a:lnTo>
                  <a:lnTo>
                    <a:pt x="462826" y="29363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41183" y="2184651"/>
              <a:ext cx="92362" cy="92697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753243" y="1953312"/>
            <a:ext cx="2130425" cy="651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IN" sz="1400" dirty="0">
                <a:solidFill>
                  <a:srgbClr val="0D067B"/>
                </a:solidFill>
                <a:latin typeface="Arial"/>
                <a:cs typeface="Arial"/>
              </a:rPr>
              <a:t>Lorem Ipsum </a:t>
            </a:r>
            <a:r>
              <a:rPr lang="en-IN" sz="1400" dirty="0" err="1">
                <a:solidFill>
                  <a:srgbClr val="0D067B"/>
                </a:solidFill>
                <a:latin typeface="Arial"/>
                <a:cs typeface="Arial"/>
              </a:rPr>
              <a:t>Dolor</a:t>
            </a:r>
            <a:endParaRPr sz="1400" dirty="0">
              <a:latin typeface="Arial"/>
              <a:cs typeface="Arial"/>
            </a:endParaRPr>
          </a:p>
          <a:p>
            <a:pPr marL="104775" marR="97155" algn="ctr">
              <a:lnSpc>
                <a:spcPct val="100000"/>
              </a:lnSpc>
              <a:spcBef>
                <a:spcPts val="865"/>
              </a:spcBef>
            </a:pPr>
            <a:r>
              <a:rPr lang="en-IN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N" sz="10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N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Set </a:t>
            </a:r>
            <a:r>
              <a:rPr lang="en-IN" sz="10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N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 elit, sed do eiusmod </a:t>
            </a:r>
            <a:endParaRPr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4230785" y="3998739"/>
            <a:ext cx="713105" cy="859155"/>
            <a:chOff x="4230785" y="3998739"/>
            <a:chExt cx="713105" cy="859155"/>
          </a:xfrm>
        </p:grpSpPr>
        <p:sp>
          <p:nvSpPr>
            <p:cNvPr id="20" name="object 20"/>
            <p:cNvSpPr/>
            <p:nvPr/>
          </p:nvSpPr>
          <p:spPr>
            <a:xfrm>
              <a:off x="4230785" y="3998739"/>
              <a:ext cx="713105" cy="859155"/>
            </a:xfrm>
            <a:custGeom>
              <a:avLst/>
              <a:gdLst/>
              <a:ahLst/>
              <a:cxnLst/>
              <a:rect l="l" t="t" r="r" b="b"/>
              <a:pathLst>
                <a:path w="713104" h="859154">
                  <a:moveTo>
                    <a:pt x="356362" y="0"/>
                  </a:moveTo>
                  <a:lnTo>
                    <a:pt x="308006" y="3253"/>
                  </a:lnTo>
                  <a:lnTo>
                    <a:pt x="261627" y="12729"/>
                  </a:lnTo>
                  <a:lnTo>
                    <a:pt x="217650" y="28004"/>
                  </a:lnTo>
                  <a:lnTo>
                    <a:pt x="176499" y="48654"/>
                  </a:lnTo>
                  <a:lnTo>
                    <a:pt x="138600" y="74252"/>
                  </a:lnTo>
                  <a:lnTo>
                    <a:pt x="104376" y="104376"/>
                  </a:lnTo>
                  <a:lnTo>
                    <a:pt x="74252" y="138600"/>
                  </a:lnTo>
                  <a:lnTo>
                    <a:pt x="48654" y="176499"/>
                  </a:lnTo>
                  <a:lnTo>
                    <a:pt x="28004" y="217650"/>
                  </a:lnTo>
                  <a:lnTo>
                    <a:pt x="12729" y="261627"/>
                  </a:lnTo>
                  <a:lnTo>
                    <a:pt x="3253" y="308006"/>
                  </a:lnTo>
                  <a:lnTo>
                    <a:pt x="0" y="356361"/>
                  </a:lnTo>
                  <a:lnTo>
                    <a:pt x="0" y="502589"/>
                  </a:lnTo>
                  <a:lnTo>
                    <a:pt x="3253" y="550945"/>
                  </a:lnTo>
                  <a:lnTo>
                    <a:pt x="12729" y="597324"/>
                  </a:lnTo>
                  <a:lnTo>
                    <a:pt x="28004" y="641301"/>
                  </a:lnTo>
                  <a:lnTo>
                    <a:pt x="48654" y="682451"/>
                  </a:lnTo>
                  <a:lnTo>
                    <a:pt x="74252" y="720351"/>
                  </a:lnTo>
                  <a:lnTo>
                    <a:pt x="104376" y="754575"/>
                  </a:lnTo>
                  <a:lnTo>
                    <a:pt x="138600" y="784698"/>
                  </a:lnTo>
                  <a:lnTo>
                    <a:pt x="176499" y="810297"/>
                  </a:lnTo>
                  <a:lnTo>
                    <a:pt x="217650" y="830946"/>
                  </a:lnTo>
                  <a:lnTo>
                    <a:pt x="261627" y="846222"/>
                  </a:lnTo>
                  <a:lnTo>
                    <a:pt x="308006" y="855698"/>
                  </a:lnTo>
                  <a:lnTo>
                    <a:pt x="356362" y="858951"/>
                  </a:lnTo>
                  <a:lnTo>
                    <a:pt x="404717" y="855698"/>
                  </a:lnTo>
                  <a:lnTo>
                    <a:pt x="451096" y="846222"/>
                  </a:lnTo>
                  <a:lnTo>
                    <a:pt x="495073" y="830946"/>
                  </a:lnTo>
                  <a:lnTo>
                    <a:pt x="536224" y="810297"/>
                  </a:lnTo>
                  <a:lnTo>
                    <a:pt x="574123" y="784698"/>
                  </a:lnTo>
                  <a:lnTo>
                    <a:pt x="608347" y="754575"/>
                  </a:lnTo>
                  <a:lnTo>
                    <a:pt x="638471" y="720351"/>
                  </a:lnTo>
                  <a:lnTo>
                    <a:pt x="664069" y="682451"/>
                  </a:lnTo>
                  <a:lnTo>
                    <a:pt x="684719" y="641301"/>
                  </a:lnTo>
                  <a:lnTo>
                    <a:pt x="699994" y="597324"/>
                  </a:lnTo>
                  <a:lnTo>
                    <a:pt x="709470" y="550945"/>
                  </a:lnTo>
                  <a:lnTo>
                    <a:pt x="712724" y="502589"/>
                  </a:lnTo>
                  <a:lnTo>
                    <a:pt x="712724" y="356361"/>
                  </a:lnTo>
                  <a:lnTo>
                    <a:pt x="709470" y="308006"/>
                  </a:lnTo>
                  <a:lnTo>
                    <a:pt x="699994" y="261627"/>
                  </a:lnTo>
                  <a:lnTo>
                    <a:pt x="684719" y="217650"/>
                  </a:lnTo>
                  <a:lnTo>
                    <a:pt x="664069" y="176499"/>
                  </a:lnTo>
                  <a:lnTo>
                    <a:pt x="638471" y="138600"/>
                  </a:lnTo>
                  <a:lnTo>
                    <a:pt x="608347" y="104376"/>
                  </a:lnTo>
                  <a:lnTo>
                    <a:pt x="574123" y="74252"/>
                  </a:lnTo>
                  <a:lnTo>
                    <a:pt x="536224" y="48654"/>
                  </a:lnTo>
                  <a:lnTo>
                    <a:pt x="495073" y="28004"/>
                  </a:lnTo>
                  <a:lnTo>
                    <a:pt x="451096" y="12729"/>
                  </a:lnTo>
                  <a:lnTo>
                    <a:pt x="404717" y="3253"/>
                  </a:lnTo>
                  <a:lnTo>
                    <a:pt x="356362" y="0"/>
                  </a:lnTo>
                  <a:close/>
                </a:path>
              </a:pathLst>
            </a:custGeom>
            <a:solidFill>
              <a:srgbClr val="F437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381334" y="4166171"/>
              <a:ext cx="412115" cy="524510"/>
            </a:xfrm>
            <a:custGeom>
              <a:avLst/>
              <a:gdLst/>
              <a:ahLst/>
              <a:cxnLst/>
              <a:rect l="l" t="t" r="r" b="b"/>
              <a:pathLst>
                <a:path w="412114" h="524510">
                  <a:moveTo>
                    <a:pt x="349237" y="423837"/>
                  </a:moveTo>
                  <a:lnTo>
                    <a:pt x="349110" y="410527"/>
                  </a:lnTo>
                  <a:lnTo>
                    <a:pt x="343623" y="405523"/>
                  </a:lnTo>
                  <a:lnTo>
                    <a:pt x="265188" y="405472"/>
                  </a:lnTo>
                  <a:lnTo>
                    <a:pt x="186194" y="405523"/>
                  </a:lnTo>
                  <a:lnTo>
                    <a:pt x="180695" y="410768"/>
                  </a:lnTo>
                  <a:lnTo>
                    <a:pt x="181368" y="426275"/>
                  </a:lnTo>
                  <a:lnTo>
                    <a:pt x="186842" y="430580"/>
                  </a:lnTo>
                  <a:lnTo>
                    <a:pt x="337591" y="430453"/>
                  </a:lnTo>
                  <a:lnTo>
                    <a:pt x="345401" y="428790"/>
                  </a:lnTo>
                  <a:lnTo>
                    <a:pt x="349237" y="423837"/>
                  </a:lnTo>
                  <a:close/>
                </a:path>
                <a:path w="412114" h="524510">
                  <a:moveTo>
                    <a:pt x="349237" y="224358"/>
                  </a:moveTo>
                  <a:lnTo>
                    <a:pt x="349097" y="210807"/>
                  </a:lnTo>
                  <a:lnTo>
                    <a:pt x="343598" y="205854"/>
                  </a:lnTo>
                  <a:lnTo>
                    <a:pt x="264655" y="205816"/>
                  </a:lnTo>
                  <a:lnTo>
                    <a:pt x="185699" y="205879"/>
                  </a:lnTo>
                  <a:lnTo>
                    <a:pt x="180174" y="211836"/>
                  </a:lnTo>
                  <a:lnTo>
                    <a:pt x="181902" y="226885"/>
                  </a:lnTo>
                  <a:lnTo>
                    <a:pt x="187185" y="230809"/>
                  </a:lnTo>
                  <a:lnTo>
                    <a:pt x="337426" y="230746"/>
                  </a:lnTo>
                  <a:lnTo>
                    <a:pt x="345198" y="229349"/>
                  </a:lnTo>
                  <a:lnTo>
                    <a:pt x="349237" y="224358"/>
                  </a:lnTo>
                  <a:close/>
                </a:path>
                <a:path w="412114" h="524510">
                  <a:moveTo>
                    <a:pt x="411645" y="474421"/>
                  </a:moveTo>
                  <a:lnTo>
                    <a:pt x="411607" y="121767"/>
                  </a:lnTo>
                  <a:lnTo>
                    <a:pt x="396506" y="84366"/>
                  </a:lnTo>
                  <a:lnTo>
                    <a:pt x="386803" y="77724"/>
                  </a:lnTo>
                  <a:lnTo>
                    <a:pt x="386803" y="123609"/>
                  </a:lnTo>
                  <a:lnTo>
                    <a:pt x="386803" y="473163"/>
                  </a:lnTo>
                  <a:lnTo>
                    <a:pt x="205676" y="499186"/>
                  </a:lnTo>
                  <a:lnTo>
                    <a:pt x="49580" y="499071"/>
                  </a:lnTo>
                  <a:lnTo>
                    <a:pt x="24765" y="474421"/>
                  </a:lnTo>
                  <a:lnTo>
                    <a:pt x="24828" y="122313"/>
                  </a:lnTo>
                  <a:lnTo>
                    <a:pt x="62268" y="93573"/>
                  </a:lnTo>
                  <a:lnTo>
                    <a:pt x="76860" y="93573"/>
                  </a:lnTo>
                  <a:lnTo>
                    <a:pt x="99695" y="93764"/>
                  </a:lnTo>
                  <a:lnTo>
                    <a:pt x="99733" y="132308"/>
                  </a:lnTo>
                  <a:lnTo>
                    <a:pt x="104521" y="137160"/>
                  </a:lnTo>
                  <a:lnTo>
                    <a:pt x="160426" y="137172"/>
                  </a:lnTo>
                  <a:lnTo>
                    <a:pt x="306806" y="137160"/>
                  </a:lnTo>
                  <a:lnTo>
                    <a:pt x="311886" y="132067"/>
                  </a:lnTo>
                  <a:lnTo>
                    <a:pt x="311975" y="111963"/>
                  </a:lnTo>
                  <a:lnTo>
                    <a:pt x="312051" y="94843"/>
                  </a:lnTo>
                  <a:lnTo>
                    <a:pt x="312293" y="94538"/>
                  </a:lnTo>
                  <a:lnTo>
                    <a:pt x="312559" y="93878"/>
                  </a:lnTo>
                  <a:lnTo>
                    <a:pt x="313702" y="93764"/>
                  </a:lnTo>
                  <a:lnTo>
                    <a:pt x="315023" y="93535"/>
                  </a:lnTo>
                  <a:lnTo>
                    <a:pt x="352844" y="93510"/>
                  </a:lnTo>
                  <a:lnTo>
                    <a:pt x="357263" y="93535"/>
                  </a:lnTo>
                  <a:lnTo>
                    <a:pt x="369506" y="95758"/>
                  </a:lnTo>
                  <a:lnTo>
                    <a:pt x="378802" y="101828"/>
                  </a:lnTo>
                  <a:lnTo>
                    <a:pt x="384733" y="111277"/>
                  </a:lnTo>
                  <a:lnTo>
                    <a:pt x="386803" y="123609"/>
                  </a:lnTo>
                  <a:lnTo>
                    <a:pt x="386803" y="77724"/>
                  </a:lnTo>
                  <a:lnTo>
                    <a:pt x="379920" y="72999"/>
                  </a:lnTo>
                  <a:lnTo>
                    <a:pt x="359308" y="68605"/>
                  </a:lnTo>
                  <a:lnTo>
                    <a:pt x="354799" y="68554"/>
                  </a:lnTo>
                  <a:lnTo>
                    <a:pt x="347662" y="68465"/>
                  </a:lnTo>
                  <a:lnTo>
                    <a:pt x="335940" y="68465"/>
                  </a:lnTo>
                  <a:lnTo>
                    <a:pt x="311924" y="68554"/>
                  </a:lnTo>
                  <a:lnTo>
                    <a:pt x="311912" y="41922"/>
                  </a:lnTo>
                  <a:lnTo>
                    <a:pt x="308457" y="37947"/>
                  </a:lnTo>
                  <a:lnTo>
                    <a:pt x="295960" y="37566"/>
                  </a:lnTo>
                  <a:lnTo>
                    <a:pt x="290741" y="37439"/>
                  </a:lnTo>
                  <a:lnTo>
                    <a:pt x="286499" y="37401"/>
                  </a:lnTo>
                  <a:lnTo>
                    <a:pt x="286499" y="62344"/>
                  </a:lnTo>
                  <a:lnTo>
                    <a:pt x="286499" y="111963"/>
                  </a:lnTo>
                  <a:lnTo>
                    <a:pt x="124993" y="111963"/>
                  </a:lnTo>
                  <a:lnTo>
                    <a:pt x="124993" y="93548"/>
                  </a:lnTo>
                  <a:lnTo>
                    <a:pt x="124993" y="68592"/>
                  </a:lnTo>
                  <a:lnTo>
                    <a:pt x="124993" y="62344"/>
                  </a:lnTo>
                  <a:lnTo>
                    <a:pt x="156540" y="62344"/>
                  </a:lnTo>
                  <a:lnTo>
                    <a:pt x="164388" y="62318"/>
                  </a:lnTo>
                  <a:lnTo>
                    <a:pt x="168643" y="59093"/>
                  </a:lnTo>
                  <a:lnTo>
                    <a:pt x="171018" y="50571"/>
                  </a:lnTo>
                  <a:lnTo>
                    <a:pt x="175488" y="40271"/>
                  </a:lnTo>
                  <a:lnTo>
                    <a:pt x="177673" y="37642"/>
                  </a:lnTo>
                  <a:lnTo>
                    <a:pt x="182308" y="32016"/>
                  </a:lnTo>
                  <a:lnTo>
                    <a:pt x="190982" y="26250"/>
                  </a:lnTo>
                  <a:lnTo>
                    <a:pt x="201002" y="23418"/>
                  </a:lnTo>
                  <a:lnTo>
                    <a:pt x="213321" y="24257"/>
                  </a:lnTo>
                  <a:lnTo>
                    <a:pt x="224282" y="29286"/>
                  </a:lnTo>
                  <a:lnTo>
                    <a:pt x="232968" y="37858"/>
                  </a:lnTo>
                  <a:lnTo>
                    <a:pt x="238442" y="49339"/>
                  </a:lnTo>
                  <a:lnTo>
                    <a:pt x="241325" y="59550"/>
                  </a:lnTo>
                  <a:lnTo>
                    <a:pt x="244995" y="62344"/>
                  </a:lnTo>
                  <a:lnTo>
                    <a:pt x="286499" y="62344"/>
                  </a:lnTo>
                  <a:lnTo>
                    <a:pt x="286499" y="37401"/>
                  </a:lnTo>
                  <a:lnTo>
                    <a:pt x="282295" y="37363"/>
                  </a:lnTo>
                  <a:lnTo>
                    <a:pt x="262001" y="37566"/>
                  </a:lnTo>
                  <a:lnTo>
                    <a:pt x="260413" y="36525"/>
                  </a:lnTo>
                  <a:lnTo>
                    <a:pt x="222719" y="2133"/>
                  </a:lnTo>
                  <a:lnTo>
                    <a:pt x="205536" y="0"/>
                  </a:lnTo>
                  <a:lnTo>
                    <a:pt x="188264" y="1854"/>
                  </a:lnTo>
                  <a:lnTo>
                    <a:pt x="173494" y="7975"/>
                  </a:lnTo>
                  <a:lnTo>
                    <a:pt x="161290" y="18326"/>
                  </a:lnTo>
                  <a:lnTo>
                    <a:pt x="151688" y="32842"/>
                  </a:lnTo>
                  <a:lnTo>
                    <a:pt x="150012" y="36220"/>
                  </a:lnTo>
                  <a:lnTo>
                    <a:pt x="148386" y="37642"/>
                  </a:lnTo>
                  <a:lnTo>
                    <a:pt x="144538" y="37528"/>
                  </a:lnTo>
                  <a:lnTo>
                    <a:pt x="136994" y="37376"/>
                  </a:lnTo>
                  <a:lnTo>
                    <a:pt x="129451" y="37338"/>
                  </a:lnTo>
                  <a:lnTo>
                    <a:pt x="102997" y="37642"/>
                  </a:lnTo>
                  <a:lnTo>
                    <a:pt x="99695" y="41059"/>
                  </a:lnTo>
                  <a:lnTo>
                    <a:pt x="99695" y="68529"/>
                  </a:lnTo>
                  <a:lnTo>
                    <a:pt x="93484" y="68529"/>
                  </a:lnTo>
                  <a:lnTo>
                    <a:pt x="87731" y="68440"/>
                  </a:lnTo>
                  <a:lnTo>
                    <a:pt x="81991" y="68541"/>
                  </a:lnTo>
                  <a:lnTo>
                    <a:pt x="74447" y="68592"/>
                  </a:lnTo>
                  <a:lnTo>
                    <a:pt x="72517" y="68592"/>
                  </a:lnTo>
                  <a:lnTo>
                    <a:pt x="63042" y="68580"/>
                  </a:lnTo>
                  <a:lnTo>
                    <a:pt x="53594" y="68821"/>
                  </a:lnTo>
                  <a:lnTo>
                    <a:pt x="12738" y="86817"/>
                  </a:lnTo>
                  <a:lnTo>
                    <a:pt x="0" y="471335"/>
                  </a:lnTo>
                  <a:lnTo>
                    <a:pt x="2781" y="490613"/>
                  </a:lnTo>
                  <a:lnTo>
                    <a:pt x="10972" y="505853"/>
                  </a:lnTo>
                  <a:lnTo>
                    <a:pt x="24384" y="516801"/>
                  </a:lnTo>
                  <a:lnTo>
                    <a:pt x="42799" y="523227"/>
                  </a:lnTo>
                  <a:lnTo>
                    <a:pt x="43599" y="523379"/>
                  </a:lnTo>
                  <a:lnTo>
                    <a:pt x="44335" y="523811"/>
                  </a:lnTo>
                  <a:lnTo>
                    <a:pt x="45110" y="524116"/>
                  </a:lnTo>
                  <a:lnTo>
                    <a:pt x="366509" y="524116"/>
                  </a:lnTo>
                  <a:lnTo>
                    <a:pt x="371830" y="522439"/>
                  </a:lnTo>
                  <a:lnTo>
                    <a:pt x="377405" y="521322"/>
                  </a:lnTo>
                  <a:lnTo>
                    <a:pt x="382409" y="518985"/>
                  </a:lnTo>
                  <a:lnTo>
                    <a:pt x="394919" y="511314"/>
                  </a:lnTo>
                  <a:lnTo>
                    <a:pt x="404088" y="501396"/>
                  </a:lnTo>
                  <a:lnTo>
                    <a:pt x="405104" y="499186"/>
                  </a:lnTo>
                  <a:lnTo>
                    <a:pt x="409727" y="489140"/>
                  </a:lnTo>
                  <a:lnTo>
                    <a:pt x="411645" y="47442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442523" y="4439672"/>
              <a:ext cx="289813" cy="74358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4442371" y="4339894"/>
              <a:ext cx="102870" cy="274320"/>
            </a:xfrm>
            <a:custGeom>
              <a:avLst/>
              <a:gdLst/>
              <a:ahLst/>
              <a:cxnLst/>
              <a:rect l="l" t="t" r="r" b="b"/>
              <a:pathLst>
                <a:path w="102870" h="274320">
                  <a:moveTo>
                    <a:pt x="102527" y="216636"/>
                  </a:moveTo>
                  <a:lnTo>
                    <a:pt x="101587" y="208876"/>
                  </a:lnTo>
                  <a:lnTo>
                    <a:pt x="90195" y="199656"/>
                  </a:lnTo>
                  <a:lnTo>
                    <a:pt x="83845" y="200075"/>
                  </a:lnTo>
                  <a:lnTo>
                    <a:pt x="40284" y="241503"/>
                  </a:lnTo>
                  <a:lnTo>
                    <a:pt x="28892" y="231152"/>
                  </a:lnTo>
                  <a:lnTo>
                    <a:pt x="17653" y="220319"/>
                  </a:lnTo>
                  <a:lnTo>
                    <a:pt x="9944" y="219557"/>
                  </a:lnTo>
                  <a:lnTo>
                    <a:pt x="0" y="229450"/>
                  </a:lnTo>
                  <a:lnTo>
                    <a:pt x="228" y="237324"/>
                  </a:lnTo>
                  <a:lnTo>
                    <a:pt x="35636" y="273558"/>
                  </a:lnTo>
                  <a:lnTo>
                    <a:pt x="42125" y="274015"/>
                  </a:lnTo>
                  <a:lnTo>
                    <a:pt x="72339" y="245656"/>
                  </a:lnTo>
                  <a:lnTo>
                    <a:pt x="102527" y="216636"/>
                  </a:lnTo>
                  <a:close/>
                </a:path>
                <a:path w="102870" h="274320">
                  <a:moveTo>
                    <a:pt x="102641" y="16840"/>
                  </a:moveTo>
                  <a:lnTo>
                    <a:pt x="101549" y="8826"/>
                  </a:lnTo>
                  <a:lnTo>
                    <a:pt x="89877" y="0"/>
                  </a:lnTo>
                  <a:lnTo>
                    <a:pt x="83743" y="495"/>
                  </a:lnTo>
                  <a:lnTo>
                    <a:pt x="40309" y="41795"/>
                  </a:lnTo>
                  <a:lnTo>
                    <a:pt x="28943" y="31496"/>
                  </a:lnTo>
                  <a:lnTo>
                    <a:pt x="17691" y="20650"/>
                  </a:lnTo>
                  <a:lnTo>
                    <a:pt x="10020" y="19850"/>
                  </a:lnTo>
                  <a:lnTo>
                    <a:pt x="12" y="29705"/>
                  </a:lnTo>
                  <a:lnTo>
                    <a:pt x="215" y="37579"/>
                  </a:lnTo>
                  <a:lnTo>
                    <a:pt x="35648" y="73863"/>
                  </a:lnTo>
                  <a:lnTo>
                    <a:pt x="42100" y="74345"/>
                  </a:lnTo>
                  <a:lnTo>
                    <a:pt x="72313" y="45999"/>
                  </a:lnTo>
                  <a:lnTo>
                    <a:pt x="102641" y="168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5" name="object 25"/>
          <p:cNvGrpSpPr/>
          <p:nvPr/>
        </p:nvGrpSpPr>
        <p:grpSpPr>
          <a:xfrm>
            <a:off x="3179250" y="3998739"/>
            <a:ext cx="713105" cy="859155"/>
            <a:chOff x="3179250" y="3998739"/>
            <a:chExt cx="713105" cy="859155"/>
          </a:xfrm>
        </p:grpSpPr>
        <p:sp>
          <p:nvSpPr>
            <p:cNvPr id="26" name="object 26"/>
            <p:cNvSpPr/>
            <p:nvPr/>
          </p:nvSpPr>
          <p:spPr>
            <a:xfrm>
              <a:off x="3179250" y="3998739"/>
              <a:ext cx="713105" cy="859155"/>
            </a:xfrm>
            <a:custGeom>
              <a:avLst/>
              <a:gdLst/>
              <a:ahLst/>
              <a:cxnLst/>
              <a:rect l="l" t="t" r="r" b="b"/>
              <a:pathLst>
                <a:path w="713104" h="859154">
                  <a:moveTo>
                    <a:pt x="356362" y="0"/>
                  </a:moveTo>
                  <a:lnTo>
                    <a:pt x="308006" y="3253"/>
                  </a:lnTo>
                  <a:lnTo>
                    <a:pt x="261627" y="12729"/>
                  </a:lnTo>
                  <a:lnTo>
                    <a:pt x="217650" y="28004"/>
                  </a:lnTo>
                  <a:lnTo>
                    <a:pt x="176499" y="48654"/>
                  </a:lnTo>
                  <a:lnTo>
                    <a:pt x="138600" y="74252"/>
                  </a:lnTo>
                  <a:lnTo>
                    <a:pt x="104376" y="104376"/>
                  </a:lnTo>
                  <a:lnTo>
                    <a:pt x="74252" y="138600"/>
                  </a:lnTo>
                  <a:lnTo>
                    <a:pt x="48654" y="176499"/>
                  </a:lnTo>
                  <a:lnTo>
                    <a:pt x="28004" y="217650"/>
                  </a:lnTo>
                  <a:lnTo>
                    <a:pt x="12729" y="261627"/>
                  </a:lnTo>
                  <a:lnTo>
                    <a:pt x="3253" y="308006"/>
                  </a:lnTo>
                  <a:lnTo>
                    <a:pt x="0" y="356361"/>
                  </a:lnTo>
                  <a:lnTo>
                    <a:pt x="0" y="502589"/>
                  </a:lnTo>
                  <a:lnTo>
                    <a:pt x="3253" y="550945"/>
                  </a:lnTo>
                  <a:lnTo>
                    <a:pt x="12729" y="597324"/>
                  </a:lnTo>
                  <a:lnTo>
                    <a:pt x="28004" y="641301"/>
                  </a:lnTo>
                  <a:lnTo>
                    <a:pt x="48654" y="682451"/>
                  </a:lnTo>
                  <a:lnTo>
                    <a:pt x="74252" y="720351"/>
                  </a:lnTo>
                  <a:lnTo>
                    <a:pt x="104376" y="754575"/>
                  </a:lnTo>
                  <a:lnTo>
                    <a:pt x="138600" y="784698"/>
                  </a:lnTo>
                  <a:lnTo>
                    <a:pt x="176499" y="810297"/>
                  </a:lnTo>
                  <a:lnTo>
                    <a:pt x="217650" y="830946"/>
                  </a:lnTo>
                  <a:lnTo>
                    <a:pt x="261627" y="846222"/>
                  </a:lnTo>
                  <a:lnTo>
                    <a:pt x="308006" y="855698"/>
                  </a:lnTo>
                  <a:lnTo>
                    <a:pt x="356362" y="858951"/>
                  </a:lnTo>
                  <a:lnTo>
                    <a:pt x="404717" y="855698"/>
                  </a:lnTo>
                  <a:lnTo>
                    <a:pt x="451096" y="846222"/>
                  </a:lnTo>
                  <a:lnTo>
                    <a:pt x="495073" y="830946"/>
                  </a:lnTo>
                  <a:lnTo>
                    <a:pt x="536224" y="810297"/>
                  </a:lnTo>
                  <a:lnTo>
                    <a:pt x="574123" y="784698"/>
                  </a:lnTo>
                  <a:lnTo>
                    <a:pt x="608347" y="754575"/>
                  </a:lnTo>
                  <a:lnTo>
                    <a:pt x="638471" y="720351"/>
                  </a:lnTo>
                  <a:lnTo>
                    <a:pt x="664069" y="682451"/>
                  </a:lnTo>
                  <a:lnTo>
                    <a:pt x="684719" y="641301"/>
                  </a:lnTo>
                  <a:lnTo>
                    <a:pt x="699994" y="597324"/>
                  </a:lnTo>
                  <a:lnTo>
                    <a:pt x="709470" y="550945"/>
                  </a:lnTo>
                  <a:lnTo>
                    <a:pt x="712724" y="502589"/>
                  </a:lnTo>
                  <a:lnTo>
                    <a:pt x="712724" y="356361"/>
                  </a:lnTo>
                  <a:lnTo>
                    <a:pt x="709470" y="308006"/>
                  </a:lnTo>
                  <a:lnTo>
                    <a:pt x="699994" y="261627"/>
                  </a:lnTo>
                  <a:lnTo>
                    <a:pt x="684719" y="217650"/>
                  </a:lnTo>
                  <a:lnTo>
                    <a:pt x="664069" y="176499"/>
                  </a:lnTo>
                  <a:lnTo>
                    <a:pt x="638471" y="138600"/>
                  </a:lnTo>
                  <a:lnTo>
                    <a:pt x="608347" y="104376"/>
                  </a:lnTo>
                  <a:lnTo>
                    <a:pt x="574123" y="74252"/>
                  </a:lnTo>
                  <a:lnTo>
                    <a:pt x="536224" y="48654"/>
                  </a:lnTo>
                  <a:lnTo>
                    <a:pt x="495073" y="28004"/>
                  </a:lnTo>
                  <a:lnTo>
                    <a:pt x="451096" y="12729"/>
                  </a:lnTo>
                  <a:lnTo>
                    <a:pt x="404717" y="3253"/>
                  </a:lnTo>
                  <a:lnTo>
                    <a:pt x="356362" y="0"/>
                  </a:lnTo>
                  <a:close/>
                </a:path>
              </a:pathLst>
            </a:custGeom>
            <a:solidFill>
              <a:srgbClr val="5292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304057" y="4198581"/>
              <a:ext cx="500380" cy="501650"/>
            </a:xfrm>
            <a:custGeom>
              <a:avLst/>
              <a:gdLst/>
              <a:ahLst/>
              <a:cxnLst/>
              <a:rect l="l" t="t" r="r" b="b"/>
              <a:pathLst>
                <a:path w="500379" h="501650">
                  <a:moveTo>
                    <a:pt x="66586" y="162890"/>
                  </a:moveTo>
                  <a:lnTo>
                    <a:pt x="62852" y="159677"/>
                  </a:lnTo>
                  <a:lnTo>
                    <a:pt x="33807" y="159613"/>
                  </a:lnTo>
                  <a:lnTo>
                    <a:pt x="17830" y="159562"/>
                  </a:lnTo>
                  <a:lnTo>
                    <a:pt x="3695" y="159677"/>
                  </a:lnTo>
                  <a:lnTo>
                    <a:pt x="0" y="162864"/>
                  </a:lnTo>
                  <a:lnTo>
                    <a:pt x="0" y="172999"/>
                  </a:lnTo>
                  <a:lnTo>
                    <a:pt x="3721" y="176237"/>
                  </a:lnTo>
                  <a:lnTo>
                    <a:pt x="62839" y="176237"/>
                  </a:lnTo>
                  <a:lnTo>
                    <a:pt x="66586" y="172974"/>
                  </a:lnTo>
                  <a:lnTo>
                    <a:pt x="66586" y="162890"/>
                  </a:lnTo>
                  <a:close/>
                </a:path>
                <a:path w="500379" h="501650">
                  <a:moveTo>
                    <a:pt x="75806" y="78054"/>
                  </a:moveTo>
                  <a:lnTo>
                    <a:pt x="75577" y="70015"/>
                  </a:lnTo>
                  <a:lnTo>
                    <a:pt x="74434" y="68745"/>
                  </a:lnTo>
                  <a:lnTo>
                    <a:pt x="72758" y="65760"/>
                  </a:lnTo>
                  <a:lnTo>
                    <a:pt x="49847" y="52311"/>
                  </a:lnTo>
                  <a:lnTo>
                    <a:pt x="24079" y="37592"/>
                  </a:lnTo>
                  <a:lnTo>
                    <a:pt x="19291" y="38658"/>
                  </a:lnTo>
                  <a:lnTo>
                    <a:pt x="14325" y="47485"/>
                  </a:lnTo>
                  <a:lnTo>
                    <a:pt x="15938" y="52006"/>
                  </a:lnTo>
                  <a:lnTo>
                    <a:pt x="52743" y="73253"/>
                  </a:lnTo>
                  <a:lnTo>
                    <a:pt x="58026" y="76581"/>
                  </a:lnTo>
                  <a:lnTo>
                    <a:pt x="69380" y="82232"/>
                  </a:lnTo>
                  <a:lnTo>
                    <a:pt x="75806" y="78054"/>
                  </a:lnTo>
                  <a:close/>
                </a:path>
                <a:path w="500379" h="501650">
                  <a:moveTo>
                    <a:pt x="76847" y="263410"/>
                  </a:moveTo>
                  <a:lnTo>
                    <a:pt x="72148" y="255651"/>
                  </a:lnTo>
                  <a:lnTo>
                    <a:pt x="67538" y="254393"/>
                  </a:lnTo>
                  <a:lnTo>
                    <a:pt x="58991" y="258864"/>
                  </a:lnTo>
                  <a:lnTo>
                    <a:pt x="55016" y="261340"/>
                  </a:lnTo>
                  <a:lnTo>
                    <a:pt x="16687" y="283502"/>
                  </a:lnTo>
                  <a:lnTo>
                    <a:pt x="14859" y="286689"/>
                  </a:lnTo>
                  <a:lnTo>
                    <a:pt x="17119" y="294855"/>
                  </a:lnTo>
                  <a:lnTo>
                    <a:pt x="19964" y="296900"/>
                  </a:lnTo>
                  <a:lnTo>
                    <a:pt x="24587" y="297192"/>
                  </a:lnTo>
                  <a:lnTo>
                    <a:pt x="25438" y="296913"/>
                  </a:lnTo>
                  <a:lnTo>
                    <a:pt x="26860" y="296697"/>
                  </a:lnTo>
                  <a:lnTo>
                    <a:pt x="49885" y="283514"/>
                  </a:lnTo>
                  <a:lnTo>
                    <a:pt x="75958" y="268262"/>
                  </a:lnTo>
                  <a:lnTo>
                    <a:pt x="76847" y="263410"/>
                  </a:lnTo>
                  <a:close/>
                </a:path>
                <a:path w="500379" h="501650">
                  <a:moveTo>
                    <a:pt x="409308" y="162560"/>
                  </a:moveTo>
                  <a:lnTo>
                    <a:pt x="387096" y="140106"/>
                  </a:lnTo>
                  <a:lnTo>
                    <a:pt x="387096" y="163830"/>
                  </a:lnTo>
                  <a:lnTo>
                    <a:pt x="386080" y="165100"/>
                  </a:lnTo>
                  <a:lnTo>
                    <a:pt x="384848" y="166370"/>
                  </a:lnTo>
                  <a:lnTo>
                    <a:pt x="348259" y="203200"/>
                  </a:lnTo>
                  <a:lnTo>
                    <a:pt x="333286" y="218440"/>
                  </a:lnTo>
                  <a:lnTo>
                    <a:pt x="330911" y="222250"/>
                  </a:lnTo>
                  <a:lnTo>
                    <a:pt x="334759" y="231140"/>
                  </a:lnTo>
                  <a:lnTo>
                    <a:pt x="343623" y="231140"/>
                  </a:lnTo>
                  <a:lnTo>
                    <a:pt x="357682" y="233680"/>
                  </a:lnTo>
                  <a:lnTo>
                    <a:pt x="369036" y="240030"/>
                  </a:lnTo>
                  <a:lnTo>
                    <a:pt x="376669" y="250190"/>
                  </a:lnTo>
                  <a:lnTo>
                    <a:pt x="379539" y="264160"/>
                  </a:lnTo>
                  <a:lnTo>
                    <a:pt x="376948" y="276860"/>
                  </a:lnTo>
                  <a:lnTo>
                    <a:pt x="369620" y="288290"/>
                  </a:lnTo>
                  <a:lnTo>
                    <a:pt x="358711" y="295910"/>
                  </a:lnTo>
                  <a:lnTo>
                    <a:pt x="345363" y="297180"/>
                  </a:lnTo>
                  <a:lnTo>
                    <a:pt x="341630" y="296468"/>
                  </a:lnTo>
                  <a:lnTo>
                    <a:pt x="341630" y="313690"/>
                  </a:lnTo>
                  <a:lnTo>
                    <a:pt x="341591" y="355600"/>
                  </a:lnTo>
                  <a:lnTo>
                    <a:pt x="341477" y="365760"/>
                  </a:lnTo>
                  <a:lnTo>
                    <a:pt x="337566" y="368300"/>
                  </a:lnTo>
                  <a:lnTo>
                    <a:pt x="331876" y="368300"/>
                  </a:lnTo>
                  <a:lnTo>
                    <a:pt x="295389" y="344170"/>
                  </a:lnTo>
                  <a:lnTo>
                    <a:pt x="291566" y="317500"/>
                  </a:lnTo>
                  <a:lnTo>
                    <a:pt x="291680" y="294640"/>
                  </a:lnTo>
                  <a:lnTo>
                    <a:pt x="291998" y="283210"/>
                  </a:lnTo>
                  <a:lnTo>
                    <a:pt x="294995" y="280670"/>
                  </a:lnTo>
                  <a:lnTo>
                    <a:pt x="297434" y="276860"/>
                  </a:lnTo>
                  <a:lnTo>
                    <a:pt x="304520" y="290830"/>
                  </a:lnTo>
                  <a:lnTo>
                    <a:pt x="314198" y="302260"/>
                  </a:lnTo>
                  <a:lnTo>
                    <a:pt x="326542" y="309880"/>
                  </a:lnTo>
                  <a:lnTo>
                    <a:pt x="341630" y="313690"/>
                  </a:lnTo>
                  <a:lnTo>
                    <a:pt x="341630" y="296468"/>
                  </a:lnTo>
                  <a:lnTo>
                    <a:pt x="332092" y="294640"/>
                  </a:lnTo>
                  <a:lnTo>
                    <a:pt x="321525" y="287020"/>
                  </a:lnTo>
                  <a:lnTo>
                    <a:pt x="315582" y="276860"/>
                  </a:lnTo>
                  <a:lnTo>
                    <a:pt x="314845" y="275590"/>
                  </a:lnTo>
                  <a:lnTo>
                    <a:pt x="313220" y="261620"/>
                  </a:lnTo>
                  <a:lnTo>
                    <a:pt x="313321" y="260350"/>
                  </a:lnTo>
                  <a:lnTo>
                    <a:pt x="313626" y="256540"/>
                  </a:lnTo>
                  <a:lnTo>
                    <a:pt x="313004" y="252730"/>
                  </a:lnTo>
                  <a:lnTo>
                    <a:pt x="304126" y="248920"/>
                  </a:lnTo>
                  <a:lnTo>
                    <a:pt x="300570" y="251460"/>
                  </a:lnTo>
                  <a:lnTo>
                    <a:pt x="295986" y="256540"/>
                  </a:lnTo>
                  <a:lnTo>
                    <a:pt x="294513" y="257810"/>
                  </a:lnTo>
                  <a:lnTo>
                    <a:pt x="292455" y="260350"/>
                  </a:lnTo>
                  <a:lnTo>
                    <a:pt x="286004" y="241300"/>
                  </a:lnTo>
                  <a:lnTo>
                    <a:pt x="281419" y="234950"/>
                  </a:lnTo>
                  <a:lnTo>
                    <a:pt x="275907" y="227330"/>
                  </a:lnTo>
                  <a:lnTo>
                    <a:pt x="262496" y="219710"/>
                  </a:lnTo>
                  <a:lnTo>
                    <a:pt x="246100" y="218440"/>
                  </a:lnTo>
                  <a:lnTo>
                    <a:pt x="230797" y="222250"/>
                  </a:lnTo>
                  <a:lnTo>
                    <a:pt x="219214" y="232410"/>
                  </a:lnTo>
                  <a:lnTo>
                    <a:pt x="211543" y="247650"/>
                  </a:lnTo>
                  <a:lnTo>
                    <a:pt x="208051" y="267970"/>
                  </a:lnTo>
                  <a:lnTo>
                    <a:pt x="202717" y="261620"/>
                  </a:lnTo>
                  <a:lnTo>
                    <a:pt x="197942" y="257810"/>
                  </a:lnTo>
                  <a:lnTo>
                    <a:pt x="190309" y="250190"/>
                  </a:lnTo>
                  <a:lnTo>
                    <a:pt x="186664" y="248920"/>
                  </a:lnTo>
                  <a:lnTo>
                    <a:pt x="181406" y="252730"/>
                  </a:lnTo>
                  <a:lnTo>
                    <a:pt x="180238" y="256540"/>
                  </a:lnTo>
                  <a:lnTo>
                    <a:pt x="178511" y="260350"/>
                  </a:lnTo>
                  <a:lnTo>
                    <a:pt x="179120" y="261620"/>
                  </a:lnTo>
                  <a:lnTo>
                    <a:pt x="179311" y="271780"/>
                  </a:lnTo>
                  <a:lnTo>
                    <a:pt x="176733" y="279400"/>
                  </a:lnTo>
                  <a:lnTo>
                    <a:pt x="171653" y="285750"/>
                  </a:lnTo>
                  <a:lnTo>
                    <a:pt x="163207" y="293370"/>
                  </a:lnTo>
                  <a:lnTo>
                    <a:pt x="152984" y="297180"/>
                  </a:lnTo>
                  <a:lnTo>
                    <a:pt x="141960" y="297180"/>
                  </a:lnTo>
                  <a:lnTo>
                    <a:pt x="131140" y="294640"/>
                  </a:lnTo>
                  <a:lnTo>
                    <a:pt x="122034" y="287020"/>
                  </a:lnTo>
                  <a:lnTo>
                    <a:pt x="115798" y="278130"/>
                  </a:lnTo>
                  <a:lnTo>
                    <a:pt x="112801" y="267970"/>
                  </a:lnTo>
                  <a:lnTo>
                    <a:pt x="113461" y="256540"/>
                  </a:lnTo>
                  <a:lnTo>
                    <a:pt x="117741" y="246380"/>
                  </a:lnTo>
                  <a:lnTo>
                    <a:pt x="124993" y="238760"/>
                  </a:lnTo>
                  <a:lnTo>
                    <a:pt x="134480" y="232410"/>
                  </a:lnTo>
                  <a:lnTo>
                    <a:pt x="145440" y="231140"/>
                  </a:lnTo>
                  <a:lnTo>
                    <a:pt x="149466" y="231140"/>
                  </a:lnTo>
                  <a:lnTo>
                    <a:pt x="157276" y="228600"/>
                  </a:lnTo>
                  <a:lnTo>
                    <a:pt x="161442" y="223520"/>
                  </a:lnTo>
                  <a:lnTo>
                    <a:pt x="160121" y="219710"/>
                  </a:lnTo>
                  <a:lnTo>
                    <a:pt x="155105" y="214630"/>
                  </a:lnTo>
                  <a:lnTo>
                    <a:pt x="107645" y="167640"/>
                  </a:lnTo>
                  <a:lnTo>
                    <a:pt x="106362" y="165100"/>
                  </a:lnTo>
                  <a:lnTo>
                    <a:pt x="104775" y="163830"/>
                  </a:lnTo>
                  <a:lnTo>
                    <a:pt x="148272" y="120650"/>
                  </a:lnTo>
                  <a:lnTo>
                    <a:pt x="159283" y="109220"/>
                  </a:lnTo>
                  <a:lnTo>
                    <a:pt x="161531" y="106680"/>
                  </a:lnTo>
                  <a:lnTo>
                    <a:pt x="157124" y="97790"/>
                  </a:lnTo>
                  <a:lnTo>
                    <a:pt x="153250" y="96520"/>
                  </a:lnTo>
                  <a:lnTo>
                    <a:pt x="148717" y="96520"/>
                  </a:lnTo>
                  <a:lnTo>
                    <a:pt x="135509" y="95250"/>
                  </a:lnTo>
                  <a:lnTo>
                    <a:pt x="124510" y="88900"/>
                  </a:lnTo>
                  <a:lnTo>
                    <a:pt x="116624" y="80010"/>
                  </a:lnTo>
                  <a:lnTo>
                    <a:pt x="112737" y="67310"/>
                  </a:lnTo>
                  <a:lnTo>
                    <a:pt x="113855" y="54610"/>
                  </a:lnTo>
                  <a:lnTo>
                    <a:pt x="119494" y="43180"/>
                  </a:lnTo>
                  <a:lnTo>
                    <a:pt x="128765" y="35560"/>
                  </a:lnTo>
                  <a:lnTo>
                    <a:pt x="140792" y="31750"/>
                  </a:lnTo>
                  <a:lnTo>
                    <a:pt x="153822" y="31750"/>
                  </a:lnTo>
                  <a:lnTo>
                    <a:pt x="165214" y="36830"/>
                  </a:lnTo>
                  <a:lnTo>
                    <a:pt x="173863" y="45720"/>
                  </a:lnTo>
                  <a:lnTo>
                    <a:pt x="178663" y="58420"/>
                  </a:lnTo>
                  <a:lnTo>
                    <a:pt x="179222" y="60960"/>
                  </a:lnTo>
                  <a:lnTo>
                    <a:pt x="179120" y="66040"/>
                  </a:lnTo>
                  <a:lnTo>
                    <a:pt x="178701" y="72390"/>
                  </a:lnTo>
                  <a:lnTo>
                    <a:pt x="179628" y="76200"/>
                  </a:lnTo>
                  <a:lnTo>
                    <a:pt x="188264" y="78740"/>
                  </a:lnTo>
                  <a:lnTo>
                    <a:pt x="191592" y="77470"/>
                  </a:lnTo>
                  <a:lnTo>
                    <a:pt x="206222" y="62230"/>
                  </a:lnTo>
                  <a:lnTo>
                    <a:pt x="217830" y="50800"/>
                  </a:lnTo>
                  <a:lnTo>
                    <a:pt x="229438" y="39370"/>
                  </a:lnTo>
                  <a:lnTo>
                    <a:pt x="242608" y="26670"/>
                  </a:lnTo>
                  <a:lnTo>
                    <a:pt x="243852" y="24130"/>
                  </a:lnTo>
                  <a:lnTo>
                    <a:pt x="245313" y="22860"/>
                  </a:lnTo>
                  <a:lnTo>
                    <a:pt x="282905" y="59690"/>
                  </a:lnTo>
                  <a:lnTo>
                    <a:pt x="268897" y="71120"/>
                  </a:lnTo>
                  <a:lnTo>
                    <a:pt x="259562" y="83820"/>
                  </a:lnTo>
                  <a:lnTo>
                    <a:pt x="255308" y="99060"/>
                  </a:lnTo>
                  <a:lnTo>
                    <a:pt x="256578" y="116840"/>
                  </a:lnTo>
                  <a:lnTo>
                    <a:pt x="261480" y="130810"/>
                  </a:lnTo>
                  <a:lnTo>
                    <a:pt x="269481" y="140970"/>
                  </a:lnTo>
                  <a:lnTo>
                    <a:pt x="280377" y="148590"/>
                  </a:lnTo>
                  <a:lnTo>
                    <a:pt x="293992" y="153670"/>
                  </a:lnTo>
                  <a:lnTo>
                    <a:pt x="311518" y="154940"/>
                  </a:lnTo>
                  <a:lnTo>
                    <a:pt x="326707" y="151130"/>
                  </a:lnTo>
                  <a:lnTo>
                    <a:pt x="339610" y="140970"/>
                  </a:lnTo>
                  <a:lnTo>
                    <a:pt x="341541" y="138430"/>
                  </a:lnTo>
                  <a:lnTo>
                    <a:pt x="350266" y="127000"/>
                  </a:lnTo>
                  <a:lnTo>
                    <a:pt x="387096" y="163830"/>
                  </a:lnTo>
                  <a:lnTo>
                    <a:pt x="387096" y="140106"/>
                  </a:lnTo>
                  <a:lnTo>
                    <a:pt x="374142" y="127000"/>
                  </a:lnTo>
                  <a:lnTo>
                    <a:pt x="351548" y="104140"/>
                  </a:lnTo>
                  <a:lnTo>
                    <a:pt x="348564" y="101600"/>
                  </a:lnTo>
                  <a:lnTo>
                    <a:pt x="339496" y="104140"/>
                  </a:lnTo>
                  <a:lnTo>
                    <a:pt x="338429" y="107950"/>
                  </a:lnTo>
                  <a:lnTo>
                    <a:pt x="337540" y="111760"/>
                  </a:lnTo>
                  <a:lnTo>
                    <a:pt x="332828" y="123190"/>
                  </a:lnTo>
                  <a:lnTo>
                    <a:pt x="324751" y="132080"/>
                  </a:lnTo>
                  <a:lnTo>
                    <a:pt x="314134" y="137160"/>
                  </a:lnTo>
                  <a:lnTo>
                    <a:pt x="301815" y="138430"/>
                  </a:lnTo>
                  <a:lnTo>
                    <a:pt x="290690" y="135890"/>
                  </a:lnTo>
                  <a:lnTo>
                    <a:pt x="281393" y="128270"/>
                  </a:lnTo>
                  <a:lnTo>
                    <a:pt x="274828" y="119380"/>
                  </a:lnTo>
                  <a:lnTo>
                    <a:pt x="271881" y="107950"/>
                  </a:lnTo>
                  <a:lnTo>
                    <a:pt x="273126" y="95250"/>
                  </a:lnTo>
                  <a:lnTo>
                    <a:pt x="278282" y="85090"/>
                  </a:lnTo>
                  <a:lnTo>
                    <a:pt x="286753" y="77470"/>
                  </a:lnTo>
                  <a:lnTo>
                    <a:pt x="297916" y="72390"/>
                  </a:lnTo>
                  <a:lnTo>
                    <a:pt x="302006" y="72390"/>
                  </a:lnTo>
                  <a:lnTo>
                    <a:pt x="305803" y="71120"/>
                  </a:lnTo>
                  <a:lnTo>
                    <a:pt x="308419" y="62230"/>
                  </a:lnTo>
                  <a:lnTo>
                    <a:pt x="305816" y="58420"/>
                  </a:lnTo>
                  <a:lnTo>
                    <a:pt x="290944" y="44450"/>
                  </a:lnTo>
                  <a:lnTo>
                    <a:pt x="269862" y="22860"/>
                  </a:lnTo>
                  <a:lnTo>
                    <a:pt x="247548" y="0"/>
                  </a:lnTo>
                  <a:lnTo>
                    <a:pt x="244703" y="0"/>
                  </a:lnTo>
                  <a:lnTo>
                    <a:pt x="194424" y="50800"/>
                  </a:lnTo>
                  <a:lnTo>
                    <a:pt x="184746" y="33020"/>
                  </a:lnTo>
                  <a:lnTo>
                    <a:pt x="183299" y="31750"/>
                  </a:lnTo>
                  <a:lnTo>
                    <a:pt x="171742" y="21590"/>
                  </a:lnTo>
                  <a:lnTo>
                    <a:pt x="157314" y="15240"/>
                  </a:lnTo>
                  <a:lnTo>
                    <a:pt x="114427" y="25400"/>
                  </a:lnTo>
                  <a:lnTo>
                    <a:pt x="95897" y="66040"/>
                  </a:lnTo>
                  <a:lnTo>
                    <a:pt x="96926" y="73660"/>
                  </a:lnTo>
                  <a:lnTo>
                    <a:pt x="121615" y="107950"/>
                  </a:lnTo>
                  <a:lnTo>
                    <a:pt x="132854" y="113030"/>
                  </a:lnTo>
                  <a:lnTo>
                    <a:pt x="82778" y="162560"/>
                  </a:lnTo>
                  <a:lnTo>
                    <a:pt x="82829" y="166370"/>
                  </a:lnTo>
                  <a:lnTo>
                    <a:pt x="129971" y="213360"/>
                  </a:lnTo>
                  <a:lnTo>
                    <a:pt x="131203" y="214630"/>
                  </a:lnTo>
                  <a:lnTo>
                    <a:pt x="132638" y="215900"/>
                  </a:lnTo>
                  <a:lnTo>
                    <a:pt x="118148" y="223520"/>
                  </a:lnTo>
                  <a:lnTo>
                    <a:pt x="107086" y="232410"/>
                  </a:lnTo>
                  <a:lnTo>
                    <a:pt x="99707" y="245110"/>
                  </a:lnTo>
                  <a:lnTo>
                    <a:pt x="96304" y="260350"/>
                  </a:lnTo>
                  <a:lnTo>
                    <a:pt x="97320" y="276860"/>
                  </a:lnTo>
                  <a:lnTo>
                    <a:pt x="102997" y="290830"/>
                  </a:lnTo>
                  <a:lnTo>
                    <a:pt x="112953" y="302260"/>
                  </a:lnTo>
                  <a:lnTo>
                    <a:pt x="126860" y="311150"/>
                  </a:lnTo>
                  <a:lnTo>
                    <a:pt x="111696" y="354330"/>
                  </a:lnTo>
                  <a:lnTo>
                    <a:pt x="106629" y="368300"/>
                  </a:lnTo>
                  <a:lnTo>
                    <a:pt x="104571" y="377190"/>
                  </a:lnTo>
                  <a:lnTo>
                    <a:pt x="103949" y="384810"/>
                  </a:lnTo>
                  <a:lnTo>
                    <a:pt x="104838" y="392430"/>
                  </a:lnTo>
                  <a:lnTo>
                    <a:pt x="107264" y="400050"/>
                  </a:lnTo>
                  <a:lnTo>
                    <a:pt x="113284" y="414020"/>
                  </a:lnTo>
                  <a:lnTo>
                    <a:pt x="125399" y="443230"/>
                  </a:lnTo>
                  <a:lnTo>
                    <a:pt x="131419" y="457200"/>
                  </a:lnTo>
                  <a:lnTo>
                    <a:pt x="135369" y="466090"/>
                  </a:lnTo>
                  <a:lnTo>
                    <a:pt x="139052" y="474980"/>
                  </a:lnTo>
                  <a:lnTo>
                    <a:pt x="141528" y="483870"/>
                  </a:lnTo>
                  <a:lnTo>
                    <a:pt x="141897" y="494030"/>
                  </a:lnTo>
                  <a:lnTo>
                    <a:pt x="141478" y="499110"/>
                  </a:lnTo>
                  <a:lnTo>
                    <a:pt x="145122" y="501650"/>
                  </a:lnTo>
                  <a:lnTo>
                    <a:pt x="153974" y="501650"/>
                  </a:lnTo>
                  <a:lnTo>
                    <a:pt x="157899" y="499110"/>
                  </a:lnTo>
                  <a:lnTo>
                    <a:pt x="158178" y="494030"/>
                  </a:lnTo>
                  <a:lnTo>
                    <a:pt x="158216" y="492760"/>
                  </a:lnTo>
                  <a:lnTo>
                    <a:pt x="158115" y="481330"/>
                  </a:lnTo>
                  <a:lnTo>
                    <a:pt x="157060" y="474980"/>
                  </a:lnTo>
                  <a:lnTo>
                    <a:pt x="155041" y="469900"/>
                  </a:lnTo>
                  <a:lnTo>
                    <a:pt x="130975" y="412750"/>
                  </a:lnTo>
                  <a:lnTo>
                    <a:pt x="120205" y="387350"/>
                  </a:lnTo>
                  <a:lnTo>
                    <a:pt x="119824" y="381000"/>
                  </a:lnTo>
                  <a:lnTo>
                    <a:pt x="136829" y="332740"/>
                  </a:lnTo>
                  <a:lnTo>
                    <a:pt x="142748" y="314960"/>
                  </a:lnTo>
                  <a:lnTo>
                    <a:pt x="144132" y="314960"/>
                  </a:lnTo>
                  <a:lnTo>
                    <a:pt x="147497" y="313690"/>
                  </a:lnTo>
                  <a:lnTo>
                    <a:pt x="162610" y="311150"/>
                  </a:lnTo>
                  <a:lnTo>
                    <a:pt x="175221" y="304800"/>
                  </a:lnTo>
                  <a:lnTo>
                    <a:pt x="182778" y="297180"/>
                  </a:lnTo>
                  <a:lnTo>
                    <a:pt x="185293" y="294640"/>
                  </a:lnTo>
                  <a:lnTo>
                    <a:pt x="192798" y="281940"/>
                  </a:lnTo>
                  <a:lnTo>
                    <a:pt x="194691" y="276860"/>
                  </a:lnTo>
                  <a:lnTo>
                    <a:pt x="198208" y="280670"/>
                  </a:lnTo>
                  <a:lnTo>
                    <a:pt x="200736" y="284480"/>
                  </a:lnTo>
                  <a:lnTo>
                    <a:pt x="207175" y="289560"/>
                  </a:lnTo>
                  <a:lnTo>
                    <a:pt x="208483" y="293370"/>
                  </a:lnTo>
                  <a:lnTo>
                    <a:pt x="208445" y="295910"/>
                  </a:lnTo>
                  <a:lnTo>
                    <a:pt x="208330" y="374650"/>
                  </a:lnTo>
                  <a:lnTo>
                    <a:pt x="208191" y="375920"/>
                  </a:lnTo>
                  <a:lnTo>
                    <a:pt x="209143" y="382270"/>
                  </a:lnTo>
                  <a:lnTo>
                    <a:pt x="211861" y="384810"/>
                  </a:lnTo>
                  <a:lnTo>
                    <a:pt x="220738" y="386080"/>
                  </a:lnTo>
                  <a:lnTo>
                    <a:pt x="224358" y="382270"/>
                  </a:lnTo>
                  <a:lnTo>
                    <a:pt x="225107" y="375920"/>
                  </a:lnTo>
                  <a:lnTo>
                    <a:pt x="224980" y="360680"/>
                  </a:lnTo>
                  <a:lnTo>
                    <a:pt x="225094" y="276860"/>
                  </a:lnTo>
                  <a:lnTo>
                    <a:pt x="235419" y="240030"/>
                  </a:lnTo>
                  <a:lnTo>
                    <a:pt x="249936" y="234950"/>
                  </a:lnTo>
                  <a:lnTo>
                    <a:pt x="257771" y="236220"/>
                  </a:lnTo>
                  <a:lnTo>
                    <a:pt x="274980" y="356870"/>
                  </a:lnTo>
                  <a:lnTo>
                    <a:pt x="275463" y="367030"/>
                  </a:lnTo>
                  <a:lnTo>
                    <a:pt x="277329" y="378460"/>
                  </a:lnTo>
                  <a:lnTo>
                    <a:pt x="280466" y="388620"/>
                  </a:lnTo>
                  <a:lnTo>
                    <a:pt x="284861" y="398780"/>
                  </a:lnTo>
                  <a:lnTo>
                    <a:pt x="288264" y="406400"/>
                  </a:lnTo>
                  <a:lnTo>
                    <a:pt x="290410" y="414020"/>
                  </a:lnTo>
                  <a:lnTo>
                    <a:pt x="291592" y="421640"/>
                  </a:lnTo>
                  <a:lnTo>
                    <a:pt x="292023" y="431800"/>
                  </a:lnTo>
                  <a:lnTo>
                    <a:pt x="290512" y="440690"/>
                  </a:lnTo>
                  <a:lnTo>
                    <a:pt x="287350" y="450850"/>
                  </a:lnTo>
                  <a:lnTo>
                    <a:pt x="282854" y="459740"/>
                  </a:lnTo>
                  <a:lnTo>
                    <a:pt x="278879" y="467360"/>
                  </a:lnTo>
                  <a:lnTo>
                    <a:pt x="276174" y="474980"/>
                  </a:lnTo>
                  <a:lnTo>
                    <a:pt x="274840" y="483870"/>
                  </a:lnTo>
                  <a:lnTo>
                    <a:pt x="274942" y="492760"/>
                  </a:lnTo>
                  <a:lnTo>
                    <a:pt x="275475" y="497840"/>
                  </a:lnTo>
                  <a:lnTo>
                    <a:pt x="278295" y="501650"/>
                  </a:lnTo>
                  <a:lnTo>
                    <a:pt x="288188" y="501650"/>
                  </a:lnTo>
                  <a:lnTo>
                    <a:pt x="292087" y="497840"/>
                  </a:lnTo>
                  <a:lnTo>
                    <a:pt x="291541" y="492760"/>
                  </a:lnTo>
                  <a:lnTo>
                    <a:pt x="291553" y="485140"/>
                  </a:lnTo>
                  <a:lnTo>
                    <a:pt x="292849" y="478790"/>
                  </a:lnTo>
                  <a:lnTo>
                    <a:pt x="295224" y="471170"/>
                  </a:lnTo>
                  <a:lnTo>
                    <a:pt x="302209" y="457200"/>
                  </a:lnTo>
                  <a:lnTo>
                    <a:pt x="305155" y="449580"/>
                  </a:lnTo>
                  <a:lnTo>
                    <a:pt x="307213" y="441960"/>
                  </a:lnTo>
                  <a:lnTo>
                    <a:pt x="308368" y="433070"/>
                  </a:lnTo>
                  <a:lnTo>
                    <a:pt x="308470" y="422910"/>
                  </a:lnTo>
                  <a:lnTo>
                    <a:pt x="306997" y="411480"/>
                  </a:lnTo>
                  <a:lnTo>
                    <a:pt x="304050" y="401320"/>
                  </a:lnTo>
                  <a:lnTo>
                    <a:pt x="299681" y="391160"/>
                  </a:lnTo>
                  <a:lnTo>
                    <a:pt x="296443" y="384810"/>
                  </a:lnTo>
                  <a:lnTo>
                    <a:pt x="294284" y="377190"/>
                  </a:lnTo>
                  <a:lnTo>
                    <a:pt x="291630" y="370840"/>
                  </a:lnTo>
                  <a:lnTo>
                    <a:pt x="293230" y="369570"/>
                  </a:lnTo>
                  <a:lnTo>
                    <a:pt x="295389" y="370840"/>
                  </a:lnTo>
                  <a:lnTo>
                    <a:pt x="296418" y="372110"/>
                  </a:lnTo>
                  <a:lnTo>
                    <a:pt x="301929" y="375920"/>
                  </a:lnTo>
                  <a:lnTo>
                    <a:pt x="307797" y="379730"/>
                  </a:lnTo>
                  <a:lnTo>
                    <a:pt x="313982" y="382270"/>
                  </a:lnTo>
                  <a:lnTo>
                    <a:pt x="320509" y="383540"/>
                  </a:lnTo>
                  <a:lnTo>
                    <a:pt x="337439" y="384810"/>
                  </a:lnTo>
                  <a:lnTo>
                    <a:pt x="349681" y="379730"/>
                  </a:lnTo>
                  <a:lnTo>
                    <a:pt x="356044" y="369570"/>
                  </a:lnTo>
                  <a:lnTo>
                    <a:pt x="356844" y="368300"/>
                  </a:lnTo>
                  <a:lnTo>
                    <a:pt x="358533" y="354330"/>
                  </a:lnTo>
                  <a:lnTo>
                    <a:pt x="358076" y="344170"/>
                  </a:lnTo>
                  <a:lnTo>
                    <a:pt x="358140" y="328930"/>
                  </a:lnTo>
                  <a:lnTo>
                    <a:pt x="358228" y="323850"/>
                  </a:lnTo>
                  <a:lnTo>
                    <a:pt x="358343" y="313690"/>
                  </a:lnTo>
                  <a:lnTo>
                    <a:pt x="373405" y="306070"/>
                  </a:lnTo>
                  <a:lnTo>
                    <a:pt x="383514" y="297180"/>
                  </a:lnTo>
                  <a:lnTo>
                    <a:pt x="384962" y="295910"/>
                  </a:lnTo>
                  <a:lnTo>
                    <a:pt x="392582" y="283210"/>
                  </a:lnTo>
                  <a:lnTo>
                    <a:pt x="395884" y="267970"/>
                  </a:lnTo>
                  <a:lnTo>
                    <a:pt x="394220" y="250190"/>
                  </a:lnTo>
                  <a:lnTo>
                    <a:pt x="387350" y="234950"/>
                  </a:lnTo>
                  <a:lnTo>
                    <a:pt x="375716" y="223520"/>
                  </a:lnTo>
                  <a:lnTo>
                    <a:pt x="359752" y="215900"/>
                  </a:lnTo>
                  <a:lnTo>
                    <a:pt x="361213" y="214630"/>
                  </a:lnTo>
                  <a:lnTo>
                    <a:pt x="362356" y="213360"/>
                  </a:lnTo>
                  <a:lnTo>
                    <a:pt x="409282" y="166370"/>
                  </a:lnTo>
                  <a:lnTo>
                    <a:pt x="409308" y="162560"/>
                  </a:lnTo>
                  <a:close/>
                </a:path>
                <a:path w="500379" h="501650">
                  <a:moveTo>
                    <a:pt x="484314" y="48742"/>
                  </a:moveTo>
                  <a:lnTo>
                    <a:pt x="484251" y="40398"/>
                  </a:lnTo>
                  <a:lnTo>
                    <a:pt x="477393" y="36791"/>
                  </a:lnTo>
                  <a:lnTo>
                    <a:pt x="460590" y="46329"/>
                  </a:lnTo>
                  <a:lnTo>
                    <a:pt x="424408" y="67360"/>
                  </a:lnTo>
                  <a:lnTo>
                    <a:pt x="423062" y="72136"/>
                  </a:lnTo>
                  <a:lnTo>
                    <a:pt x="428015" y="80365"/>
                  </a:lnTo>
                  <a:lnTo>
                    <a:pt x="432714" y="81597"/>
                  </a:lnTo>
                  <a:lnTo>
                    <a:pt x="469074" y="60718"/>
                  </a:lnTo>
                  <a:lnTo>
                    <a:pt x="481914" y="53060"/>
                  </a:lnTo>
                  <a:lnTo>
                    <a:pt x="483311" y="49999"/>
                  </a:lnTo>
                  <a:lnTo>
                    <a:pt x="484314" y="48742"/>
                  </a:lnTo>
                  <a:close/>
                </a:path>
                <a:path w="500379" h="501650">
                  <a:moveTo>
                    <a:pt x="484466" y="294119"/>
                  </a:moveTo>
                  <a:lnTo>
                    <a:pt x="484238" y="286613"/>
                  </a:lnTo>
                  <a:lnTo>
                    <a:pt x="482993" y="285318"/>
                  </a:lnTo>
                  <a:lnTo>
                    <a:pt x="481114" y="282333"/>
                  </a:lnTo>
                  <a:lnTo>
                    <a:pt x="468464" y="274815"/>
                  </a:lnTo>
                  <a:lnTo>
                    <a:pt x="432714" y="254317"/>
                  </a:lnTo>
                  <a:lnTo>
                    <a:pt x="427901" y="255219"/>
                  </a:lnTo>
                  <a:lnTo>
                    <a:pt x="422846" y="264287"/>
                  </a:lnTo>
                  <a:lnTo>
                    <a:pt x="424586" y="268744"/>
                  </a:lnTo>
                  <a:lnTo>
                    <a:pt x="472059" y="296214"/>
                  </a:lnTo>
                  <a:lnTo>
                    <a:pt x="478993" y="298386"/>
                  </a:lnTo>
                  <a:lnTo>
                    <a:pt x="484466" y="294119"/>
                  </a:lnTo>
                  <a:close/>
                </a:path>
                <a:path w="500379" h="501650">
                  <a:moveTo>
                    <a:pt x="500037" y="164833"/>
                  </a:moveTo>
                  <a:lnTo>
                    <a:pt x="497090" y="160591"/>
                  </a:lnTo>
                  <a:lnTo>
                    <a:pt x="493064" y="159423"/>
                  </a:lnTo>
                  <a:lnTo>
                    <a:pt x="476923" y="159651"/>
                  </a:lnTo>
                  <a:lnTo>
                    <a:pt x="437197" y="159651"/>
                  </a:lnTo>
                  <a:lnTo>
                    <a:pt x="433400" y="162750"/>
                  </a:lnTo>
                  <a:lnTo>
                    <a:pt x="433400" y="173139"/>
                  </a:lnTo>
                  <a:lnTo>
                    <a:pt x="437210" y="176263"/>
                  </a:lnTo>
                  <a:lnTo>
                    <a:pt x="476910" y="176250"/>
                  </a:lnTo>
                  <a:lnTo>
                    <a:pt x="493064" y="176491"/>
                  </a:lnTo>
                  <a:lnTo>
                    <a:pt x="497078" y="175298"/>
                  </a:lnTo>
                  <a:lnTo>
                    <a:pt x="500037" y="171081"/>
                  </a:lnTo>
                  <a:lnTo>
                    <a:pt x="500037" y="16483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2" name="object 32"/>
          <p:cNvGrpSpPr/>
          <p:nvPr/>
        </p:nvGrpSpPr>
        <p:grpSpPr>
          <a:xfrm>
            <a:off x="3179250" y="2903446"/>
            <a:ext cx="713105" cy="859155"/>
            <a:chOff x="3179250" y="2903446"/>
            <a:chExt cx="713105" cy="859155"/>
          </a:xfrm>
        </p:grpSpPr>
        <p:sp>
          <p:nvSpPr>
            <p:cNvPr id="33" name="object 33"/>
            <p:cNvSpPr/>
            <p:nvPr/>
          </p:nvSpPr>
          <p:spPr>
            <a:xfrm>
              <a:off x="3179250" y="2903446"/>
              <a:ext cx="713105" cy="859155"/>
            </a:xfrm>
            <a:custGeom>
              <a:avLst/>
              <a:gdLst/>
              <a:ahLst/>
              <a:cxnLst/>
              <a:rect l="l" t="t" r="r" b="b"/>
              <a:pathLst>
                <a:path w="713104" h="859154">
                  <a:moveTo>
                    <a:pt x="356362" y="0"/>
                  </a:moveTo>
                  <a:lnTo>
                    <a:pt x="308006" y="3253"/>
                  </a:lnTo>
                  <a:lnTo>
                    <a:pt x="261627" y="12730"/>
                  </a:lnTo>
                  <a:lnTo>
                    <a:pt x="217650" y="28006"/>
                  </a:lnTo>
                  <a:lnTo>
                    <a:pt x="176499" y="48657"/>
                  </a:lnTo>
                  <a:lnTo>
                    <a:pt x="138600" y="74257"/>
                  </a:lnTo>
                  <a:lnTo>
                    <a:pt x="104376" y="104382"/>
                  </a:lnTo>
                  <a:lnTo>
                    <a:pt x="74252" y="138608"/>
                  </a:lnTo>
                  <a:lnTo>
                    <a:pt x="48654" y="176509"/>
                  </a:lnTo>
                  <a:lnTo>
                    <a:pt x="28004" y="217661"/>
                  </a:lnTo>
                  <a:lnTo>
                    <a:pt x="12729" y="261639"/>
                  </a:lnTo>
                  <a:lnTo>
                    <a:pt x="3253" y="308018"/>
                  </a:lnTo>
                  <a:lnTo>
                    <a:pt x="0" y="356374"/>
                  </a:lnTo>
                  <a:lnTo>
                    <a:pt x="0" y="502602"/>
                  </a:lnTo>
                  <a:lnTo>
                    <a:pt x="3253" y="550958"/>
                  </a:lnTo>
                  <a:lnTo>
                    <a:pt x="12729" y="597337"/>
                  </a:lnTo>
                  <a:lnTo>
                    <a:pt x="28004" y="641314"/>
                  </a:lnTo>
                  <a:lnTo>
                    <a:pt x="48654" y="682464"/>
                  </a:lnTo>
                  <a:lnTo>
                    <a:pt x="74252" y="720364"/>
                  </a:lnTo>
                  <a:lnTo>
                    <a:pt x="104376" y="754587"/>
                  </a:lnTo>
                  <a:lnTo>
                    <a:pt x="138600" y="784711"/>
                  </a:lnTo>
                  <a:lnTo>
                    <a:pt x="176499" y="810310"/>
                  </a:lnTo>
                  <a:lnTo>
                    <a:pt x="217650" y="830959"/>
                  </a:lnTo>
                  <a:lnTo>
                    <a:pt x="261627" y="846234"/>
                  </a:lnTo>
                  <a:lnTo>
                    <a:pt x="308006" y="855711"/>
                  </a:lnTo>
                  <a:lnTo>
                    <a:pt x="356362" y="858964"/>
                  </a:lnTo>
                  <a:lnTo>
                    <a:pt x="404717" y="855711"/>
                  </a:lnTo>
                  <a:lnTo>
                    <a:pt x="451096" y="846234"/>
                  </a:lnTo>
                  <a:lnTo>
                    <a:pt x="495073" y="830959"/>
                  </a:lnTo>
                  <a:lnTo>
                    <a:pt x="536224" y="810310"/>
                  </a:lnTo>
                  <a:lnTo>
                    <a:pt x="574123" y="784711"/>
                  </a:lnTo>
                  <a:lnTo>
                    <a:pt x="608347" y="754587"/>
                  </a:lnTo>
                  <a:lnTo>
                    <a:pt x="638471" y="720364"/>
                  </a:lnTo>
                  <a:lnTo>
                    <a:pt x="664069" y="682464"/>
                  </a:lnTo>
                  <a:lnTo>
                    <a:pt x="684719" y="641314"/>
                  </a:lnTo>
                  <a:lnTo>
                    <a:pt x="699994" y="597337"/>
                  </a:lnTo>
                  <a:lnTo>
                    <a:pt x="709470" y="550958"/>
                  </a:lnTo>
                  <a:lnTo>
                    <a:pt x="712724" y="502602"/>
                  </a:lnTo>
                  <a:lnTo>
                    <a:pt x="712724" y="356374"/>
                  </a:lnTo>
                  <a:lnTo>
                    <a:pt x="709470" y="308018"/>
                  </a:lnTo>
                  <a:lnTo>
                    <a:pt x="699994" y="261639"/>
                  </a:lnTo>
                  <a:lnTo>
                    <a:pt x="684719" y="217661"/>
                  </a:lnTo>
                  <a:lnTo>
                    <a:pt x="664069" y="176509"/>
                  </a:lnTo>
                  <a:lnTo>
                    <a:pt x="638471" y="138608"/>
                  </a:lnTo>
                  <a:lnTo>
                    <a:pt x="608347" y="104382"/>
                  </a:lnTo>
                  <a:lnTo>
                    <a:pt x="574123" y="74257"/>
                  </a:lnTo>
                  <a:lnTo>
                    <a:pt x="536224" y="48657"/>
                  </a:lnTo>
                  <a:lnTo>
                    <a:pt x="495073" y="28006"/>
                  </a:lnTo>
                  <a:lnTo>
                    <a:pt x="451096" y="12730"/>
                  </a:lnTo>
                  <a:lnTo>
                    <a:pt x="404717" y="3253"/>
                  </a:lnTo>
                  <a:lnTo>
                    <a:pt x="356362" y="0"/>
                  </a:lnTo>
                  <a:close/>
                </a:path>
              </a:pathLst>
            </a:custGeom>
            <a:solidFill>
              <a:srgbClr val="5292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325902" y="3110959"/>
              <a:ext cx="417423" cy="444500"/>
            </a:xfrm>
            <a:prstGeom prst="rect">
              <a:avLst/>
            </a:prstGeom>
          </p:spPr>
        </p:pic>
      </p:grpSp>
      <p:grpSp>
        <p:nvGrpSpPr>
          <p:cNvPr id="35" name="object 35"/>
          <p:cNvGrpSpPr/>
          <p:nvPr/>
        </p:nvGrpSpPr>
        <p:grpSpPr>
          <a:xfrm>
            <a:off x="4230785" y="2903446"/>
            <a:ext cx="713105" cy="859155"/>
            <a:chOff x="4230785" y="2903446"/>
            <a:chExt cx="713105" cy="859155"/>
          </a:xfrm>
        </p:grpSpPr>
        <p:sp>
          <p:nvSpPr>
            <p:cNvPr id="36" name="object 36"/>
            <p:cNvSpPr/>
            <p:nvPr/>
          </p:nvSpPr>
          <p:spPr>
            <a:xfrm>
              <a:off x="4230785" y="2903446"/>
              <a:ext cx="713105" cy="859155"/>
            </a:xfrm>
            <a:custGeom>
              <a:avLst/>
              <a:gdLst/>
              <a:ahLst/>
              <a:cxnLst/>
              <a:rect l="l" t="t" r="r" b="b"/>
              <a:pathLst>
                <a:path w="713104" h="859154">
                  <a:moveTo>
                    <a:pt x="356362" y="0"/>
                  </a:moveTo>
                  <a:lnTo>
                    <a:pt x="308006" y="3253"/>
                  </a:lnTo>
                  <a:lnTo>
                    <a:pt x="261627" y="12730"/>
                  </a:lnTo>
                  <a:lnTo>
                    <a:pt x="217650" y="28006"/>
                  </a:lnTo>
                  <a:lnTo>
                    <a:pt x="176499" y="48657"/>
                  </a:lnTo>
                  <a:lnTo>
                    <a:pt x="138600" y="74257"/>
                  </a:lnTo>
                  <a:lnTo>
                    <a:pt x="104376" y="104382"/>
                  </a:lnTo>
                  <a:lnTo>
                    <a:pt x="74252" y="138608"/>
                  </a:lnTo>
                  <a:lnTo>
                    <a:pt x="48654" y="176509"/>
                  </a:lnTo>
                  <a:lnTo>
                    <a:pt x="28004" y="217661"/>
                  </a:lnTo>
                  <a:lnTo>
                    <a:pt x="12729" y="261639"/>
                  </a:lnTo>
                  <a:lnTo>
                    <a:pt x="3253" y="308018"/>
                  </a:lnTo>
                  <a:lnTo>
                    <a:pt x="0" y="356374"/>
                  </a:lnTo>
                  <a:lnTo>
                    <a:pt x="0" y="502602"/>
                  </a:lnTo>
                  <a:lnTo>
                    <a:pt x="3253" y="550958"/>
                  </a:lnTo>
                  <a:lnTo>
                    <a:pt x="12729" y="597337"/>
                  </a:lnTo>
                  <a:lnTo>
                    <a:pt x="28004" y="641314"/>
                  </a:lnTo>
                  <a:lnTo>
                    <a:pt x="48654" y="682464"/>
                  </a:lnTo>
                  <a:lnTo>
                    <a:pt x="74252" y="720364"/>
                  </a:lnTo>
                  <a:lnTo>
                    <a:pt x="104376" y="754587"/>
                  </a:lnTo>
                  <a:lnTo>
                    <a:pt x="138600" y="784711"/>
                  </a:lnTo>
                  <a:lnTo>
                    <a:pt x="176499" y="810310"/>
                  </a:lnTo>
                  <a:lnTo>
                    <a:pt x="217650" y="830959"/>
                  </a:lnTo>
                  <a:lnTo>
                    <a:pt x="261627" y="846234"/>
                  </a:lnTo>
                  <a:lnTo>
                    <a:pt x="308006" y="855711"/>
                  </a:lnTo>
                  <a:lnTo>
                    <a:pt x="356362" y="858964"/>
                  </a:lnTo>
                  <a:lnTo>
                    <a:pt x="404717" y="855711"/>
                  </a:lnTo>
                  <a:lnTo>
                    <a:pt x="451096" y="846234"/>
                  </a:lnTo>
                  <a:lnTo>
                    <a:pt x="495073" y="830959"/>
                  </a:lnTo>
                  <a:lnTo>
                    <a:pt x="536224" y="810310"/>
                  </a:lnTo>
                  <a:lnTo>
                    <a:pt x="574123" y="784711"/>
                  </a:lnTo>
                  <a:lnTo>
                    <a:pt x="608347" y="754587"/>
                  </a:lnTo>
                  <a:lnTo>
                    <a:pt x="638471" y="720364"/>
                  </a:lnTo>
                  <a:lnTo>
                    <a:pt x="664069" y="682464"/>
                  </a:lnTo>
                  <a:lnTo>
                    <a:pt x="684719" y="641314"/>
                  </a:lnTo>
                  <a:lnTo>
                    <a:pt x="699994" y="597337"/>
                  </a:lnTo>
                  <a:lnTo>
                    <a:pt x="709470" y="550958"/>
                  </a:lnTo>
                  <a:lnTo>
                    <a:pt x="712724" y="502602"/>
                  </a:lnTo>
                  <a:lnTo>
                    <a:pt x="712724" y="356374"/>
                  </a:lnTo>
                  <a:lnTo>
                    <a:pt x="709470" y="308018"/>
                  </a:lnTo>
                  <a:lnTo>
                    <a:pt x="699994" y="261639"/>
                  </a:lnTo>
                  <a:lnTo>
                    <a:pt x="684719" y="217661"/>
                  </a:lnTo>
                  <a:lnTo>
                    <a:pt x="664069" y="176509"/>
                  </a:lnTo>
                  <a:lnTo>
                    <a:pt x="638471" y="138608"/>
                  </a:lnTo>
                  <a:lnTo>
                    <a:pt x="608347" y="104382"/>
                  </a:lnTo>
                  <a:lnTo>
                    <a:pt x="574123" y="74257"/>
                  </a:lnTo>
                  <a:lnTo>
                    <a:pt x="536224" y="48657"/>
                  </a:lnTo>
                  <a:lnTo>
                    <a:pt x="495073" y="28006"/>
                  </a:lnTo>
                  <a:lnTo>
                    <a:pt x="451096" y="12730"/>
                  </a:lnTo>
                  <a:lnTo>
                    <a:pt x="404717" y="3253"/>
                  </a:lnTo>
                  <a:lnTo>
                    <a:pt x="356362" y="0"/>
                  </a:lnTo>
                  <a:close/>
                </a:path>
              </a:pathLst>
            </a:custGeom>
            <a:solidFill>
              <a:srgbClr val="F437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389135" y="3091364"/>
              <a:ext cx="396240" cy="483234"/>
            </a:xfrm>
            <a:custGeom>
              <a:avLst/>
              <a:gdLst/>
              <a:ahLst/>
              <a:cxnLst/>
              <a:rect l="l" t="t" r="r" b="b"/>
              <a:pathLst>
                <a:path w="396239" h="483235">
                  <a:moveTo>
                    <a:pt x="34620" y="0"/>
                  </a:moveTo>
                  <a:lnTo>
                    <a:pt x="22472" y="1257"/>
                  </a:lnTo>
                  <a:lnTo>
                    <a:pt x="12495" y="5380"/>
                  </a:lnTo>
                  <a:lnTo>
                    <a:pt x="4925" y="12753"/>
                  </a:lnTo>
                  <a:lnTo>
                    <a:pt x="0" y="23761"/>
                  </a:lnTo>
                  <a:lnTo>
                    <a:pt x="0" y="459562"/>
                  </a:lnTo>
                  <a:lnTo>
                    <a:pt x="3307" y="468040"/>
                  </a:lnTo>
                  <a:lnTo>
                    <a:pt x="8347" y="474792"/>
                  </a:lnTo>
                  <a:lnTo>
                    <a:pt x="15105" y="479825"/>
                  </a:lnTo>
                  <a:lnTo>
                    <a:pt x="23571" y="483146"/>
                  </a:lnTo>
                  <a:lnTo>
                    <a:pt x="372440" y="483146"/>
                  </a:lnTo>
                  <a:lnTo>
                    <a:pt x="376656" y="481139"/>
                  </a:lnTo>
                  <a:lnTo>
                    <a:pt x="381266" y="479704"/>
                  </a:lnTo>
                  <a:lnTo>
                    <a:pt x="392430" y="471614"/>
                  </a:lnTo>
                  <a:lnTo>
                    <a:pt x="395747" y="464273"/>
                  </a:lnTo>
                  <a:lnTo>
                    <a:pt x="22136" y="464273"/>
                  </a:lnTo>
                  <a:lnTo>
                    <a:pt x="18948" y="461073"/>
                  </a:lnTo>
                  <a:lnTo>
                    <a:pt x="18945" y="22224"/>
                  </a:lnTo>
                  <a:lnTo>
                    <a:pt x="22034" y="19049"/>
                  </a:lnTo>
                  <a:lnTo>
                    <a:pt x="394051" y="19049"/>
                  </a:lnTo>
                  <a:lnTo>
                    <a:pt x="389726" y="10720"/>
                  </a:lnTo>
                  <a:lnTo>
                    <a:pt x="382322" y="4236"/>
                  </a:lnTo>
                  <a:lnTo>
                    <a:pt x="372478" y="647"/>
                  </a:lnTo>
                  <a:lnTo>
                    <a:pt x="370119" y="223"/>
                  </a:lnTo>
                  <a:lnTo>
                    <a:pt x="199326" y="223"/>
                  </a:lnTo>
                  <a:lnTo>
                    <a:pt x="34620" y="0"/>
                  </a:lnTo>
                  <a:close/>
                </a:path>
                <a:path w="396239" h="483235">
                  <a:moveTo>
                    <a:pt x="394051" y="19049"/>
                  </a:moveTo>
                  <a:lnTo>
                    <a:pt x="374015" y="19049"/>
                  </a:lnTo>
                  <a:lnTo>
                    <a:pt x="377151" y="22224"/>
                  </a:lnTo>
                  <a:lnTo>
                    <a:pt x="377151" y="461073"/>
                  </a:lnTo>
                  <a:lnTo>
                    <a:pt x="374002" y="464273"/>
                  </a:lnTo>
                  <a:lnTo>
                    <a:pt x="395747" y="464273"/>
                  </a:lnTo>
                  <a:lnTo>
                    <a:pt x="395947" y="463829"/>
                  </a:lnTo>
                  <a:lnTo>
                    <a:pt x="396011" y="30784"/>
                  </a:lnTo>
                  <a:lnTo>
                    <a:pt x="394389" y="19701"/>
                  </a:lnTo>
                  <a:lnTo>
                    <a:pt x="394051" y="19049"/>
                  </a:lnTo>
                  <a:close/>
                </a:path>
                <a:path w="396239" h="483235">
                  <a:moveTo>
                    <a:pt x="286207" y="19049"/>
                  </a:moveTo>
                  <a:lnTo>
                    <a:pt x="113042" y="19049"/>
                  </a:lnTo>
                  <a:lnTo>
                    <a:pt x="113042" y="37909"/>
                  </a:lnTo>
                  <a:lnTo>
                    <a:pt x="40944" y="37922"/>
                  </a:lnTo>
                  <a:lnTo>
                    <a:pt x="37781" y="41122"/>
                  </a:lnTo>
                  <a:lnTo>
                    <a:pt x="37719" y="442125"/>
                  </a:lnTo>
                  <a:lnTo>
                    <a:pt x="40944" y="445401"/>
                  </a:lnTo>
                  <a:lnTo>
                    <a:pt x="354990" y="445401"/>
                  </a:lnTo>
                  <a:lnTo>
                    <a:pt x="358267" y="442125"/>
                  </a:lnTo>
                  <a:lnTo>
                    <a:pt x="358292" y="426211"/>
                  </a:lnTo>
                  <a:lnTo>
                    <a:pt x="56769" y="426211"/>
                  </a:lnTo>
                  <a:lnTo>
                    <a:pt x="56769" y="57035"/>
                  </a:lnTo>
                  <a:lnTo>
                    <a:pt x="132003" y="57035"/>
                  </a:lnTo>
                  <a:lnTo>
                    <a:pt x="358292" y="56946"/>
                  </a:lnTo>
                  <a:lnTo>
                    <a:pt x="358292" y="41122"/>
                  </a:lnTo>
                  <a:lnTo>
                    <a:pt x="355015" y="37922"/>
                  </a:lnTo>
                  <a:lnTo>
                    <a:pt x="283222" y="37909"/>
                  </a:lnTo>
                  <a:lnTo>
                    <a:pt x="283222" y="37579"/>
                  </a:lnTo>
                  <a:lnTo>
                    <a:pt x="132003" y="37579"/>
                  </a:lnTo>
                  <a:lnTo>
                    <a:pt x="132118" y="20256"/>
                  </a:lnTo>
                  <a:lnTo>
                    <a:pt x="132181" y="19291"/>
                  </a:lnTo>
                  <a:lnTo>
                    <a:pt x="283222" y="19291"/>
                  </a:lnTo>
                  <a:lnTo>
                    <a:pt x="284683" y="19189"/>
                  </a:lnTo>
                  <a:lnTo>
                    <a:pt x="286207" y="19049"/>
                  </a:lnTo>
                  <a:close/>
                </a:path>
                <a:path w="396239" h="483235">
                  <a:moveTo>
                    <a:pt x="358292" y="57022"/>
                  </a:moveTo>
                  <a:lnTo>
                    <a:pt x="339077" y="57022"/>
                  </a:lnTo>
                  <a:lnTo>
                    <a:pt x="339077" y="426211"/>
                  </a:lnTo>
                  <a:lnTo>
                    <a:pt x="358292" y="426211"/>
                  </a:lnTo>
                  <a:lnTo>
                    <a:pt x="358292" y="57022"/>
                  </a:lnTo>
                  <a:close/>
                </a:path>
                <a:path w="396239" h="483235">
                  <a:moveTo>
                    <a:pt x="132003" y="57035"/>
                  </a:moveTo>
                  <a:lnTo>
                    <a:pt x="113144" y="57035"/>
                  </a:lnTo>
                  <a:lnTo>
                    <a:pt x="113244" y="66090"/>
                  </a:lnTo>
                  <a:lnTo>
                    <a:pt x="141681" y="94462"/>
                  </a:lnTo>
                  <a:lnTo>
                    <a:pt x="198010" y="94548"/>
                  </a:lnTo>
                  <a:lnTo>
                    <a:pt x="254330" y="94462"/>
                  </a:lnTo>
                  <a:lnTo>
                    <a:pt x="265541" y="92272"/>
                  </a:lnTo>
                  <a:lnTo>
                    <a:pt x="274526" y="86286"/>
                  </a:lnTo>
                  <a:lnTo>
                    <a:pt x="280544" y="77296"/>
                  </a:lnTo>
                  <a:lnTo>
                    <a:pt x="280884" y="75646"/>
                  </a:lnTo>
                  <a:lnTo>
                    <a:pt x="134823" y="75641"/>
                  </a:lnTo>
                  <a:lnTo>
                    <a:pt x="132003" y="72847"/>
                  </a:lnTo>
                  <a:lnTo>
                    <a:pt x="132003" y="57035"/>
                  </a:lnTo>
                  <a:close/>
                </a:path>
                <a:path w="396239" h="483235">
                  <a:moveTo>
                    <a:pt x="358292" y="56946"/>
                  </a:moveTo>
                  <a:lnTo>
                    <a:pt x="263906" y="56946"/>
                  </a:lnTo>
                  <a:lnTo>
                    <a:pt x="263906" y="60502"/>
                  </a:lnTo>
                  <a:lnTo>
                    <a:pt x="264198" y="63931"/>
                  </a:lnTo>
                  <a:lnTo>
                    <a:pt x="263296" y="72516"/>
                  </a:lnTo>
                  <a:lnTo>
                    <a:pt x="259181" y="75615"/>
                  </a:lnTo>
                  <a:lnTo>
                    <a:pt x="239079" y="75646"/>
                  </a:lnTo>
                  <a:lnTo>
                    <a:pt x="280884" y="75646"/>
                  </a:lnTo>
                  <a:lnTo>
                    <a:pt x="282854" y="66090"/>
                  </a:lnTo>
                  <a:lnTo>
                    <a:pt x="282854" y="57022"/>
                  </a:lnTo>
                  <a:lnTo>
                    <a:pt x="358292" y="57022"/>
                  </a:lnTo>
                  <a:close/>
                </a:path>
                <a:path w="396239" h="483235">
                  <a:moveTo>
                    <a:pt x="283222" y="19291"/>
                  </a:moveTo>
                  <a:lnTo>
                    <a:pt x="263626" y="19291"/>
                  </a:lnTo>
                  <a:lnTo>
                    <a:pt x="263626" y="37579"/>
                  </a:lnTo>
                  <a:lnTo>
                    <a:pt x="283222" y="37579"/>
                  </a:lnTo>
                  <a:lnTo>
                    <a:pt x="283222" y="19291"/>
                  </a:lnTo>
                  <a:close/>
                </a:path>
                <a:path w="396239" h="483235">
                  <a:moveTo>
                    <a:pt x="369722" y="152"/>
                  </a:moveTo>
                  <a:lnTo>
                    <a:pt x="366852" y="190"/>
                  </a:lnTo>
                  <a:lnTo>
                    <a:pt x="199326" y="223"/>
                  </a:lnTo>
                  <a:lnTo>
                    <a:pt x="370119" y="223"/>
                  </a:lnTo>
                  <a:lnTo>
                    <a:pt x="369722" y="15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482163" y="3223644"/>
              <a:ext cx="208635" cy="111036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4483354" y="3385857"/>
              <a:ext cx="208915" cy="94615"/>
            </a:xfrm>
            <a:custGeom>
              <a:avLst/>
              <a:gdLst/>
              <a:ahLst/>
              <a:cxnLst/>
              <a:rect l="l" t="t" r="r" b="b"/>
              <a:pathLst>
                <a:path w="208914" h="94614">
                  <a:moveTo>
                    <a:pt x="207530" y="42532"/>
                  </a:moveTo>
                  <a:lnTo>
                    <a:pt x="204241" y="38608"/>
                  </a:lnTo>
                  <a:lnTo>
                    <a:pt x="197802" y="37655"/>
                  </a:lnTo>
                  <a:lnTo>
                    <a:pt x="9994" y="37655"/>
                  </a:lnTo>
                  <a:lnTo>
                    <a:pt x="3632" y="38442"/>
                  </a:lnTo>
                  <a:lnTo>
                    <a:pt x="215" y="42176"/>
                  </a:lnTo>
                  <a:lnTo>
                    <a:pt x="25" y="51943"/>
                  </a:lnTo>
                  <a:lnTo>
                    <a:pt x="3543" y="55892"/>
                  </a:lnTo>
                  <a:lnTo>
                    <a:pt x="10248" y="56667"/>
                  </a:lnTo>
                  <a:lnTo>
                    <a:pt x="103835" y="56591"/>
                  </a:lnTo>
                  <a:lnTo>
                    <a:pt x="197751" y="56667"/>
                  </a:lnTo>
                  <a:lnTo>
                    <a:pt x="204177" y="55676"/>
                  </a:lnTo>
                  <a:lnTo>
                    <a:pt x="207340" y="51993"/>
                  </a:lnTo>
                  <a:lnTo>
                    <a:pt x="207530" y="42532"/>
                  </a:lnTo>
                  <a:close/>
                </a:path>
                <a:path w="208914" h="94614">
                  <a:moveTo>
                    <a:pt x="207556" y="89471"/>
                  </a:moveTo>
                  <a:lnTo>
                    <a:pt x="207314" y="80022"/>
                  </a:lnTo>
                  <a:lnTo>
                    <a:pt x="204114" y="76339"/>
                  </a:lnTo>
                  <a:lnTo>
                    <a:pt x="197853" y="75387"/>
                  </a:lnTo>
                  <a:lnTo>
                    <a:pt x="9728" y="75387"/>
                  </a:lnTo>
                  <a:lnTo>
                    <a:pt x="3492" y="76339"/>
                  </a:lnTo>
                  <a:lnTo>
                    <a:pt x="241" y="80048"/>
                  </a:lnTo>
                  <a:lnTo>
                    <a:pt x="0" y="89420"/>
                  </a:lnTo>
                  <a:lnTo>
                    <a:pt x="3302" y="93408"/>
                  </a:lnTo>
                  <a:lnTo>
                    <a:pt x="9880" y="94411"/>
                  </a:lnTo>
                  <a:lnTo>
                    <a:pt x="103784" y="94322"/>
                  </a:lnTo>
                  <a:lnTo>
                    <a:pt x="197688" y="94411"/>
                  </a:lnTo>
                  <a:lnTo>
                    <a:pt x="204304" y="93408"/>
                  </a:lnTo>
                  <a:lnTo>
                    <a:pt x="207556" y="89471"/>
                  </a:lnTo>
                  <a:close/>
                </a:path>
                <a:path w="208914" h="94614">
                  <a:moveTo>
                    <a:pt x="208826" y="5080"/>
                  </a:moveTo>
                  <a:lnTo>
                    <a:pt x="204038" y="25"/>
                  </a:lnTo>
                  <a:lnTo>
                    <a:pt x="104317" y="0"/>
                  </a:lnTo>
                  <a:lnTo>
                    <a:pt x="4419" y="0"/>
                  </a:lnTo>
                  <a:lnTo>
                    <a:pt x="0" y="3200"/>
                  </a:lnTo>
                  <a:lnTo>
                    <a:pt x="241" y="15849"/>
                  </a:lnTo>
                  <a:lnTo>
                    <a:pt x="4521" y="18859"/>
                  </a:lnTo>
                  <a:lnTo>
                    <a:pt x="197307" y="18948"/>
                  </a:lnTo>
                  <a:lnTo>
                    <a:pt x="203200" y="18237"/>
                  </a:lnTo>
                  <a:lnTo>
                    <a:pt x="206082" y="15875"/>
                  </a:lnTo>
                  <a:lnTo>
                    <a:pt x="208826" y="50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4" name="object 44"/>
          <p:cNvGrpSpPr/>
          <p:nvPr/>
        </p:nvGrpSpPr>
        <p:grpSpPr>
          <a:xfrm>
            <a:off x="788954" y="2504246"/>
            <a:ext cx="11187430" cy="4002404"/>
            <a:chOff x="788954" y="2504246"/>
            <a:chExt cx="11187430" cy="4002404"/>
          </a:xfrm>
        </p:grpSpPr>
        <p:sp>
          <p:nvSpPr>
            <p:cNvPr id="45" name="object 45"/>
            <p:cNvSpPr/>
            <p:nvPr/>
          </p:nvSpPr>
          <p:spPr>
            <a:xfrm>
              <a:off x="7612138" y="4675593"/>
              <a:ext cx="719455" cy="1502410"/>
            </a:xfrm>
            <a:custGeom>
              <a:avLst/>
              <a:gdLst/>
              <a:ahLst/>
              <a:cxnLst/>
              <a:rect l="l" t="t" r="r" b="b"/>
              <a:pathLst>
                <a:path w="719454" h="1502410">
                  <a:moveTo>
                    <a:pt x="503478" y="1477962"/>
                  </a:moveTo>
                  <a:lnTo>
                    <a:pt x="3517" y="1477962"/>
                  </a:lnTo>
                  <a:lnTo>
                    <a:pt x="0" y="1502041"/>
                  </a:lnTo>
                  <a:lnTo>
                    <a:pt x="499960" y="1502041"/>
                  </a:lnTo>
                  <a:lnTo>
                    <a:pt x="503478" y="1477962"/>
                  </a:lnTo>
                  <a:close/>
                </a:path>
                <a:path w="719454" h="1502410">
                  <a:moveTo>
                    <a:pt x="534301" y="1266825"/>
                  </a:moveTo>
                  <a:lnTo>
                    <a:pt x="34340" y="1266825"/>
                  </a:lnTo>
                  <a:lnTo>
                    <a:pt x="30822" y="1290904"/>
                  </a:lnTo>
                  <a:lnTo>
                    <a:pt x="530783" y="1290904"/>
                  </a:lnTo>
                  <a:lnTo>
                    <a:pt x="534301" y="1266825"/>
                  </a:lnTo>
                  <a:close/>
                </a:path>
                <a:path w="719454" h="1502410">
                  <a:moveTo>
                    <a:pt x="565137" y="1055687"/>
                  </a:moveTo>
                  <a:lnTo>
                    <a:pt x="61658" y="1055687"/>
                  </a:lnTo>
                  <a:lnTo>
                    <a:pt x="61658" y="1060665"/>
                  </a:lnTo>
                  <a:lnTo>
                    <a:pt x="61658" y="1079766"/>
                  </a:lnTo>
                  <a:lnTo>
                    <a:pt x="565137" y="1079766"/>
                  </a:lnTo>
                  <a:lnTo>
                    <a:pt x="565137" y="1060665"/>
                  </a:lnTo>
                  <a:lnTo>
                    <a:pt x="565137" y="1055687"/>
                  </a:lnTo>
                  <a:close/>
                </a:path>
                <a:path w="719454" h="1502410">
                  <a:moveTo>
                    <a:pt x="595972" y="844550"/>
                  </a:moveTo>
                  <a:lnTo>
                    <a:pt x="96012" y="844550"/>
                  </a:lnTo>
                  <a:lnTo>
                    <a:pt x="92494" y="868629"/>
                  </a:lnTo>
                  <a:lnTo>
                    <a:pt x="592455" y="868629"/>
                  </a:lnTo>
                  <a:lnTo>
                    <a:pt x="595972" y="844550"/>
                  </a:lnTo>
                  <a:close/>
                </a:path>
                <a:path w="719454" h="1502410">
                  <a:moveTo>
                    <a:pt x="626808" y="633412"/>
                  </a:moveTo>
                  <a:lnTo>
                    <a:pt x="126847" y="633412"/>
                  </a:lnTo>
                  <a:lnTo>
                    <a:pt x="123329" y="657491"/>
                  </a:lnTo>
                  <a:lnTo>
                    <a:pt x="623290" y="657491"/>
                  </a:lnTo>
                  <a:lnTo>
                    <a:pt x="626808" y="633412"/>
                  </a:lnTo>
                  <a:close/>
                </a:path>
                <a:path w="719454" h="1502410">
                  <a:moveTo>
                    <a:pt x="657644" y="422275"/>
                  </a:moveTo>
                  <a:lnTo>
                    <a:pt x="157683" y="422275"/>
                  </a:lnTo>
                  <a:lnTo>
                    <a:pt x="154165" y="446354"/>
                  </a:lnTo>
                  <a:lnTo>
                    <a:pt x="654126" y="446354"/>
                  </a:lnTo>
                  <a:lnTo>
                    <a:pt x="657644" y="422275"/>
                  </a:lnTo>
                  <a:close/>
                </a:path>
                <a:path w="719454" h="1502410">
                  <a:moveTo>
                    <a:pt x="688479" y="211137"/>
                  </a:moveTo>
                  <a:lnTo>
                    <a:pt x="188518" y="211137"/>
                  </a:lnTo>
                  <a:lnTo>
                    <a:pt x="185000" y="235216"/>
                  </a:lnTo>
                  <a:lnTo>
                    <a:pt x="684961" y="235216"/>
                  </a:lnTo>
                  <a:lnTo>
                    <a:pt x="688479" y="211137"/>
                  </a:lnTo>
                  <a:close/>
                </a:path>
                <a:path w="719454" h="1502410">
                  <a:moveTo>
                    <a:pt x="719315" y="0"/>
                  </a:moveTo>
                  <a:lnTo>
                    <a:pt x="219354" y="0"/>
                  </a:lnTo>
                  <a:lnTo>
                    <a:pt x="215836" y="24079"/>
                  </a:lnTo>
                  <a:lnTo>
                    <a:pt x="715797" y="24079"/>
                  </a:lnTo>
                  <a:lnTo>
                    <a:pt x="719315" y="0"/>
                  </a:lnTo>
                  <a:close/>
                </a:path>
              </a:pathLst>
            </a:custGeom>
            <a:solidFill>
              <a:srgbClr val="D1D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7559421" y="4673218"/>
              <a:ext cx="777875" cy="1829435"/>
            </a:xfrm>
            <a:custGeom>
              <a:avLst/>
              <a:gdLst/>
              <a:ahLst/>
              <a:cxnLst/>
              <a:rect l="l" t="t" r="r" b="b"/>
              <a:pathLst>
                <a:path w="777875" h="1829434">
                  <a:moveTo>
                    <a:pt x="277952" y="1651"/>
                  </a:moveTo>
                  <a:lnTo>
                    <a:pt x="266636" y="0"/>
                  </a:lnTo>
                  <a:lnTo>
                    <a:pt x="0" y="1825866"/>
                  </a:lnTo>
                  <a:lnTo>
                    <a:pt x="11303" y="1827504"/>
                  </a:lnTo>
                  <a:lnTo>
                    <a:pt x="277952" y="1651"/>
                  </a:lnTo>
                  <a:close/>
                </a:path>
                <a:path w="777875" h="1829434">
                  <a:moveTo>
                    <a:pt x="777684" y="3200"/>
                  </a:moveTo>
                  <a:lnTo>
                    <a:pt x="766381" y="1549"/>
                  </a:lnTo>
                  <a:lnTo>
                    <a:pt x="499732" y="1827415"/>
                  </a:lnTo>
                  <a:lnTo>
                    <a:pt x="511035" y="1829054"/>
                  </a:lnTo>
                  <a:lnTo>
                    <a:pt x="777684" y="3200"/>
                  </a:lnTo>
                  <a:close/>
                </a:path>
              </a:pathLst>
            </a:custGeom>
            <a:solidFill>
              <a:srgbClr val="1B1B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8148304" y="4173061"/>
              <a:ext cx="240665" cy="292735"/>
            </a:xfrm>
            <a:custGeom>
              <a:avLst/>
              <a:gdLst/>
              <a:ahLst/>
              <a:cxnLst/>
              <a:rect l="l" t="t" r="r" b="b"/>
              <a:pathLst>
                <a:path w="240665" h="292735">
                  <a:moveTo>
                    <a:pt x="217487" y="0"/>
                  </a:moveTo>
                  <a:lnTo>
                    <a:pt x="61353" y="186588"/>
                  </a:lnTo>
                  <a:lnTo>
                    <a:pt x="0" y="216039"/>
                  </a:lnTo>
                  <a:lnTo>
                    <a:pt x="55219" y="292735"/>
                  </a:lnTo>
                  <a:lnTo>
                    <a:pt x="110048" y="259336"/>
                  </a:lnTo>
                  <a:lnTo>
                    <a:pt x="151805" y="218337"/>
                  </a:lnTo>
                  <a:lnTo>
                    <a:pt x="240334" y="64731"/>
                  </a:lnTo>
                  <a:lnTo>
                    <a:pt x="217487" y="0"/>
                  </a:lnTo>
                  <a:close/>
                </a:path>
              </a:pathLst>
            </a:custGeom>
            <a:solidFill>
              <a:srgbClr val="FFBB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" name="object 4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971663" y="4389094"/>
              <a:ext cx="243713" cy="151447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8053032" y="3034427"/>
              <a:ext cx="1842135" cy="1842135"/>
            </a:xfrm>
            <a:custGeom>
              <a:avLst/>
              <a:gdLst/>
              <a:ahLst/>
              <a:cxnLst/>
              <a:rect l="l" t="t" r="r" b="b"/>
              <a:pathLst>
                <a:path w="1842134" h="1842135">
                  <a:moveTo>
                    <a:pt x="1174572" y="0"/>
                  </a:moveTo>
                  <a:lnTo>
                    <a:pt x="0" y="667092"/>
                  </a:lnTo>
                  <a:lnTo>
                    <a:pt x="667143" y="1841766"/>
                  </a:lnTo>
                  <a:lnTo>
                    <a:pt x="1103541" y="1593913"/>
                  </a:lnTo>
                  <a:lnTo>
                    <a:pt x="1103732" y="1622311"/>
                  </a:lnTo>
                  <a:lnTo>
                    <a:pt x="1116098" y="1677570"/>
                  </a:lnTo>
                  <a:lnTo>
                    <a:pt x="1155147" y="1740069"/>
                  </a:lnTo>
                  <a:lnTo>
                    <a:pt x="1188835" y="1768853"/>
                  </a:lnTo>
                  <a:lnTo>
                    <a:pt x="1228203" y="1789857"/>
                  </a:lnTo>
                  <a:lnTo>
                    <a:pt x="1271908" y="1802817"/>
                  </a:lnTo>
                  <a:lnTo>
                    <a:pt x="1318604" y="1807469"/>
                  </a:lnTo>
                  <a:lnTo>
                    <a:pt x="1366949" y="1803550"/>
                  </a:lnTo>
                  <a:lnTo>
                    <a:pt x="1415597" y="1790796"/>
                  </a:lnTo>
                  <a:lnTo>
                    <a:pt x="1463205" y="1768944"/>
                  </a:lnTo>
                  <a:lnTo>
                    <a:pt x="1506329" y="1739263"/>
                  </a:lnTo>
                  <a:lnTo>
                    <a:pt x="1542188" y="1704020"/>
                  </a:lnTo>
                  <a:lnTo>
                    <a:pt x="1570317" y="1664506"/>
                  </a:lnTo>
                  <a:lnTo>
                    <a:pt x="1590249" y="1622013"/>
                  </a:lnTo>
                  <a:lnTo>
                    <a:pt x="1601518" y="1577833"/>
                  </a:lnTo>
                  <a:lnTo>
                    <a:pt x="1603658" y="1533256"/>
                  </a:lnTo>
                  <a:lnTo>
                    <a:pt x="1596202" y="1489574"/>
                  </a:lnTo>
                  <a:lnTo>
                    <a:pt x="1578686" y="1448079"/>
                  </a:lnTo>
                  <a:lnTo>
                    <a:pt x="1543324" y="1402997"/>
                  </a:lnTo>
                  <a:lnTo>
                    <a:pt x="1497114" y="1370393"/>
                  </a:lnTo>
                  <a:lnTo>
                    <a:pt x="1841715" y="1174673"/>
                  </a:lnTo>
                  <a:lnTo>
                    <a:pt x="1622640" y="788936"/>
                  </a:lnTo>
                  <a:lnTo>
                    <a:pt x="1647830" y="787409"/>
                  </a:lnTo>
                  <a:lnTo>
                    <a:pt x="1672594" y="782745"/>
                  </a:lnTo>
                  <a:lnTo>
                    <a:pt x="1719948" y="763638"/>
                  </a:lnTo>
                  <a:lnTo>
                    <a:pt x="1756248" y="736975"/>
                  </a:lnTo>
                  <a:lnTo>
                    <a:pt x="1785031" y="703287"/>
                  </a:lnTo>
                  <a:lnTo>
                    <a:pt x="1806033" y="663918"/>
                  </a:lnTo>
                  <a:lnTo>
                    <a:pt x="1818990" y="620214"/>
                  </a:lnTo>
                  <a:lnTo>
                    <a:pt x="1823640" y="573517"/>
                  </a:lnTo>
                  <a:lnTo>
                    <a:pt x="1819719" y="525172"/>
                  </a:lnTo>
                  <a:lnTo>
                    <a:pt x="1806964" y="476524"/>
                  </a:lnTo>
                  <a:lnTo>
                    <a:pt x="1785112" y="428917"/>
                  </a:lnTo>
                  <a:lnTo>
                    <a:pt x="1755434" y="385792"/>
                  </a:lnTo>
                  <a:lnTo>
                    <a:pt x="1720194" y="349933"/>
                  </a:lnTo>
                  <a:lnTo>
                    <a:pt x="1680683" y="321804"/>
                  </a:lnTo>
                  <a:lnTo>
                    <a:pt x="1638192" y="301872"/>
                  </a:lnTo>
                  <a:lnTo>
                    <a:pt x="1594012" y="290603"/>
                  </a:lnTo>
                  <a:lnTo>
                    <a:pt x="1549436" y="288463"/>
                  </a:lnTo>
                  <a:lnTo>
                    <a:pt x="1505754" y="295919"/>
                  </a:lnTo>
                  <a:lnTo>
                    <a:pt x="1464259" y="313436"/>
                  </a:lnTo>
                  <a:lnTo>
                    <a:pt x="1423593" y="344316"/>
                  </a:lnTo>
                  <a:lnTo>
                    <a:pt x="1392682" y="384035"/>
                  </a:lnTo>
                  <a:lnTo>
                    <a:pt x="1174572" y="0"/>
                  </a:lnTo>
                  <a:close/>
                </a:path>
              </a:pathLst>
            </a:custGeom>
            <a:solidFill>
              <a:srgbClr val="3335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8134718" y="3282733"/>
              <a:ext cx="1718310" cy="1508760"/>
            </a:xfrm>
            <a:custGeom>
              <a:avLst/>
              <a:gdLst/>
              <a:ahLst/>
              <a:cxnLst/>
              <a:rect l="l" t="t" r="r" b="b"/>
              <a:pathLst>
                <a:path w="1718309" h="1508760">
                  <a:moveTo>
                    <a:pt x="573849" y="152488"/>
                  </a:moveTo>
                  <a:lnTo>
                    <a:pt x="569417" y="121221"/>
                  </a:lnTo>
                  <a:lnTo>
                    <a:pt x="558800" y="91681"/>
                  </a:lnTo>
                  <a:lnTo>
                    <a:pt x="542899" y="64058"/>
                  </a:lnTo>
                  <a:lnTo>
                    <a:pt x="534225" y="68986"/>
                  </a:lnTo>
                  <a:lnTo>
                    <a:pt x="554151" y="105651"/>
                  </a:lnTo>
                  <a:lnTo>
                    <a:pt x="564070" y="144995"/>
                  </a:lnTo>
                  <a:lnTo>
                    <a:pt x="561784" y="186283"/>
                  </a:lnTo>
                  <a:lnTo>
                    <a:pt x="545122" y="228815"/>
                  </a:lnTo>
                  <a:lnTo>
                    <a:pt x="518439" y="266598"/>
                  </a:lnTo>
                  <a:lnTo>
                    <a:pt x="485775" y="300494"/>
                  </a:lnTo>
                  <a:lnTo>
                    <a:pt x="449668" y="331050"/>
                  </a:lnTo>
                  <a:lnTo>
                    <a:pt x="412597" y="358800"/>
                  </a:lnTo>
                  <a:lnTo>
                    <a:pt x="371233" y="386715"/>
                  </a:lnTo>
                  <a:lnTo>
                    <a:pt x="328193" y="411975"/>
                  </a:lnTo>
                  <a:lnTo>
                    <a:pt x="283641" y="434479"/>
                  </a:lnTo>
                  <a:lnTo>
                    <a:pt x="237769" y="454152"/>
                  </a:lnTo>
                  <a:lnTo>
                    <a:pt x="188671" y="471855"/>
                  </a:lnTo>
                  <a:lnTo>
                    <a:pt x="138214" y="489178"/>
                  </a:lnTo>
                  <a:lnTo>
                    <a:pt x="88519" y="508495"/>
                  </a:lnTo>
                  <a:lnTo>
                    <a:pt x="41744" y="532180"/>
                  </a:lnTo>
                  <a:lnTo>
                    <a:pt x="0" y="562635"/>
                  </a:lnTo>
                  <a:lnTo>
                    <a:pt x="4165" y="569976"/>
                  </a:lnTo>
                  <a:lnTo>
                    <a:pt x="37147" y="544664"/>
                  </a:lnTo>
                  <a:lnTo>
                    <a:pt x="73660" y="524332"/>
                  </a:lnTo>
                  <a:lnTo>
                    <a:pt x="112268" y="507657"/>
                  </a:lnTo>
                  <a:lnTo>
                    <a:pt x="151574" y="493382"/>
                  </a:lnTo>
                  <a:lnTo>
                    <a:pt x="200253" y="476338"/>
                  </a:lnTo>
                  <a:lnTo>
                    <a:pt x="248246" y="458228"/>
                  </a:lnTo>
                  <a:lnTo>
                    <a:pt x="295313" y="437984"/>
                  </a:lnTo>
                  <a:lnTo>
                    <a:pt x="341261" y="414464"/>
                  </a:lnTo>
                  <a:lnTo>
                    <a:pt x="382905" y="389394"/>
                  </a:lnTo>
                  <a:lnTo>
                    <a:pt x="423049" y="361886"/>
                  </a:lnTo>
                  <a:lnTo>
                    <a:pt x="461416" y="331939"/>
                  </a:lnTo>
                  <a:lnTo>
                    <a:pt x="497713" y="299605"/>
                  </a:lnTo>
                  <a:lnTo>
                    <a:pt x="543407" y="247865"/>
                  </a:lnTo>
                  <a:lnTo>
                    <a:pt x="571182" y="185267"/>
                  </a:lnTo>
                  <a:lnTo>
                    <a:pt x="573849" y="152488"/>
                  </a:lnTo>
                  <a:close/>
                </a:path>
                <a:path w="1718309" h="1508760">
                  <a:moveTo>
                    <a:pt x="852652" y="1069009"/>
                  </a:moveTo>
                  <a:lnTo>
                    <a:pt x="852081" y="1019048"/>
                  </a:lnTo>
                  <a:lnTo>
                    <a:pt x="848156" y="968705"/>
                  </a:lnTo>
                  <a:lnTo>
                    <a:pt x="840867" y="919556"/>
                  </a:lnTo>
                  <a:lnTo>
                    <a:pt x="829919" y="870750"/>
                  </a:lnTo>
                  <a:lnTo>
                    <a:pt x="815162" y="822858"/>
                  </a:lnTo>
                  <a:lnTo>
                    <a:pt x="796417" y="776427"/>
                  </a:lnTo>
                  <a:lnTo>
                    <a:pt x="773531" y="732053"/>
                  </a:lnTo>
                  <a:lnTo>
                    <a:pt x="746340" y="690283"/>
                  </a:lnTo>
                  <a:lnTo>
                    <a:pt x="714667" y="651700"/>
                  </a:lnTo>
                  <a:lnTo>
                    <a:pt x="658241" y="602703"/>
                  </a:lnTo>
                  <a:lnTo>
                    <a:pt x="590448" y="571906"/>
                  </a:lnTo>
                  <a:lnTo>
                    <a:pt x="550354" y="566712"/>
                  </a:lnTo>
                  <a:lnTo>
                    <a:pt x="510654" y="570191"/>
                  </a:lnTo>
                  <a:lnTo>
                    <a:pt x="472059" y="580974"/>
                  </a:lnTo>
                  <a:lnTo>
                    <a:pt x="435267" y="597725"/>
                  </a:lnTo>
                  <a:lnTo>
                    <a:pt x="397268" y="621817"/>
                  </a:lnTo>
                  <a:lnTo>
                    <a:pt x="361442" y="650227"/>
                  </a:lnTo>
                  <a:lnTo>
                    <a:pt x="326872" y="681177"/>
                  </a:lnTo>
                  <a:lnTo>
                    <a:pt x="292633" y="712800"/>
                  </a:lnTo>
                  <a:lnTo>
                    <a:pt x="257784" y="743318"/>
                  </a:lnTo>
                  <a:lnTo>
                    <a:pt x="221424" y="770877"/>
                  </a:lnTo>
                  <a:lnTo>
                    <a:pt x="182613" y="793673"/>
                  </a:lnTo>
                  <a:lnTo>
                    <a:pt x="140423" y="809879"/>
                  </a:lnTo>
                  <a:lnTo>
                    <a:pt x="144221" y="816559"/>
                  </a:lnTo>
                  <a:lnTo>
                    <a:pt x="181940" y="801192"/>
                  </a:lnTo>
                  <a:lnTo>
                    <a:pt x="217919" y="780669"/>
                  </a:lnTo>
                  <a:lnTo>
                    <a:pt x="251891" y="756475"/>
                  </a:lnTo>
                  <a:lnTo>
                    <a:pt x="283603" y="730084"/>
                  </a:lnTo>
                  <a:lnTo>
                    <a:pt x="318668" y="698588"/>
                  </a:lnTo>
                  <a:lnTo>
                    <a:pt x="355676" y="666102"/>
                  </a:lnTo>
                  <a:lnTo>
                    <a:pt x="394639" y="635127"/>
                  </a:lnTo>
                  <a:lnTo>
                    <a:pt x="435571" y="608190"/>
                  </a:lnTo>
                  <a:lnTo>
                    <a:pt x="478510" y="587806"/>
                  </a:lnTo>
                  <a:lnTo>
                    <a:pt x="523468" y="576465"/>
                  </a:lnTo>
                  <a:lnTo>
                    <a:pt x="570471" y="576681"/>
                  </a:lnTo>
                  <a:lnTo>
                    <a:pt x="619531" y="590981"/>
                  </a:lnTo>
                  <a:lnTo>
                    <a:pt x="659307" y="613168"/>
                  </a:lnTo>
                  <a:lnTo>
                    <a:pt x="694842" y="641832"/>
                  </a:lnTo>
                  <a:lnTo>
                    <a:pt x="726236" y="675779"/>
                  </a:lnTo>
                  <a:lnTo>
                    <a:pt x="753579" y="713879"/>
                  </a:lnTo>
                  <a:lnTo>
                    <a:pt x="776986" y="754926"/>
                  </a:lnTo>
                  <a:lnTo>
                    <a:pt x="796544" y="797775"/>
                  </a:lnTo>
                  <a:lnTo>
                    <a:pt x="812355" y="841248"/>
                  </a:lnTo>
                  <a:lnTo>
                    <a:pt x="824534" y="884174"/>
                  </a:lnTo>
                  <a:lnTo>
                    <a:pt x="834745" y="933602"/>
                  </a:lnTo>
                  <a:lnTo>
                    <a:pt x="841209" y="982865"/>
                  </a:lnTo>
                  <a:lnTo>
                    <a:pt x="844169" y="1031963"/>
                  </a:lnTo>
                  <a:lnTo>
                    <a:pt x="843876" y="1080858"/>
                  </a:lnTo>
                  <a:lnTo>
                    <a:pt x="840574" y="1129550"/>
                  </a:lnTo>
                  <a:lnTo>
                    <a:pt x="834504" y="1177988"/>
                  </a:lnTo>
                  <a:lnTo>
                    <a:pt x="825919" y="1226159"/>
                  </a:lnTo>
                  <a:lnTo>
                    <a:pt x="815060" y="1274051"/>
                  </a:lnTo>
                  <a:lnTo>
                    <a:pt x="802170" y="1321625"/>
                  </a:lnTo>
                  <a:lnTo>
                    <a:pt x="787488" y="1368882"/>
                  </a:lnTo>
                  <a:lnTo>
                    <a:pt x="771283" y="1415770"/>
                  </a:lnTo>
                  <a:lnTo>
                    <a:pt x="753770" y="1462290"/>
                  </a:lnTo>
                  <a:lnTo>
                    <a:pt x="735215" y="1508404"/>
                  </a:lnTo>
                  <a:lnTo>
                    <a:pt x="747534" y="1501406"/>
                  </a:lnTo>
                  <a:lnTo>
                    <a:pt x="766051" y="1454886"/>
                  </a:lnTo>
                  <a:lnTo>
                    <a:pt x="783437" y="1407998"/>
                  </a:lnTo>
                  <a:lnTo>
                    <a:pt x="799439" y="1360716"/>
                  </a:lnTo>
                  <a:lnTo>
                    <a:pt x="813816" y="1313053"/>
                  </a:lnTo>
                  <a:lnTo>
                    <a:pt x="826312" y="1265008"/>
                  </a:lnTo>
                  <a:lnTo>
                    <a:pt x="836688" y="1216583"/>
                  </a:lnTo>
                  <a:lnTo>
                    <a:pt x="844702" y="1167777"/>
                  </a:lnTo>
                  <a:lnTo>
                    <a:pt x="850112" y="1118577"/>
                  </a:lnTo>
                  <a:lnTo>
                    <a:pt x="852652" y="1069009"/>
                  </a:lnTo>
                  <a:close/>
                </a:path>
                <a:path w="1718309" h="1508760">
                  <a:moveTo>
                    <a:pt x="1608150" y="529056"/>
                  </a:moveTo>
                  <a:lnTo>
                    <a:pt x="1567395" y="534276"/>
                  </a:lnTo>
                  <a:lnTo>
                    <a:pt x="1508175" y="544283"/>
                  </a:lnTo>
                  <a:lnTo>
                    <a:pt x="1461719" y="555472"/>
                  </a:lnTo>
                  <a:lnTo>
                    <a:pt x="1415821" y="570191"/>
                  </a:lnTo>
                  <a:lnTo>
                    <a:pt x="1371625" y="588899"/>
                  </a:lnTo>
                  <a:lnTo>
                    <a:pt x="1330299" y="612051"/>
                  </a:lnTo>
                  <a:lnTo>
                    <a:pt x="1292961" y="640080"/>
                  </a:lnTo>
                  <a:lnTo>
                    <a:pt x="1260792" y="673481"/>
                  </a:lnTo>
                  <a:lnTo>
                    <a:pt x="1234922" y="712673"/>
                  </a:lnTo>
                  <a:lnTo>
                    <a:pt x="1216507" y="758126"/>
                  </a:lnTo>
                  <a:lnTo>
                    <a:pt x="1208379" y="806488"/>
                  </a:lnTo>
                  <a:lnTo>
                    <a:pt x="1211808" y="853122"/>
                  </a:lnTo>
                  <a:lnTo>
                    <a:pt x="1225321" y="897318"/>
                  </a:lnTo>
                  <a:lnTo>
                    <a:pt x="1247495" y="938326"/>
                  </a:lnTo>
                  <a:lnTo>
                    <a:pt x="1276870" y="975436"/>
                  </a:lnTo>
                  <a:lnTo>
                    <a:pt x="1312011" y="1007922"/>
                  </a:lnTo>
                  <a:lnTo>
                    <a:pt x="1351470" y="1035024"/>
                  </a:lnTo>
                  <a:lnTo>
                    <a:pt x="1393799" y="1056043"/>
                  </a:lnTo>
                  <a:lnTo>
                    <a:pt x="1441145" y="1071410"/>
                  </a:lnTo>
                  <a:lnTo>
                    <a:pt x="1489468" y="1080033"/>
                  </a:lnTo>
                  <a:lnTo>
                    <a:pt x="1502219" y="1072794"/>
                  </a:lnTo>
                  <a:lnTo>
                    <a:pt x="1479448" y="1070165"/>
                  </a:lnTo>
                  <a:lnTo>
                    <a:pt x="1456817" y="1066215"/>
                  </a:lnTo>
                  <a:lnTo>
                    <a:pt x="1412138" y="1053858"/>
                  </a:lnTo>
                  <a:lnTo>
                    <a:pt x="1371587" y="1036281"/>
                  </a:lnTo>
                  <a:lnTo>
                    <a:pt x="1333284" y="1013040"/>
                  </a:lnTo>
                  <a:lnTo>
                    <a:pt x="1298435" y="984758"/>
                  </a:lnTo>
                  <a:lnTo>
                    <a:pt x="1268247" y="952080"/>
                  </a:lnTo>
                  <a:lnTo>
                    <a:pt x="1243939" y="915657"/>
                  </a:lnTo>
                  <a:lnTo>
                    <a:pt x="1226731" y="876096"/>
                  </a:lnTo>
                  <a:lnTo>
                    <a:pt x="1217853" y="834059"/>
                  </a:lnTo>
                  <a:lnTo>
                    <a:pt x="1218501" y="790194"/>
                  </a:lnTo>
                  <a:lnTo>
                    <a:pt x="1229906" y="745109"/>
                  </a:lnTo>
                  <a:lnTo>
                    <a:pt x="1252537" y="699414"/>
                  </a:lnTo>
                  <a:lnTo>
                    <a:pt x="1282103" y="661377"/>
                  </a:lnTo>
                  <a:lnTo>
                    <a:pt x="1317523" y="630174"/>
                  </a:lnTo>
                  <a:lnTo>
                    <a:pt x="1357718" y="604964"/>
                  </a:lnTo>
                  <a:lnTo>
                    <a:pt x="1401622" y="584936"/>
                  </a:lnTo>
                  <a:lnTo>
                    <a:pt x="1448168" y="569252"/>
                  </a:lnTo>
                  <a:lnTo>
                    <a:pt x="1496288" y="557085"/>
                  </a:lnTo>
                  <a:lnTo>
                    <a:pt x="1544904" y="547585"/>
                  </a:lnTo>
                  <a:lnTo>
                    <a:pt x="1540954" y="540639"/>
                  </a:lnTo>
                  <a:lnTo>
                    <a:pt x="1558061" y="539915"/>
                  </a:lnTo>
                  <a:lnTo>
                    <a:pt x="1575003" y="537756"/>
                  </a:lnTo>
                  <a:lnTo>
                    <a:pt x="1591729" y="534136"/>
                  </a:lnTo>
                  <a:lnTo>
                    <a:pt x="1608150" y="529056"/>
                  </a:lnTo>
                  <a:close/>
                </a:path>
                <a:path w="1718309" h="1508760">
                  <a:moveTo>
                    <a:pt x="1717916" y="209791"/>
                  </a:moveTo>
                  <a:lnTo>
                    <a:pt x="1713763" y="200609"/>
                  </a:lnTo>
                  <a:lnTo>
                    <a:pt x="1689900" y="200406"/>
                  </a:lnTo>
                  <a:lnTo>
                    <a:pt x="1665986" y="202399"/>
                  </a:lnTo>
                  <a:lnTo>
                    <a:pt x="1618564" y="212293"/>
                  </a:lnTo>
                  <a:lnTo>
                    <a:pt x="1578114" y="226377"/>
                  </a:lnTo>
                  <a:lnTo>
                    <a:pt x="1536585" y="244538"/>
                  </a:lnTo>
                  <a:lnTo>
                    <a:pt x="1451089" y="285343"/>
                  </a:lnTo>
                  <a:lnTo>
                    <a:pt x="1407528" y="304139"/>
                  </a:lnTo>
                  <a:lnTo>
                    <a:pt x="1363700" y="319278"/>
                  </a:lnTo>
                  <a:lnTo>
                    <a:pt x="1319822" y="328853"/>
                  </a:lnTo>
                  <a:lnTo>
                    <a:pt x="1276096" y="330923"/>
                  </a:lnTo>
                  <a:lnTo>
                    <a:pt x="1232712" y="323557"/>
                  </a:lnTo>
                  <a:lnTo>
                    <a:pt x="1189888" y="304850"/>
                  </a:lnTo>
                  <a:lnTo>
                    <a:pt x="1155573" y="278041"/>
                  </a:lnTo>
                  <a:lnTo>
                    <a:pt x="1131824" y="244970"/>
                  </a:lnTo>
                  <a:lnTo>
                    <a:pt x="1119936" y="207479"/>
                  </a:lnTo>
                  <a:lnTo>
                    <a:pt x="1121219" y="167398"/>
                  </a:lnTo>
                  <a:lnTo>
                    <a:pt x="1136992" y="126542"/>
                  </a:lnTo>
                  <a:lnTo>
                    <a:pt x="1158214" y="94424"/>
                  </a:lnTo>
                  <a:lnTo>
                    <a:pt x="1182890" y="64033"/>
                  </a:lnTo>
                  <a:lnTo>
                    <a:pt x="1209802" y="34963"/>
                  </a:lnTo>
                  <a:lnTo>
                    <a:pt x="1237767" y="6807"/>
                  </a:lnTo>
                  <a:lnTo>
                    <a:pt x="1233906" y="0"/>
                  </a:lnTo>
                  <a:lnTo>
                    <a:pt x="1198702" y="37071"/>
                  </a:lnTo>
                  <a:lnTo>
                    <a:pt x="1164437" y="74980"/>
                  </a:lnTo>
                  <a:lnTo>
                    <a:pt x="1139012" y="107683"/>
                  </a:lnTo>
                  <a:lnTo>
                    <a:pt x="1119263" y="143789"/>
                  </a:lnTo>
                  <a:lnTo>
                    <a:pt x="1109230" y="182803"/>
                  </a:lnTo>
                  <a:lnTo>
                    <a:pt x="1112951" y="224218"/>
                  </a:lnTo>
                  <a:lnTo>
                    <a:pt x="1129068" y="259549"/>
                  </a:lnTo>
                  <a:lnTo>
                    <a:pt x="1154290" y="289229"/>
                  </a:lnTo>
                  <a:lnTo>
                    <a:pt x="1185938" y="312496"/>
                  </a:lnTo>
                  <a:lnTo>
                    <a:pt x="1221295" y="328561"/>
                  </a:lnTo>
                  <a:lnTo>
                    <a:pt x="1269123" y="337896"/>
                  </a:lnTo>
                  <a:lnTo>
                    <a:pt x="1317701" y="336156"/>
                  </a:lnTo>
                  <a:lnTo>
                    <a:pt x="1365719" y="326110"/>
                  </a:lnTo>
                  <a:lnTo>
                    <a:pt x="1411859" y="310502"/>
                  </a:lnTo>
                  <a:lnTo>
                    <a:pt x="1455483" y="291731"/>
                  </a:lnTo>
                  <a:lnTo>
                    <a:pt x="1541386" y="250786"/>
                  </a:lnTo>
                  <a:lnTo>
                    <a:pt x="1585137" y="232384"/>
                  </a:lnTo>
                  <a:lnTo>
                    <a:pt x="1630400" y="217868"/>
                  </a:lnTo>
                  <a:lnTo>
                    <a:pt x="1651685" y="213245"/>
                  </a:lnTo>
                  <a:lnTo>
                    <a:pt x="1673555" y="210273"/>
                  </a:lnTo>
                  <a:lnTo>
                    <a:pt x="1695729" y="209080"/>
                  </a:lnTo>
                  <a:lnTo>
                    <a:pt x="1717916" y="209791"/>
                  </a:lnTo>
                  <a:close/>
                </a:path>
              </a:pathLst>
            </a:custGeom>
            <a:solidFill>
              <a:srgbClr val="FFFFFF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944111" y="4268138"/>
              <a:ext cx="184437" cy="233528"/>
            </a:xfrm>
            <a:prstGeom prst="rect">
              <a:avLst/>
            </a:prstGeom>
          </p:spPr>
        </p:pic>
        <p:sp>
          <p:nvSpPr>
            <p:cNvPr id="52" name="object 52"/>
            <p:cNvSpPr/>
            <p:nvPr/>
          </p:nvSpPr>
          <p:spPr>
            <a:xfrm>
              <a:off x="7880140" y="5631526"/>
              <a:ext cx="100330" cy="104775"/>
            </a:xfrm>
            <a:custGeom>
              <a:avLst/>
              <a:gdLst/>
              <a:ahLst/>
              <a:cxnLst/>
              <a:rect l="l" t="t" r="r" b="b"/>
              <a:pathLst>
                <a:path w="100329" h="104775">
                  <a:moveTo>
                    <a:pt x="94475" y="0"/>
                  </a:moveTo>
                  <a:lnTo>
                    <a:pt x="8750" y="0"/>
                  </a:lnTo>
                  <a:lnTo>
                    <a:pt x="0" y="104724"/>
                  </a:lnTo>
                  <a:lnTo>
                    <a:pt x="99720" y="104724"/>
                  </a:lnTo>
                  <a:lnTo>
                    <a:pt x="94475" y="0"/>
                  </a:lnTo>
                  <a:close/>
                </a:path>
              </a:pathLst>
            </a:custGeom>
            <a:solidFill>
              <a:srgbClr val="1B1B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7853507" y="4788048"/>
              <a:ext cx="180975" cy="874394"/>
            </a:xfrm>
            <a:custGeom>
              <a:avLst/>
              <a:gdLst/>
              <a:ahLst/>
              <a:cxnLst/>
              <a:rect l="l" t="t" r="r" b="b"/>
              <a:pathLst>
                <a:path w="180975" h="874395">
                  <a:moveTo>
                    <a:pt x="24845" y="0"/>
                  </a:moveTo>
                  <a:lnTo>
                    <a:pt x="8142" y="40468"/>
                  </a:lnTo>
                  <a:lnTo>
                    <a:pt x="1" y="91451"/>
                  </a:lnTo>
                  <a:lnTo>
                    <a:pt x="0" y="143355"/>
                  </a:lnTo>
                  <a:lnTo>
                    <a:pt x="7713" y="186588"/>
                  </a:lnTo>
                  <a:lnTo>
                    <a:pt x="7713" y="873950"/>
                  </a:lnTo>
                  <a:lnTo>
                    <a:pt x="142892" y="873950"/>
                  </a:lnTo>
                  <a:lnTo>
                    <a:pt x="180979" y="74256"/>
                  </a:lnTo>
                  <a:lnTo>
                    <a:pt x="24845" y="0"/>
                  </a:lnTo>
                  <a:close/>
                </a:path>
              </a:pathLst>
            </a:custGeom>
            <a:solidFill>
              <a:srgbClr val="3335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7998077" y="4908739"/>
              <a:ext cx="33020" cy="98425"/>
            </a:xfrm>
            <a:custGeom>
              <a:avLst/>
              <a:gdLst/>
              <a:ahLst/>
              <a:cxnLst/>
              <a:rect l="l" t="t" r="r" b="b"/>
              <a:pathLst>
                <a:path w="33020" h="98425">
                  <a:moveTo>
                    <a:pt x="346" y="0"/>
                  </a:moveTo>
                  <a:lnTo>
                    <a:pt x="0" y="26009"/>
                  </a:lnTo>
                  <a:lnTo>
                    <a:pt x="5102" y="52374"/>
                  </a:lnTo>
                  <a:lnTo>
                    <a:pt x="15205" y="77006"/>
                  </a:lnTo>
                  <a:lnTo>
                    <a:pt x="29860" y="97815"/>
                  </a:lnTo>
                  <a:lnTo>
                    <a:pt x="32718" y="23558"/>
                  </a:lnTo>
                  <a:lnTo>
                    <a:pt x="346" y="0"/>
                  </a:lnTo>
                  <a:close/>
                </a:path>
              </a:pathLst>
            </a:custGeom>
            <a:solidFill>
              <a:srgbClr val="1B1B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039180" y="5348601"/>
              <a:ext cx="139725" cy="171996"/>
            </a:xfrm>
            <a:prstGeom prst="rect">
              <a:avLst/>
            </a:prstGeom>
          </p:spPr>
        </p:pic>
        <p:sp>
          <p:nvSpPr>
            <p:cNvPr id="56" name="object 56"/>
            <p:cNvSpPr/>
            <p:nvPr/>
          </p:nvSpPr>
          <p:spPr>
            <a:xfrm>
              <a:off x="7885973" y="4770912"/>
              <a:ext cx="392430" cy="633095"/>
            </a:xfrm>
            <a:custGeom>
              <a:avLst/>
              <a:gdLst/>
              <a:ahLst/>
              <a:cxnLst/>
              <a:rect l="l" t="t" r="r" b="b"/>
              <a:pathLst>
                <a:path w="392429" h="633095">
                  <a:moveTo>
                    <a:pt x="190398" y="0"/>
                  </a:moveTo>
                  <a:lnTo>
                    <a:pt x="0" y="20942"/>
                  </a:lnTo>
                  <a:lnTo>
                    <a:pt x="35755" y="67335"/>
                  </a:lnTo>
                  <a:lnTo>
                    <a:pt x="71170" y="112229"/>
                  </a:lnTo>
                  <a:lnTo>
                    <a:pt x="106126" y="155091"/>
                  </a:lnTo>
                  <a:lnTo>
                    <a:pt x="140502" y="195391"/>
                  </a:lnTo>
                  <a:lnTo>
                    <a:pt x="174179" y="232597"/>
                  </a:lnTo>
                  <a:lnTo>
                    <a:pt x="207034" y="266179"/>
                  </a:lnTo>
                  <a:lnTo>
                    <a:pt x="238950" y="295605"/>
                  </a:lnTo>
                  <a:lnTo>
                    <a:pt x="169456" y="590245"/>
                  </a:lnTo>
                  <a:lnTo>
                    <a:pt x="288937" y="632612"/>
                  </a:lnTo>
                  <a:lnTo>
                    <a:pt x="384606" y="355574"/>
                  </a:lnTo>
                  <a:lnTo>
                    <a:pt x="392069" y="312592"/>
                  </a:lnTo>
                  <a:lnTo>
                    <a:pt x="387988" y="272108"/>
                  </a:lnTo>
                  <a:lnTo>
                    <a:pt x="373291" y="233375"/>
                  </a:lnTo>
                  <a:lnTo>
                    <a:pt x="348907" y="195643"/>
                  </a:lnTo>
                  <a:lnTo>
                    <a:pt x="190398" y="0"/>
                  </a:lnTo>
                  <a:close/>
                </a:path>
              </a:pathLst>
            </a:custGeom>
            <a:solidFill>
              <a:srgbClr val="3335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7" name="object 5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848232" y="4465484"/>
              <a:ext cx="291482" cy="352242"/>
            </a:xfrm>
            <a:prstGeom prst="rect">
              <a:avLst/>
            </a:prstGeom>
          </p:spPr>
        </p:pic>
        <p:sp>
          <p:nvSpPr>
            <p:cNvPr id="58" name="object 58"/>
            <p:cNvSpPr/>
            <p:nvPr/>
          </p:nvSpPr>
          <p:spPr>
            <a:xfrm>
              <a:off x="8103740" y="4610642"/>
              <a:ext cx="33655" cy="49530"/>
            </a:xfrm>
            <a:custGeom>
              <a:avLst/>
              <a:gdLst/>
              <a:ahLst/>
              <a:cxnLst/>
              <a:rect l="l" t="t" r="r" b="b"/>
              <a:pathLst>
                <a:path w="33654" h="49529">
                  <a:moveTo>
                    <a:pt x="5134" y="10"/>
                  </a:moveTo>
                  <a:lnTo>
                    <a:pt x="0" y="0"/>
                  </a:lnTo>
                  <a:lnTo>
                    <a:pt x="2866" y="13415"/>
                  </a:lnTo>
                  <a:lnTo>
                    <a:pt x="8199" y="27011"/>
                  </a:lnTo>
                  <a:lnTo>
                    <a:pt x="16725" y="39356"/>
                  </a:lnTo>
                  <a:lnTo>
                    <a:pt x="29171" y="49022"/>
                  </a:lnTo>
                  <a:lnTo>
                    <a:pt x="30391" y="37803"/>
                  </a:lnTo>
                  <a:lnTo>
                    <a:pt x="31472" y="26431"/>
                  </a:lnTo>
                  <a:lnTo>
                    <a:pt x="32402" y="14932"/>
                  </a:lnTo>
                  <a:lnTo>
                    <a:pt x="33172" y="3327"/>
                  </a:lnTo>
                  <a:lnTo>
                    <a:pt x="33172" y="1612"/>
                  </a:lnTo>
                  <a:lnTo>
                    <a:pt x="16543" y="592"/>
                  </a:lnTo>
                  <a:lnTo>
                    <a:pt x="5134" y="10"/>
                  </a:lnTo>
                  <a:close/>
                </a:path>
              </a:pathLst>
            </a:custGeom>
            <a:solidFill>
              <a:srgbClr val="1B1B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8190617" y="4387620"/>
              <a:ext cx="330835" cy="213360"/>
            </a:xfrm>
            <a:custGeom>
              <a:avLst/>
              <a:gdLst/>
              <a:ahLst/>
              <a:cxnLst/>
              <a:rect l="l" t="t" r="r" b="b"/>
              <a:pathLst>
                <a:path w="330834" h="213360">
                  <a:moveTo>
                    <a:pt x="281228" y="0"/>
                  </a:moveTo>
                  <a:lnTo>
                    <a:pt x="174218" y="107213"/>
                  </a:lnTo>
                  <a:lnTo>
                    <a:pt x="66636" y="123393"/>
                  </a:lnTo>
                  <a:lnTo>
                    <a:pt x="0" y="212877"/>
                  </a:lnTo>
                  <a:lnTo>
                    <a:pt x="163626" y="198247"/>
                  </a:lnTo>
                  <a:lnTo>
                    <a:pt x="214224" y="178117"/>
                  </a:lnTo>
                  <a:lnTo>
                    <a:pt x="330339" y="45326"/>
                  </a:lnTo>
                  <a:lnTo>
                    <a:pt x="281228" y="0"/>
                  </a:lnTo>
                  <a:close/>
                </a:path>
              </a:pathLst>
            </a:custGeom>
            <a:solidFill>
              <a:srgbClr val="FFBB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0" name="object 6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466186" y="4276173"/>
              <a:ext cx="98844" cy="160553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071371" y="4477854"/>
              <a:ext cx="185648" cy="138823"/>
            </a:xfrm>
            <a:prstGeom prst="rect">
              <a:avLst/>
            </a:prstGeom>
          </p:spPr>
        </p:pic>
        <p:sp>
          <p:nvSpPr>
            <p:cNvPr id="62" name="object 62"/>
            <p:cNvSpPr/>
            <p:nvPr/>
          </p:nvSpPr>
          <p:spPr>
            <a:xfrm>
              <a:off x="8060104" y="4467820"/>
              <a:ext cx="197485" cy="45720"/>
            </a:xfrm>
            <a:custGeom>
              <a:avLst/>
              <a:gdLst/>
              <a:ahLst/>
              <a:cxnLst/>
              <a:rect l="l" t="t" r="r" b="b"/>
              <a:pathLst>
                <a:path w="197484" h="45720">
                  <a:moveTo>
                    <a:pt x="1219" y="0"/>
                  </a:moveTo>
                  <a:lnTo>
                    <a:pt x="50150" y="17371"/>
                  </a:lnTo>
                  <a:lnTo>
                    <a:pt x="99750" y="28559"/>
                  </a:lnTo>
                  <a:lnTo>
                    <a:pt x="148623" y="37932"/>
                  </a:lnTo>
                  <a:lnTo>
                    <a:pt x="196596" y="45453"/>
                  </a:lnTo>
                  <a:lnTo>
                    <a:pt x="197218" y="40932"/>
                  </a:lnTo>
                  <a:lnTo>
                    <a:pt x="149393" y="33432"/>
                  </a:lnTo>
                  <a:lnTo>
                    <a:pt x="100671" y="24085"/>
                  </a:lnTo>
                  <a:lnTo>
                    <a:pt x="51223" y="12928"/>
                  </a:lnTo>
                  <a:lnTo>
                    <a:pt x="1219" y="0"/>
                  </a:lnTo>
                  <a:close/>
                </a:path>
              </a:pathLst>
            </a:custGeom>
            <a:solidFill>
              <a:srgbClr val="1B1B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10624915" y="4849634"/>
              <a:ext cx="1351280" cy="1656714"/>
            </a:xfrm>
            <a:custGeom>
              <a:avLst/>
              <a:gdLst/>
              <a:ahLst/>
              <a:cxnLst/>
              <a:rect l="l" t="t" r="r" b="b"/>
              <a:pathLst>
                <a:path w="1351279" h="1656715">
                  <a:moveTo>
                    <a:pt x="725424" y="0"/>
                  </a:moveTo>
                  <a:lnTo>
                    <a:pt x="673236" y="4510"/>
                  </a:lnTo>
                  <a:lnTo>
                    <a:pt x="624636" y="17445"/>
                  </a:lnTo>
                  <a:lnTo>
                    <a:pt x="580663" y="37911"/>
                  </a:lnTo>
                  <a:lnTo>
                    <a:pt x="542356" y="65017"/>
                  </a:lnTo>
                  <a:lnTo>
                    <a:pt x="510753" y="97869"/>
                  </a:lnTo>
                  <a:lnTo>
                    <a:pt x="486894" y="135574"/>
                  </a:lnTo>
                  <a:lnTo>
                    <a:pt x="471816" y="177238"/>
                  </a:lnTo>
                  <a:lnTo>
                    <a:pt x="466559" y="221970"/>
                  </a:lnTo>
                  <a:lnTo>
                    <a:pt x="467802" y="243872"/>
                  </a:lnTo>
                  <a:lnTo>
                    <a:pt x="471454" y="265142"/>
                  </a:lnTo>
                  <a:lnTo>
                    <a:pt x="477398" y="285705"/>
                  </a:lnTo>
                  <a:lnTo>
                    <a:pt x="485521" y="305485"/>
                  </a:lnTo>
                  <a:lnTo>
                    <a:pt x="0" y="305485"/>
                  </a:lnTo>
                  <a:lnTo>
                    <a:pt x="0" y="748169"/>
                  </a:lnTo>
                  <a:lnTo>
                    <a:pt x="22653" y="737064"/>
                  </a:lnTo>
                  <a:lnTo>
                    <a:pt x="46489" y="728892"/>
                  </a:lnTo>
                  <a:lnTo>
                    <a:pt x="71357" y="723847"/>
                  </a:lnTo>
                  <a:lnTo>
                    <a:pt x="97104" y="722122"/>
                  </a:lnTo>
                  <a:lnTo>
                    <a:pt x="141835" y="727378"/>
                  </a:lnTo>
                  <a:lnTo>
                    <a:pt x="183500" y="742456"/>
                  </a:lnTo>
                  <a:lnTo>
                    <a:pt x="221205" y="766316"/>
                  </a:lnTo>
                  <a:lnTo>
                    <a:pt x="254057" y="797920"/>
                  </a:lnTo>
                  <a:lnTo>
                    <a:pt x="281162" y="836229"/>
                  </a:lnTo>
                  <a:lnTo>
                    <a:pt x="301629" y="880204"/>
                  </a:lnTo>
                  <a:lnTo>
                    <a:pt x="314564" y="928807"/>
                  </a:lnTo>
                  <a:lnTo>
                    <a:pt x="319074" y="980998"/>
                  </a:lnTo>
                  <a:lnTo>
                    <a:pt x="314564" y="1033148"/>
                  </a:lnTo>
                  <a:lnTo>
                    <a:pt x="301629" y="1081719"/>
                  </a:lnTo>
                  <a:lnTo>
                    <a:pt x="281162" y="1125672"/>
                  </a:lnTo>
                  <a:lnTo>
                    <a:pt x="254057" y="1163966"/>
                  </a:lnTo>
                  <a:lnTo>
                    <a:pt x="221205" y="1195560"/>
                  </a:lnTo>
                  <a:lnTo>
                    <a:pt x="183500" y="1219416"/>
                  </a:lnTo>
                  <a:lnTo>
                    <a:pt x="141835" y="1234492"/>
                  </a:lnTo>
                  <a:lnTo>
                    <a:pt x="97104" y="1239748"/>
                  </a:lnTo>
                  <a:lnTo>
                    <a:pt x="71357" y="1238027"/>
                  </a:lnTo>
                  <a:lnTo>
                    <a:pt x="46489" y="1232996"/>
                  </a:lnTo>
                  <a:lnTo>
                    <a:pt x="22653" y="1224859"/>
                  </a:lnTo>
                  <a:lnTo>
                    <a:pt x="0" y="1213815"/>
                  </a:lnTo>
                  <a:lnTo>
                    <a:pt x="0" y="1656384"/>
                  </a:lnTo>
                  <a:lnTo>
                    <a:pt x="1350899" y="1656384"/>
                  </a:lnTo>
                  <a:lnTo>
                    <a:pt x="1350899" y="305485"/>
                  </a:lnTo>
                  <a:lnTo>
                    <a:pt x="965339" y="305485"/>
                  </a:lnTo>
                  <a:lnTo>
                    <a:pt x="973456" y="285705"/>
                  </a:lnTo>
                  <a:lnTo>
                    <a:pt x="979401" y="265142"/>
                  </a:lnTo>
                  <a:lnTo>
                    <a:pt x="983056" y="243872"/>
                  </a:lnTo>
                  <a:lnTo>
                    <a:pt x="984300" y="221970"/>
                  </a:lnTo>
                  <a:lnTo>
                    <a:pt x="979038" y="177238"/>
                  </a:lnTo>
                  <a:lnTo>
                    <a:pt x="963948" y="135574"/>
                  </a:lnTo>
                  <a:lnTo>
                    <a:pt x="940072" y="97869"/>
                  </a:lnTo>
                  <a:lnTo>
                    <a:pt x="908454" y="65017"/>
                  </a:lnTo>
                  <a:lnTo>
                    <a:pt x="870137" y="37911"/>
                  </a:lnTo>
                  <a:lnTo>
                    <a:pt x="826164" y="17445"/>
                  </a:lnTo>
                  <a:lnTo>
                    <a:pt x="777579" y="4510"/>
                  </a:lnTo>
                  <a:lnTo>
                    <a:pt x="725424" y="0"/>
                  </a:lnTo>
                  <a:close/>
                </a:path>
              </a:pathLst>
            </a:custGeom>
            <a:solidFill>
              <a:srgbClr val="9192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10868419" y="4877498"/>
              <a:ext cx="1107440" cy="1628775"/>
            </a:xfrm>
            <a:custGeom>
              <a:avLst/>
              <a:gdLst/>
              <a:ahLst/>
              <a:cxnLst/>
              <a:rect l="l" t="t" r="r" b="b"/>
              <a:pathLst>
                <a:path w="1107440" h="1628775">
                  <a:moveTo>
                    <a:pt x="617880" y="5257"/>
                  </a:moveTo>
                  <a:lnTo>
                    <a:pt x="579221" y="12509"/>
                  </a:lnTo>
                  <a:lnTo>
                    <a:pt x="526034" y="44475"/>
                  </a:lnTo>
                  <a:lnTo>
                    <a:pt x="473646" y="92608"/>
                  </a:lnTo>
                  <a:lnTo>
                    <a:pt x="450100" y="124358"/>
                  </a:lnTo>
                  <a:lnTo>
                    <a:pt x="431749" y="159245"/>
                  </a:lnTo>
                  <a:lnTo>
                    <a:pt x="419608" y="196900"/>
                  </a:lnTo>
                  <a:lnTo>
                    <a:pt x="414286" y="248831"/>
                  </a:lnTo>
                  <a:lnTo>
                    <a:pt x="418960" y="300659"/>
                  </a:lnTo>
                  <a:lnTo>
                    <a:pt x="429869" y="351980"/>
                  </a:lnTo>
                  <a:lnTo>
                    <a:pt x="443280" y="402386"/>
                  </a:lnTo>
                  <a:lnTo>
                    <a:pt x="454812" y="449605"/>
                  </a:lnTo>
                  <a:lnTo>
                    <a:pt x="463892" y="497154"/>
                  </a:lnTo>
                  <a:lnTo>
                    <a:pt x="470293" y="545045"/>
                  </a:lnTo>
                  <a:lnTo>
                    <a:pt x="473811" y="593293"/>
                  </a:lnTo>
                  <a:lnTo>
                    <a:pt x="474230" y="641934"/>
                  </a:lnTo>
                  <a:lnTo>
                    <a:pt x="471474" y="695540"/>
                  </a:lnTo>
                  <a:lnTo>
                    <a:pt x="464896" y="749490"/>
                  </a:lnTo>
                  <a:lnTo>
                    <a:pt x="453148" y="802398"/>
                  </a:lnTo>
                  <a:lnTo>
                    <a:pt x="434848" y="852906"/>
                  </a:lnTo>
                  <a:lnTo>
                    <a:pt x="407187" y="898956"/>
                  </a:lnTo>
                  <a:lnTo>
                    <a:pt x="370281" y="934161"/>
                  </a:lnTo>
                  <a:lnTo>
                    <a:pt x="324700" y="956043"/>
                  </a:lnTo>
                  <a:lnTo>
                    <a:pt x="271018" y="962139"/>
                  </a:lnTo>
                  <a:lnTo>
                    <a:pt x="220243" y="955103"/>
                  </a:lnTo>
                  <a:lnTo>
                    <a:pt x="170751" y="941438"/>
                  </a:lnTo>
                  <a:lnTo>
                    <a:pt x="121767" y="925233"/>
                  </a:lnTo>
                  <a:lnTo>
                    <a:pt x="72517" y="910564"/>
                  </a:lnTo>
                  <a:lnTo>
                    <a:pt x="73647" y="919683"/>
                  </a:lnTo>
                  <a:lnTo>
                    <a:pt x="114617" y="931621"/>
                  </a:lnTo>
                  <a:lnTo>
                    <a:pt x="157149" y="945095"/>
                  </a:lnTo>
                  <a:lnTo>
                    <a:pt x="200482" y="957605"/>
                  </a:lnTo>
                  <a:lnTo>
                    <a:pt x="243865" y="966660"/>
                  </a:lnTo>
                  <a:lnTo>
                    <a:pt x="286550" y="969784"/>
                  </a:lnTo>
                  <a:lnTo>
                    <a:pt x="327774" y="964476"/>
                  </a:lnTo>
                  <a:lnTo>
                    <a:pt x="366776" y="948270"/>
                  </a:lnTo>
                  <a:lnTo>
                    <a:pt x="402805" y="918654"/>
                  </a:lnTo>
                  <a:lnTo>
                    <a:pt x="426440" y="887450"/>
                  </a:lnTo>
                  <a:lnTo>
                    <a:pt x="444538" y="852551"/>
                  </a:lnTo>
                  <a:lnTo>
                    <a:pt x="457974" y="815428"/>
                  </a:lnTo>
                  <a:lnTo>
                    <a:pt x="467601" y="777506"/>
                  </a:lnTo>
                  <a:lnTo>
                    <a:pt x="476580" y="725233"/>
                  </a:lnTo>
                  <a:lnTo>
                    <a:pt x="481685" y="672299"/>
                  </a:lnTo>
                  <a:lnTo>
                    <a:pt x="483108" y="619137"/>
                  </a:lnTo>
                  <a:lnTo>
                    <a:pt x="481037" y="566166"/>
                  </a:lnTo>
                  <a:lnTo>
                    <a:pt x="475272" y="514565"/>
                  </a:lnTo>
                  <a:lnTo>
                    <a:pt x="466064" y="463867"/>
                  </a:lnTo>
                  <a:lnTo>
                    <a:pt x="454507" y="413626"/>
                  </a:lnTo>
                  <a:lnTo>
                    <a:pt x="441629" y="363359"/>
                  </a:lnTo>
                  <a:lnTo>
                    <a:pt x="431215" y="317919"/>
                  </a:lnTo>
                  <a:lnTo>
                    <a:pt x="424942" y="272402"/>
                  </a:lnTo>
                  <a:lnTo>
                    <a:pt x="424789" y="227215"/>
                  </a:lnTo>
                  <a:lnTo>
                    <a:pt x="432777" y="182765"/>
                  </a:lnTo>
                  <a:lnTo>
                    <a:pt x="450913" y="139496"/>
                  </a:lnTo>
                  <a:lnTo>
                    <a:pt x="483489" y="93383"/>
                  </a:lnTo>
                  <a:lnTo>
                    <a:pt x="523024" y="56388"/>
                  </a:lnTo>
                  <a:lnTo>
                    <a:pt x="568261" y="27393"/>
                  </a:lnTo>
                  <a:lnTo>
                    <a:pt x="617880" y="5257"/>
                  </a:lnTo>
                  <a:close/>
                </a:path>
                <a:path w="1107440" h="1628775">
                  <a:moveTo>
                    <a:pt x="1107389" y="1246111"/>
                  </a:moveTo>
                  <a:lnTo>
                    <a:pt x="1071245" y="1279791"/>
                  </a:lnTo>
                  <a:lnTo>
                    <a:pt x="1029830" y="1306131"/>
                  </a:lnTo>
                  <a:lnTo>
                    <a:pt x="984427" y="1325829"/>
                  </a:lnTo>
                  <a:lnTo>
                    <a:pt x="936256" y="1339608"/>
                  </a:lnTo>
                  <a:lnTo>
                    <a:pt x="886574" y="1348168"/>
                  </a:lnTo>
                  <a:lnTo>
                    <a:pt x="836625" y="1352232"/>
                  </a:lnTo>
                  <a:lnTo>
                    <a:pt x="787666" y="1352499"/>
                  </a:lnTo>
                  <a:lnTo>
                    <a:pt x="742391" y="1349971"/>
                  </a:lnTo>
                  <a:lnTo>
                    <a:pt x="696099" y="1345450"/>
                  </a:lnTo>
                  <a:lnTo>
                    <a:pt x="649020" y="1339596"/>
                  </a:lnTo>
                  <a:lnTo>
                    <a:pt x="553339" y="1326629"/>
                  </a:lnTo>
                  <a:lnTo>
                    <a:pt x="505167" y="1320876"/>
                  </a:lnTo>
                  <a:lnTo>
                    <a:pt x="457060" y="1316520"/>
                  </a:lnTo>
                  <a:lnTo>
                    <a:pt x="409244" y="1314221"/>
                  </a:lnTo>
                  <a:lnTo>
                    <a:pt x="361924" y="1314691"/>
                  </a:lnTo>
                  <a:lnTo>
                    <a:pt x="315315" y="1318577"/>
                  </a:lnTo>
                  <a:lnTo>
                    <a:pt x="269633" y="1326591"/>
                  </a:lnTo>
                  <a:lnTo>
                    <a:pt x="225094" y="1339380"/>
                  </a:lnTo>
                  <a:lnTo>
                    <a:pt x="181927" y="1357642"/>
                  </a:lnTo>
                  <a:lnTo>
                    <a:pt x="140322" y="1382052"/>
                  </a:lnTo>
                  <a:lnTo>
                    <a:pt x="101930" y="1413217"/>
                  </a:lnTo>
                  <a:lnTo>
                    <a:pt x="69799" y="1449501"/>
                  </a:lnTo>
                  <a:lnTo>
                    <a:pt x="43751" y="1490052"/>
                  </a:lnTo>
                  <a:lnTo>
                    <a:pt x="23558" y="1533994"/>
                  </a:lnTo>
                  <a:lnTo>
                    <a:pt x="9042" y="1580438"/>
                  </a:lnTo>
                  <a:lnTo>
                    <a:pt x="0" y="1628533"/>
                  </a:lnTo>
                  <a:lnTo>
                    <a:pt x="8724" y="1628533"/>
                  </a:lnTo>
                  <a:lnTo>
                    <a:pt x="17195" y="1583270"/>
                  </a:lnTo>
                  <a:lnTo>
                    <a:pt x="30581" y="1539430"/>
                  </a:lnTo>
                  <a:lnTo>
                    <a:pt x="49110" y="1497812"/>
                  </a:lnTo>
                  <a:lnTo>
                    <a:pt x="73025" y="1459204"/>
                  </a:lnTo>
                  <a:lnTo>
                    <a:pt x="102539" y="1424406"/>
                  </a:lnTo>
                  <a:lnTo>
                    <a:pt x="137883" y="1394193"/>
                  </a:lnTo>
                  <a:lnTo>
                    <a:pt x="179387" y="1368437"/>
                  </a:lnTo>
                  <a:lnTo>
                    <a:pt x="222669" y="1349146"/>
                  </a:lnTo>
                  <a:lnTo>
                    <a:pt x="267487" y="1335620"/>
                  </a:lnTo>
                  <a:lnTo>
                    <a:pt x="313588" y="1327137"/>
                  </a:lnTo>
                  <a:lnTo>
                    <a:pt x="360743" y="1322959"/>
                  </a:lnTo>
                  <a:lnTo>
                    <a:pt x="408698" y="1322387"/>
                  </a:lnTo>
                  <a:lnTo>
                    <a:pt x="457225" y="1324698"/>
                  </a:lnTo>
                  <a:lnTo>
                    <a:pt x="506069" y="1329169"/>
                  </a:lnTo>
                  <a:lnTo>
                    <a:pt x="554990" y="1335087"/>
                  </a:lnTo>
                  <a:lnTo>
                    <a:pt x="652119" y="1348371"/>
                  </a:lnTo>
                  <a:lnTo>
                    <a:pt x="699833" y="1354315"/>
                  </a:lnTo>
                  <a:lnTo>
                    <a:pt x="746671" y="1358823"/>
                  </a:lnTo>
                  <a:lnTo>
                    <a:pt x="792365" y="1361173"/>
                  </a:lnTo>
                  <a:lnTo>
                    <a:pt x="844321" y="1360576"/>
                  </a:lnTo>
                  <a:lnTo>
                    <a:pt x="896442" y="1355813"/>
                  </a:lnTo>
                  <a:lnTo>
                    <a:pt x="947737" y="1346009"/>
                  </a:lnTo>
                  <a:lnTo>
                    <a:pt x="997216" y="1330325"/>
                  </a:lnTo>
                  <a:lnTo>
                    <a:pt x="1043901" y="1307884"/>
                  </a:lnTo>
                  <a:lnTo>
                    <a:pt x="1086815" y="1277823"/>
                  </a:lnTo>
                  <a:lnTo>
                    <a:pt x="1107389" y="1258290"/>
                  </a:lnTo>
                  <a:lnTo>
                    <a:pt x="1107389" y="1246111"/>
                  </a:lnTo>
                  <a:close/>
                </a:path>
                <a:path w="1107440" h="1628775">
                  <a:moveTo>
                    <a:pt x="1107389" y="968121"/>
                  </a:moveTo>
                  <a:lnTo>
                    <a:pt x="1093304" y="948855"/>
                  </a:lnTo>
                  <a:lnTo>
                    <a:pt x="1049896" y="891984"/>
                  </a:lnTo>
                  <a:lnTo>
                    <a:pt x="1025474" y="857123"/>
                  </a:lnTo>
                  <a:lnTo>
                    <a:pt x="1003642" y="820902"/>
                  </a:lnTo>
                  <a:lnTo>
                    <a:pt x="984681" y="783120"/>
                  </a:lnTo>
                  <a:lnTo>
                    <a:pt x="968870" y="743572"/>
                  </a:lnTo>
                  <a:lnTo>
                    <a:pt x="954951" y="697191"/>
                  </a:lnTo>
                  <a:lnTo>
                    <a:pt x="945184" y="649770"/>
                  </a:lnTo>
                  <a:lnTo>
                    <a:pt x="939584" y="601662"/>
                  </a:lnTo>
                  <a:lnTo>
                    <a:pt x="938161" y="553262"/>
                  </a:lnTo>
                  <a:lnTo>
                    <a:pt x="940930" y="504913"/>
                  </a:lnTo>
                  <a:lnTo>
                    <a:pt x="947902" y="457009"/>
                  </a:lnTo>
                  <a:lnTo>
                    <a:pt x="959104" y="409879"/>
                  </a:lnTo>
                  <a:lnTo>
                    <a:pt x="984491" y="341071"/>
                  </a:lnTo>
                  <a:lnTo>
                    <a:pt x="1019162" y="277622"/>
                  </a:lnTo>
                  <a:lnTo>
                    <a:pt x="1008049" y="277622"/>
                  </a:lnTo>
                  <a:lnTo>
                    <a:pt x="979093" y="331165"/>
                  </a:lnTo>
                  <a:lnTo>
                    <a:pt x="960208" y="377596"/>
                  </a:lnTo>
                  <a:lnTo>
                    <a:pt x="945934" y="425272"/>
                  </a:lnTo>
                  <a:lnTo>
                    <a:pt x="936218" y="473862"/>
                  </a:lnTo>
                  <a:lnTo>
                    <a:pt x="930986" y="523024"/>
                  </a:lnTo>
                  <a:lnTo>
                    <a:pt x="930173" y="572414"/>
                  </a:lnTo>
                  <a:lnTo>
                    <a:pt x="933704" y="621715"/>
                  </a:lnTo>
                  <a:lnTo>
                    <a:pt x="941527" y="670560"/>
                  </a:lnTo>
                  <a:lnTo>
                    <a:pt x="953554" y="718629"/>
                  </a:lnTo>
                  <a:lnTo>
                    <a:pt x="969733" y="765568"/>
                  </a:lnTo>
                  <a:lnTo>
                    <a:pt x="990003" y="811060"/>
                  </a:lnTo>
                  <a:lnTo>
                    <a:pt x="1014272" y="854748"/>
                  </a:lnTo>
                  <a:lnTo>
                    <a:pt x="1042492" y="896302"/>
                  </a:lnTo>
                  <a:lnTo>
                    <a:pt x="1075309" y="939965"/>
                  </a:lnTo>
                  <a:lnTo>
                    <a:pt x="1091692" y="962545"/>
                  </a:lnTo>
                  <a:lnTo>
                    <a:pt x="1107389" y="985596"/>
                  </a:lnTo>
                  <a:lnTo>
                    <a:pt x="1107389" y="968121"/>
                  </a:lnTo>
                  <a:close/>
                </a:path>
              </a:pathLst>
            </a:custGeom>
            <a:solidFill>
              <a:srgbClr val="FFFFFF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10677668" y="5034363"/>
              <a:ext cx="127635" cy="121285"/>
            </a:xfrm>
            <a:custGeom>
              <a:avLst/>
              <a:gdLst/>
              <a:ahLst/>
              <a:cxnLst/>
              <a:rect l="l" t="t" r="r" b="b"/>
              <a:pathLst>
                <a:path w="127634" h="121285">
                  <a:moveTo>
                    <a:pt x="116141" y="0"/>
                  </a:moveTo>
                  <a:lnTo>
                    <a:pt x="59029" y="5499"/>
                  </a:lnTo>
                  <a:lnTo>
                    <a:pt x="60934" y="68338"/>
                  </a:lnTo>
                  <a:lnTo>
                    <a:pt x="0" y="121246"/>
                  </a:lnTo>
                  <a:lnTo>
                    <a:pt x="127571" y="120865"/>
                  </a:lnTo>
                  <a:lnTo>
                    <a:pt x="116141" y="0"/>
                  </a:lnTo>
                  <a:close/>
                </a:path>
              </a:pathLst>
            </a:custGeom>
            <a:solidFill>
              <a:srgbClr val="1B1B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6" name="object 66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0713859" y="4342993"/>
              <a:ext cx="159931" cy="729195"/>
            </a:xfrm>
            <a:prstGeom prst="rect">
              <a:avLst/>
            </a:prstGeom>
          </p:spPr>
        </p:pic>
        <p:sp>
          <p:nvSpPr>
            <p:cNvPr id="67" name="object 67"/>
            <p:cNvSpPr/>
            <p:nvPr/>
          </p:nvSpPr>
          <p:spPr>
            <a:xfrm>
              <a:off x="10925665" y="5030819"/>
              <a:ext cx="128270" cy="125095"/>
            </a:xfrm>
            <a:custGeom>
              <a:avLst/>
              <a:gdLst/>
              <a:ahLst/>
              <a:cxnLst/>
              <a:rect l="l" t="t" r="r" b="b"/>
              <a:pathLst>
                <a:path w="128270" h="125095">
                  <a:moveTo>
                    <a:pt x="98539" y="0"/>
                  </a:moveTo>
                  <a:lnTo>
                    <a:pt x="37604" y="3340"/>
                  </a:lnTo>
                  <a:lnTo>
                    <a:pt x="50939" y="68071"/>
                  </a:lnTo>
                  <a:lnTo>
                    <a:pt x="0" y="124790"/>
                  </a:lnTo>
                  <a:lnTo>
                    <a:pt x="127723" y="124409"/>
                  </a:lnTo>
                  <a:lnTo>
                    <a:pt x="98539" y="0"/>
                  </a:lnTo>
                  <a:close/>
                </a:path>
              </a:pathLst>
            </a:custGeom>
            <a:solidFill>
              <a:srgbClr val="1B1B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8" name="object 68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0809477" y="4342079"/>
              <a:ext cx="241388" cy="730110"/>
            </a:xfrm>
            <a:prstGeom prst="rect">
              <a:avLst/>
            </a:prstGeom>
          </p:spPr>
        </p:pic>
        <p:pic>
          <p:nvPicPr>
            <p:cNvPr id="69" name="object 69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0738529" y="4369720"/>
              <a:ext cx="223799" cy="125123"/>
            </a:xfrm>
            <a:prstGeom prst="rect">
              <a:avLst/>
            </a:prstGeom>
          </p:spPr>
        </p:pic>
        <p:sp>
          <p:nvSpPr>
            <p:cNvPr id="70" name="object 70"/>
            <p:cNvSpPr/>
            <p:nvPr/>
          </p:nvSpPr>
          <p:spPr>
            <a:xfrm>
              <a:off x="10831505" y="4539180"/>
              <a:ext cx="29209" cy="133985"/>
            </a:xfrm>
            <a:custGeom>
              <a:avLst/>
              <a:gdLst/>
              <a:ahLst/>
              <a:cxnLst/>
              <a:rect l="l" t="t" r="r" b="b"/>
              <a:pathLst>
                <a:path w="29209" h="133985">
                  <a:moveTo>
                    <a:pt x="4495" y="0"/>
                  </a:moveTo>
                  <a:lnTo>
                    <a:pt x="0" y="825"/>
                  </a:lnTo>
                  <a:lnTo>
                    <a:pt x="24269" y="133629"/>
                  </a:lnTo>
                  <a:lnTo>
                    <a:pt x="28765" y="132803"/>
                  </a:lnTo>
                  <a:lnTo>
                    <a:pt x="4495" y="0"/>
                  </a:lnTo>
                  <a:close/>
                </a:path>
              </a:pathLst>
            </a:custGeom>
            <a:solidFill>
              <a:srgbClr val="1B1B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1" name="object 71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0463015" y="3845745"/>
              <a:ext cx="70586" cy="112171"/>
            </a:xfrm>
            <a:prstGeom prst="rect">
              <a:avLst/>
            </a:prstGeom>
          </p:spPr>
        </p:pic>
        <p:sp>
          <p:nvSpPr>
            <p:cNvPr id="72" name="object 72"/>
            <p:cNvSpPr/>
            <p:nvPr/>
          </p:nvSpPr>
          <p:spPr>
            <a:xfrm>
              <a:off x="10462043" y="3931060"/>
              <a:ext cx="292735" cy="297180"/>
            </a:xfrm>
            <a:custGeom>
              <a:avLst/>
              <a:gdLst/>
              <a:ahLst/>
              <a:cxnLst/>
              <a:rect l="l" t="t" r="r" b="b"/>
              <a:pathLst>
                <a:path w="292734" h="297179">
                  <a:moveTo>
                    <a:pt x="71564" y="0"/>
                  </a:moveTo>
                  <a:lnTo>
                    <a:pt x="55414" y="4761"/>
                  </a:lnTo>
                  <a:lnTo>
                    <a:pt x="15107" y="17307"/>
                  </a:lnTo>
                  <a:lnTo>
                    <a:pt x="0" y="21704"/>
                  </a:lnTo>
                  <a:lnTo>
                    <a:pt x="21704" y="156743"/>
                  </a:lnTo>
                  <a:lnTo>
                    <a:pt x="41673" y="199583"/>
                  </a:lnTo>
                  <a:lnTo>
                    <a:pt x="292722" y="296684"/>
                  </a:lnTo>
                  <a:lnTo>
                    <a:pt x="282244" y="191007"/>
                  </a:lnTo>
                  <a:lnTo>
                    <a:pt x="107975" y="139039"/>
                  </a:lnTo>
                  <a:lnTo>
                    <a:pt x="71564" y="0"/>
                  </a:lnTo>
                  <a:close/>
                </a:path>
              </a:pathLst>
            </a:custGeom>
            <a:solidFill>
              <a:srgbClr val="3335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10703343" y="4197126"/>
              <a:ext cx="37465" cy="26034"/>
            </a:xfrm>
            <a:custGeom>
              <a:avLst/>
              <a:gdLst/>
              <a:ahLst/>
              <a:cxnLst/>
              <a:rect l="l" t="t" r="r" b="b"/>
              <a:pathLst>
                <a:path w="37465" h="26035">
                  <a:moveTo>
                    <a:pt x="36220" y="0"/>
                  </a:moveTo>
                  <a:lnTo>
                    <a:pt x="0" y="12788"/>
                  </a:lnTo>
                  <a:lnTo>
                    <a:pt x="37134" y="25577"/>
                  </a:lnTo>
                  <a:lnTo>
                    <a:pt x="36220" y="0"/>
                  </a:lnTo>
                  <a:close/>
                </a:path>
              </a:pathLst>
            </a:custGeom>
            <a:solidFill>
              <a:srgbClr val="1B1B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4" name="object 74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1183692" y="3855097"/>
              <a:ext cx="70586" cy="111535"/>
            </a:xfrm>
            <a:prstGeom prst="rect">
              <a:avLst/>
            </a:prstGeom>
          </p:spPr>
        </p:pic>
        <p:sp>
          <p:nvSpPr>
            <p:cNvPr id="75" name="object 75"/>
            <p:cNvSpPr/>
            <p:nvPr/>
          </p:nvSpPr>
          <p:spPr>
            <a:xfrm>
              <a:off x="10949873" y="3940403"/>
              <a:ext cx="305435" cy="300355"/>
            </a:xfrm>
            <a:custGeom>
              <a:avLst/>
              <a:gdLst/>
              <a:ahLst/>
              <a:cxnLst/>
              <a:rect l="l" t="t" r="r" b="b"/>
              <a:pathLst>
                <a:path w="305434" h="300354">
                  <a:moveTo>
                    <a:pt x="233857" y="0"/>
                  </a:moveTo>
                  <a:lnTo>
                    <a:pt x="197408" y="139026"/>
                  </a:lnTo>
                  <a:lnTo>
                    <a:pt x="8572" y="181648"/>
                  </a:lnTo>
                  <a:lnTo>
                    <a:pt x="0" y="299770"/>
                  </a:lnTo>
                  <a:lnTo>
                    <a:pt x="238544" y="217512"/>
                  </a:lnTo>
                  <a:lnTo>
                    <a:pt x="271094" y="190322"/>
                  </a:lnTo>
                  <a:lnTo>
                    <a:pt x="305371" y="21704"/>
                  </a:lnTo>
                  <a:lnTo>
                    <a:pt x="297484" y="19532"/>
                  </a:lnTo>
                  <a:lnTo>
                    <a:pt x="233857" y="0"/>
                  </a:lnTo>
                  <a:close/>
                </a:path>
              </a:pathLst>
            </a:custGeom>
            <a:solidFill>
              <a:srgbClr val="3335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10960381" y="4210931"/>
              <a:ext cx="37465" cy="26034"/>
            </a:xfrm>
            <a:custGeom>
              <a:avLst/>
              <a:gdLst/>
              <a:ahLst/>
              <a:cxnLst/>
              <a:rect l="l" t="t" r="r" b="b"/>
              <a:pathLst>
                <a:path w="37465" h="26035">
                  <a:moveTo>
                    <a:pt x="914" y="0"/>
                  </a:moveTo>
                  <a:lnTo>
                    <a:pt x="0" y="25577"/>
                  </a:lnTo>
                  <a:lnTo>
                    <a:pt x="37134" y="12788"/>
                  </a:lnTo>
                  <a:lnTo>
                    <a:pt x="914" y="0"/>
                  </a:lnTo>
                  <a:close/>
                </a:path>
              </a:pathLst>
            </a:custGeom>
            <a:solidFill>
              <a:srgbClr val="1B1B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10726785" y="4111880"/>
              <a:ext cx="239395" cy="328930"/>
            </a:xfrm>
            <a:custGeom>
              <a:avLst/>
              <a:gdLst/>
              <a:ahLst/>
              <a:cxnLst/>
              <a:rect l="l" t="t" r="r" b="b"/>
              <a:pathLst>
                <a:path w="239395" h="328929">
                  <a:moveTo>
                    <a:pt x="123148" y="0"/>
                  </a:moveTo>
                  <a:lnTo>
                    <a:pt x="65776" y="1262"/>
                  </a:lnTo>
                  <a:lnTo>
                    <a:pt x="15700" y="9296"/>
                  </a:lnTo>
                  <a:lnTo>
                    <a:pt x="10404" y="242963"/>
                  </a:lnTo>
                  <a:lnTo>
                    <a:pt x="9121" y="251091"/>
                  </a:lnTo>
                  <a:lnTo>
                    <a:pt x="1377" y="277110"/>
                  </a:lnTo>
                  <a:lnTo>
                    <a:pt x="0" y="292266"/>
                  </a:lnTo>
                  <a:lnTo>
                    <a:pt x="5961" y="304358"/>
                  </a:lnTo>
                  <a:lnTo>
                    <a:pt x="49895" y="320377"/>
                  </a:lnTo>
                  <a:lnTo>
                    <a:pt x="107042" y="327270"/>
                  </a:lnTo>
                  <a:lnTo>
                    <a:pt x="159753" y="328352"/>
                  </a:lnTo>
                  <a:lnTo>
                    <a:pt x="191250" y="326761"/>
                  </a:lnTo>
                  <a:lnTo>
                    <a:pt x="220317" y="319908"/>
                  </a:lnTo>
                  <a:lnTo>
                    <a:pt x="237632" y="304406"/>
                  </a:lnTo>
                  <a:lnTo>
                    <a:pt x="239082" y="290760"/>
                  </a:lnTo>
                  <a:lnTo>
                    <a:pt x="236843" y="273032"/>
                  </a:lnTo>
                  <a:lnTo>
                    <a:pt x="233469" y="254716"/>
                  </a:lnTo>
                  <a:lnTo>
                    <a:pt x="231511" y="239306"/>
                  </a:lnTo>
                  <a:lnTo>
                    <a:pt x="231557" y="213013"/>
                  </a:lnTo>
                  <a:lnTo>
                    <a:pt x="234356" y="119532"/>
                  </a:lnTo>
                  <a:lnTo>
                    <a:pt x="233683" y="10248"/>
                  </a:lnTo>
                  <a:lnTo>
                    <a:pt x="181292" y="3624"/>
                  </a:lnTo>
                  <a:lnTo>
                    <a:pt x="123148" y="0"/>
                  </a:lnTo>
                  <a:close/>
                </a:path>
              </a:pathLst>
            </a:custGeom>
            <a:solidFill>
              <a:srgbClr val="3335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8" name="object 78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0780444" y="3922514"/>
              <a:ext cx="140296" cy="228513"/>
            </a:xfrm>
            <a:prstGeom prst="rect">
              <a:avLst/>
            </a:prstGeom>
          </p:spPr>
        </p:pic>
        <p:sp>
          <p:nvSpPr>
            <p:cNvPr id="79" name="object 79"/>
            <p:cNvSpPr/>
            <p:nvPr/>
          </p:nvSpPr>
          <p:spPr>
            <a:xfrm>
              <a:off x="10156422" y="2504246"/>
              <a:ext cx="1351280" cy="1351280"/>
            </a:xfrm>
            <a:custGeom>
              <a:avLst/>
              <a:gdLst/>
              <a:ahLst/>
              <a:cxnLst/>
              <a:rect l="l" t="t" r="r" b="b"/>
              <a:pathLst>
                <a:path w="1351279" h="1351279">
                  <a:moveTo>
                    <a:pt x="1350899" y="0"/>
                  </a:moveTo>
                  <a:lnTo>
                    <a:pt x="0" y="0"/>
                  </a:lnTo>
                  <a:lnTo>
                    <a:pt x="0" y="441655"/>
                  </a:lnTo>
                  <a:lnTo>
                    <a:pt x="22653" y="430550"/>
                  </a:lnTo>
                  <a:lnTo>
                    <a:pt x="46489" y="422378"/>
                  </a:lnTo>
                  <a:lnTo>
                    <a:pt x="71357" y="417332"/>
                  </a:lnTo>
                  <a:lnTo>
                    <a:pt x="97104" y="415607"/>
                  </a:lnTo>
                  <a:lnTo>
                    <a:pt x="141835" y="420868"/>
                  </a:lnTo>
                  <a:lnTo>
                    <a:pt x="183500" y="435958"/>
                  </a:lnTo>
                  <a:lnTo>
                    <a:pt x="221205" y="459832"/>
                  </a:lnTo>
                  <a:lnTo>
                    <a:pt x="254057" y="491448"/>
                  </a:lnTo>
                  <a:lnTo>
                    <a:pt x="281162" y="529764"/>
                  </a:lnTo>
                  <a:lnTo>
                    <a:pt x="301629" y="573737"/>
                  </a:lnTo>
                  <a:lnTo>
                    <a:pt x="314564" y="622325"/>
                  </a:lnTo>
                  <a:lnTo>
                    <a:pt x="319074" y="674484"/>
                  </a:lnTo>
                  <a:lnTo>
                    <a:pt x="314564" y="726671"/>
                  </a:lnTo>
                  <a:lnTo>
                    <a:pt x="301629" y="775271"/>
                  </a:lnTo>
                  <a:lnTo>
                    <a:pt x="281162" y="819244"/>
                  </a:lnTo>
                  <a:lnTo>
                    <a:pt x="254057" y="857551"/>
                  </a:lnTo>
                  <a:lnTo>
                    <a:pt x="221205" y="889154"/>
                  </a:lnTo>
                  <a:lnTo>
                    <a:pt x="183500" y="913014"/>
                  </a:lnTo>
                  <a:lnTo>
                    <a:pt x="141835" y="928091"/>
                  </a:lnTo>
                  <a:lnTo>
                    <a:pt x="97104" y="933348"/>
                  </a:lnTo>
                  <a:lnTo>
                    <a:pt x="71357" y="931625"/>
                  </a:lnTo>
                  <a:lnTo>
                    <a:pt x="46489" y="926582"/>
                  </a:lnTo>
                  <a:lnTo>
                    <a:pt x="22653" y="918410"/>
                  </a:lnTo>
                  <a:lnTo>
                    <a:pt x="0" y="907300"/>
                  </a:lnTo>
                  <a:lnTo>
                    <a:pt x="0" y="1350899"/>
                  </a:lnTo>
                  <a:lnTo>
                    <a:pt x="485521" y="1350899"/>
                  </a:lnTo>
                  <a:lnTo>
                    <a:pt x="477398" y="1331120"/>
                  </a:lnTo>
                  <a:lnTo>
                    <a:pt x="471454" y="1310562"/>
                  </a:lnTo>
                  <a:lnTo>
                    <a:pt x="467802" y="1289296"/>
                  </a:lnTo>
                  <a:lnTo>
                    <a:pt x="466559" y="1267396"/>
                  </a:lnTo>
                  <a:lnTo>
                    <a:pt x="471816" y="1222664"/>
                  </a:lnTo>
                  <a:lnTo>
                    <a:pt x="486894" y="1180999"/>
                  </a:lnTo>
                  <a:lnTo>
                    <a:pt x="510753" y="1143295"/>
                  </a:lnTo>
                  <a:lnTo>
                    <a:pt x="542356" y="1110443"/>
                  </a:lnTo>
                  <a:lnTo>
                    <a:pt x="580663" y="1083337"/>
                  </a:lnTo>
                  <a:lnTo>
                    <a:pt x="624636" y="1062870"/>
                  </a:lnTo>
                  <a:lnTo>
                    <a:pt x="673236" y="1049935"/>
                  </a:lnTo>
                  <a:lnTo>
                    <a:pt x="725424" y="1045425"/>
                  </a:lnTo>
                  <a:lnTo>
                    <a:pt x="777579" y="1049935"/>
                  </a:lnTo>
                  <a:lnTo>
                    <a:pt x="826164" y="1062870"/>
                  </a:lnTo>
                  <a:lnTo>
                    <a:pt x="870137" y="1083337"/>
                  </a:lnTo>
                  <a:lnTo>
                    <a:pt x="908454" y="1110443"/>
                  </a:lnTo>
                  <a:lnTo>
                    <a:pt x="940072" y="1143295"/>
                  </a:lnTo>
                  <a:lnTo>
                    <a:pt x="963948" y="1180999"/>
                  </a:lnTo>
                  <a:lnTo>
                    <a:pt x="979038" y="1222664"/>
                  </a:lnTo>
                  <a:lnTo>
                    <a:pt x="984300" y="1267396"/>
                  </a:lnTo>
                  <a:lnTo>
                    <a:pt x="983056" y="1289296"/>
                  </a:lnTo>
                  <a:lnTo>
                    <a:pt x="979401" y="1310562"/>
                  </a:lnTo>
                  <a:lnTo>
                    <a:pt x="973456" y="1331120"/>
                  </a:lnTo>
                  <a:lnTo>
                    <a:pt x="965339" y="1350899"/>
                  </a:lnTo>
                  <a:lnTo>
                    <a:pt x="1350899" y="1350899"/>
                  </a:lnTo>
                  <a:lnTo>
                    <a:pt x="1350899" y="0"/>
                  </a:lnTo>
                  <a:close/>
                </a:path>
              </a:pathLst>
            </a:custGeom>
            <a:solidFill>
              <a:srgbClr val="FFA0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10156422" y="2609479"/>
              <a:ext cx="1351280" cy="1068070"/>
            </a:xfrm>
            <a:custGeom>
              <a:avLst/>
              <a:gdLst/>
              <a:ahLst/>
              <a:cxnLst/>
              <a:rect l="l" t="t" r="r" b="b"/>
              <a:pathLst>
                <a:path w="1351279" h="1068070">
                  <a:moveTo>
                    <a:pt x="1196383" y="79"/>
                  </a:moveTo>
                  <a:lnTo>
                    <a:pt x="1142847" y="0"/>
                  </a:lnTo>
                  <a:lnTo>
                    <a:pt x="1090428" y="6227"/>
                  </a:lnTo>
                  <a:lnTo>
                    <a:pt x="1039203" y="18706"/>
                  </a:lnTo>
                  <a:lnTo>
                    <a:pt x="989796" y="37118"/>
                  </a:lnTo>
                  <a:lnTo>
                    <a:pt x="942834" y="61143"/>
                  </a:lnTo>
                  <a:lnTo>
                    <a:pt x="898944" y="90462"/>
                  </a:lnTo>
                  <a:lnTo>
                    <a:pt x="857896" y="125824"/>
                  </a:lnTo>
                  <a:lnTo>
                    <a:pt x="822151" y="165365"/>
                  </a:lnTo>
                  <a:lnTo>
                    <a:pt x="791342" y="208641"/>
                  </a:lnTo>
                  <a:lnTo>
                    <a:pt x="765098" y="255208"/>
                  </a:lnTo>
                  <a:lnTo>
                    <a:pt x="743051" y="304622"/>
                  </a:lnTo>
                  <a:lnTo>
                    <a:pt x="725082" y="353940"/>
                  </a:lnTo>
                  <a:lnTo>
                    <a:pt x="709039" y="403934"/>
                  </a:lnTo>
                  <a:lnTo>
                    <a:pt x="693712" y="454172"/>
                  </a:lnTo>
                  <a:lnTo>
                    <a:pt x="677889" y="504225"/>
                  </a:lnTo>
                  <a:lnTo>
                    <a:pt x="660360" y="553663"/>
                  </a:lnTo>
                  <a:lnTo>
                    <a:pt x="639914" y="602056"/>
                  </a:lnTo>
                  <a:lnTo>
                    <a:pt x="614873" y="650827"/>
                  </a:lnTo>
                  <a:lnTo>
                    <a:pt x="586369" y="697627"/>
                  </a:lnTo>
                  <a:lnTo>
                    <a:pt x="554627" y="742300"/>
                  </a:lnTo>
                  <a:lnTo>
                    <a:pt x="519877" y="784692"/>
                  </a:lnTo>
                  <a:lnTo>
                    <a:pt x="482346" y="824649"/>
                  </a:lnTo>
                  <a:lnTo>
                    <a:pt x="446015" y="858710"/>
                  </a:lnTo>
                  <a:lnTo>
                    <a:pt x="407739" y="890500"/>
                  </a:lnTo>
                  <a:lnTo>
                    <a:pt x="367664" y="919929"/>
                  </a:lnTo>
                  <a:lnTo>
                    <a:pt x="325938" y="946904"/>
                  </a:lnTo>
                  <a:lnTo>
                    <a:pt x="282708" y="971334"/>
                  </a:lnTo>
                  <a:lnTo>
                    <a:pt x="238121" y="993129"/>
                  </a:lnTo>
                  <a:lnTo>
                    <a:pt x="192326" y="1012196"/>
                  </a:lnTo>
                  <a:lnTo>
                    <a:pt x="145468" y="1028445"/>
                  </a:lnTo>
                  <a:lnTo>
                    <a:pt x="97697" y="1041785"/>
                  </a:lnTo>
                  <a:lnTo>
                    <a:pt x="49158" y="1052124"/>
                  </a:lnTo>
                  <a:lnTo>
                    <a:pt x="0" y="1059370"/>
                  </a:lnTo>
                  <a:lnTo>
                    <a:pt x="0" y="1067879"/>
                  </a:lnTo>
                  <a:lnTo>
                    <a:pt x="48761" y="1060797"/>
                  </a:lnTo>
                  <a:lnTo>
                    <a:pt x="96931" y="1050712"/>
                  </a:lnTo>
                  <a:lnTo>
                    <a:pt x="144371" y="1037705"/>
                  </a:lnTo>
                  <a:lnTo>
                    <a:pt x="190940" y="1021855"/>
                  </a:lnTo>
                  <a:lnTo>
                    <a:pt x="236496" y="1003243"/>
                  </a:lnTo>
                  <a:lnTo>
                    <a:pt x="280900" y="981950"/>
                  </a:lnTo>
                  <a:lnTo>
                    <a:pt x="324011" y="958054"/>
                  </a:lnTo>
                  <a:lnTo>
                    <a:pt x="365687" y="931637"/>
                  </a:lnTo>
                  <a:lnTo>
                    <a:pt x="405790" y="902779"/>
                  </a:lnTo>
                  <a:lnTo>
                    <a:pt x="443727" y="871890"/>
                  </a:lnTo>
                  <a:lnTo>
                    <a:pt x="479227" y="839216"/>
                  </a:lnTo>
                  <a:lnTo>
                    <a:pt x="512336" y="804815"/>
                  </a:lnTo>
                  <a:lnTo>
                    <a:pt x="543098" y="768747"/>
                  </a:lnTo>
                  <a:lnTo>
                    <a:pt x="571559" y="731069"/>
                  </a:lnTo>
                  <a:lnTo>
                    <a:pt x="597764" y="691839"/>
                  </a:lnTo>
                  <a:lnTo>
                    <a:pt x="621759" y="651115"/>
                  </a:lnTo>
                  <a:lnTo>
                    <a:pt x="643587" y="608955"/>
                  </a:lnTo>
                  <a:lnTo>
                    <a:pt x="663295" y="565419"/>
                  </a:lnTo>
                  <a:lnTo>
                    <a:pt x="680928" y="520563"/>
                  </a:lnTo>
                  <a:lnTo>
                    <a:pt x="696531" y="474446"/>
                  </a:lnTo>
                  <a:lnTo>
                    <a:pt x="711997" y="423896"/>
                  </a:lnTo>
                  <a:lnTo>
                    <a:pt x="727802" y="373173"/>
                  </a:lnTo>
                  <a:lnTo>
                    <a:pt x="745150" y="322984"/>
                  </a:lnTo>
                  <a:lnTo>
                    <a:pt x="765243" y="274034"/>
                  </a:lnTo>
                  <a:lnTo>
                    <a:pt x="789284" y="227030"/>
                  </a:lnTo>
                  <a:lnTo>
                    <a:pt x="818476" y="182676"/>
                  </a:lnTo>
                  <a:lnTo>
                    <a:pt x="851173" y="144210"/>
                  </a:lnTo>
                  <a:lnTo>
                    <a:pt x="888134" y="109848"/>
                  </a:lnTo>
                  <a:lnTo>
                    <a:pt x="928782" y="79909"/>
                  </a:lnTo>
                  <a:lnTo>
                    <a:pt x="972542" y="54713"/>
                  </a:lnTo>
                  <a:lnTo>
                    <a:pt x="1018838" y="34578"/>
                  </a:lnTo>
                  <a:lnTo>
                    <a:pt x="1067092" y="19824"/>
                  </a:lnTo>
                  <a:lnTo>
                    <a:pt x="1115629" y="10999"/>
                  </a:lnTo>
                  <a:lnTo>
                    <a:pt x="1163754" y="7926"/>
                  </a:lnTo>
                  <a:lnTo>
                    <a:pt x="1211405" y="10042"/>
                  </a:lnTo>
                  <a:lnTo>
                    <a:pt x="1258520" y="16787"/>
                  </a:lnTo>
                  <a:lnTo>
                    <a:pt x="1305038" y="27601"/>
                  </a:lnTo>
                  <a:lnTo>
                    <a:pt x="1350899" y="41922"/>
                  </a:lnTo>
                  <a:lnTo>
                    <a:pt x="1350899" y="32270"/>
                  </a:lnTo>
                  <a:lnTo>
                    <a:pt x="1300392" y="16939"/>
                  </a:lnTo>
                  <a:lnTo>
                    <a:pt x="1248892" y="5967"/>
                  </a:lnTo>
                  <a:lnTo>
                    <a:pt x="1196383" y="79"/>
                  </a:lnTo>
                  <a:close/>
                </a:path>
              </a:pathLst>
            </a:custGeom>
            <a:solidFill>
              <a:srgbClr val="FFFFFF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10513974" y="3814749"/>
              <a:ext cx="689610" cy="99695"/>
            </a:xfrm>
            <a:custGeom>
              <a:avLst/>
              <a:gdLst/>
              <a:ahLst/>
              <a:cxnLst/>
              <a:rect l="l" t="t" r="r" b="b"/>
              <a:pathLst>
                <a:path w="689609" h="99695">
                  <a:moveTo>
                    <a:pt x="40030" y="5080"/>
                  </a:moveTo>
                  <a:lnTo>
                    <a:pt x="34658" y="0"/>
                  </a:lnTo>
                  <a:lnTo>
                    <a:pt x="25692" y="4089"/>
                  </a:lnTo>
                  <a:lnTo>
                    <a:pt x="15494" y="21920"/>
                  </a:lnTo>
                  <a:lnTo>
                    <a:pt x="6223" y="47256"/>
                  </a:lnTo>
                  <a:lnTo>
                    <a:pt x="0" y="73799"/>
                  </a:lnTo>
                  <a:lnTo>
                    <a:pt x="11722" y="89966"/>
                  </a:lnTo>
                  <a:lnTo>
                    <a:pt x="30708" y="41630"/>
                  </a:lnTo>
                  <a:lnTo>
                    <a:pt x="39433" y="16141"/>
                  </a:lnTo>
                  <a:lnTo>
                    <a:pt x="40030" y="5080"/>
                  </a:lnTo>
                  <a:close/>
                </a:path>
                <a:path w="689609" h="99695">
                  <a:moveTo>
                    <a:pt x="689330" y="83159"/>
                  </a:moveTo>
                  <a:lnTo>
                    <a:pt x="683120" y="56603"/>
                  </a:lnTo>
                  <a:lnTo>
                    <a:pt x="673836" y="31280"/>
                  </a:lnTo>
                  <a:lnTo>
                    <a:pt x="663651" y="13436"/>
                  </a:lnTo>
                  <a:lnTo>
                    <a:pt x="654672" y="9359"/>
                  </a:lnTo>
                  <a:lnTo>
                    <a:pt x="649300" y="14439"/>
                  </a:lnTo>
                  <a:lnTo>
                    <a:pt x="649897" y="25501"/>
                  </a:lnTo>
                  <a:lnTo>
                    <a:pt x="658622" y="50977"/>
                  </a:lnTo>
                  <a:lnTo>
                    <a:pt x="677608" y="99326"/>
                  </a:lnTo>
                  <a:lnTo>
                    <a:pt x="689330" y="83159"/>
                  </a:lnTo>
                  <a:close/>
                </a:path>
              </a:pathLst>
            </a:custGeom>
            <a:solidFill>
              <a:srgbClr val="D285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8597314" y="5155115"/>
              <a:ext cx="1670050" cy="1351280"/>
            </a:xfrm>
            <a:custGeom>
              <a:avLst/>
              <a:gdLst/>
              <a:ahLst/>
              <a:cxnLst/>
              <a:rect l="l" t="t" r="r" b="b"/>
              <a:pathLst>
                <a:path w="1670050" h="1351279">
                  <a:moveTo>
                    <a:pt x="1350797" y="0"/>
                  </a:moveTo>
                  <a:lnTo>
                    <a:pt x="954493" y="0"/>
                  </a:lnTo>
                  <a:lnTo>
                    <a:pt x="968352" y="24789"/>
                  </a:lnTo>
                  <a:lnTo>
                    <a:pt x="978571" y="51185"/>
                  </a:lnTo>
                  <a:lnTo>
                    <a:pt x="984892" y="78950"/>
                  </a:lnTo>
                  <a:lnTo>
                    <a:pt x="987056" y="107848"/>
                  </a:lnTo>
                  <a:lnTo>
                    <a:pt x="981794" y="152580"/>
                  </a:lnTo>
                  <a:lnTo>
                    <a:pt x="966704" y="194244"/>
                  </a:lnTo>
                  <a:lnTo>
                    <a:pt x="942828" y="231949"/>
                  </a:lnTo>
                  <a:lnTo>
                    <a:pt x="911210" y="264801"/>
                  </a:lnTo>
                  <a:lnTo>
                    <a:pt x="872893" y="291907"/>
                  </a:lnTo>
                  <a:lnTo>
                    <a:pt x="828920" y="312373"/>
                  </a:lnTo>
                  <a:lnTo>
                    <a:pt x="780335" y="325308"/>
                  </a:lnTo>
                  <a:lnTo>
                    <a:pt x="728179" y="329819"/>
                  </a:lnTo>
                  <a:lnTo>
                    <a:pt x="675991" y="325308"/>
                  </a:lnTo>
                  <a:lnTo>
                    <a:pt x="627390" y="312373"/>
                  </a:lnTo>
                  <a:lnTo>
                    <a:pt x="583415" y="291907"/>
                  </a:lnTo>
                  <a:lnTo>
                    <a:pt x="545106" y="264801"/>
                  </a:lnTo>
                  <a:lnTo>
                    <a:pt x="513501" y="231949"/>
                  </a:lnTo>
                  <a:lnTo>
                    <a:pt x="489639" y="194244"/>
                  </a:lnTo>
                  <a:lnTo>
                    <a:pt x="474560" y="152580"/>
                  </a:lnTo>
                  <a:lnTo>
                    <a:pt x="469303" y="107848"/>
                  </a:lnTo>
                  <a:lnTo>
                    <a:pt x="471467" y="78950"/>
                  </a:lnTo>
                  <a:lnTo>
                    <a:pt x="477788" y="51185"/>
                  </a:lnTo>
                  <a:lnTo>
                    <a:pt x="488007" y="24789"/>
                  </a:lnTo>
                  <a:lnTo>
                    <a:pt x="501865" y="0"/>
                  </a:lnTo>
                  <a:lnTo>
                    <a:pt x="0" y="0"/>
                  </a:lnTo>
                  <a:lnTo>
                    <a:pt x="0" y="1350911"/>
                  </a:lnTo>
                  <a:lnTo>
                    <a:pt x="1350797" y="1350911"/>
                  </a:lnTo>
                  <a:lnTo>
                    <a:pt x="1350797" y="908342"/>
                  </a:lnTo>
                  <a:lnTo>
                    <a:pt x="1373456" y="919380"/>
                  </a:lnTo>
                  <a:lnTo>
                    <a:pt x="1397292" y="927519"/>
                  </a:lnTo>
                  <a:lnTo>
                    <a:pt x="1422156" y="932552"/>
                  </a:lnTo>
                  <a:lnTo>
                    <a:pt x="1447901" y="934275"/>
                  </a:lnTo>
                  <a:lnTo>
                    <a:pt x="1492633" y="929018"/>
                  </a:lnTo>
                  <a:lnTo>
                    <a:pt x="1534298" y="913941"/>
                  </a:lnTo>
                  <a:lnTo>
                    <a:pt x="1572002" y="890083"/>
                  </a:lnTo>
                  <a:lnTo>
                    <a:pt x="1604854" y="858486"/>
                  </a:lnTo>
                  <a:lnTo>
                    <a:pt x="1631960" y="820190"/>
                  </a:lnTo>
                  <a:lnTo>
                    <a:pt x="1652427" y="776236"/>
                  </a:lnTo>
                  <a:lnTo>
                    <a:pt x="1665362" y="727663"/>
                  </a:lnTo>
                  <a:lnTo>
                    <a:pt x="1669872" y="675513"/>
                  </a:lnTo>
                  <a:lnTo>
                    <a:pt x="1665362" y="623324"/>
                  </a:lnTo>
                  <a:lnTo>
                    <a:pt x="1652427" y="574723"/>
                  </a:lnTo>
                  <a:lnTo>
                    <a:pt x="1631960" y="530748"/>
                  </a:lnTo>
                  <a:lnTo>
                    <a:pt x="1604854" y="492439"/>
                  </a:lnTo>
                  <a:lnTo>
                    <a:pt x="1572002" y="460834"/>
                  </a:lnTo>
                  <a:lnTo>
                    <a:pt x="1534298" y="436972"/>
                  </a:lnTo>
                  <a:lnTo>
                    <a:pt x="1492633" y="421893"/>
                  </a:lnTo>
                  <a:lnTo>
                    <a:pt x="1447901" y="416636"/>
                  </a:lnTo>
                  <a:lnTo>
                    <a:pt x="1422156" y="418361"/>
                  </a:lnTo>
                  <a:lnTo>
                    <a:pt x="1397292" y="423406"/>
                  </a:lnTo>
                  <a:lnTo>
                    <a:pt x="1373456" y="431579"/>
                  </a:lnTo>
                  <a:lnTo>
                    <a:pt x="1350797" y="442683"/>
                  </a:lnTo>
                  <a:lnTo>
                    <a:pt x="1350797" y="0"/>
                  </a:lnTo>
                  <a:close/>
                </a:path>
              </a:pathLst>
            </a:custGeom>
            <a:solidFill>
              <a:srgbClr val="D1D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8597315" y="5155120"/>
              <a:ext cx="1541780" cy="1351280"/>
            </a:xfrm>
            <a:custGeom>
              <a:avLst/>
              <a:gdLst/>
              <a:ahLst/>
              <a:cxnLst/>
              <a:rect l="l" t="t" r="r" b="b"/>
              <a:pathLst>
                <a:path w="1541779" h="1351279">
                  <a:moveTo>
                    <a:pt x="292582" y="200164"/>
                  </a:moveTo>
                  <a:lnTo>
                    <a:pt x="289560" y="149059"/>
                  </a:lnTo>
                  <a:lnTo>
                    <a:pt x="282028" y="98412"/>
                  </a:lnTo>
                  <a:lnTo>
                    <a:pt x="270065" y="48602"/>
                  </a:lnTo>
                  <a:lnTo>
                    <a:pt x="253758" y="0"/>
                  </a:lnTo>
                  <a:lnTo>
                    <a:pt x="244500" y="0"/>
                  </a:lnTo>
                  <a:lnTo>
                    <a:pt x="260692" y="47244"/>
                  </a:lnTo>
                  <a:lnTo>
                    <a:pt x="272707" y="95669"/>
                  </a:lnTo>
                  <a:lnTo>
                    <a:pt x="280466" y="144932"/>
                  </a:lnTo>
                  <a:lnTo>
                    <a:pt x="283883" y="194678"/>
                  </a:lnTo>
                  <a:lnTo>
                    <a:pt x="282879" y="244538"/>
                  </a:lnTo>
                  <a:lnTo>
                    <a:pt x="277368" y="294170"/>
                  </a:lnTo>
                  <a:lnTo>
                    <a:pt x="267296" y="343217"/>
                  </a:lnTo>
                  <a:lnTo>
                    <a:pt x="252552" y="391312"/>
                  </a:lnTo>
                  <a:lnTo>
                    <a:pt x="233464" y="437400"/>
                  </a:lnTo>
                  <a:lnTo>
                    <a:pt x="210273" y="481368"/>
                  </a:lnTo>
                  <a:lnTo>
                    <a:pt x="183222" y="522973"/>
                  </a:lnTo>
                  <a:lnTo>
                    <a:pt x="152615" y="562000"/>
                  </a:lnTo>
                  <a:lnTo>
                    <a:pt x="118706" y="598182"/>
                  </a:lnTo>
                  <a:lnTo>
                    <a:pt x="81788" y="631317"/>
                  </a:lnTo>
                  <a:lnTo>
                    <a:pt x="42125" y="661136"/>
                  </a:lnTo>
                  <a:lnTo>
                    <a:pt x="0" y="687412"/>
                  </a:lnTo>
                  <a:lnTo>
                    <a:pt x="0" y="697217"/>
                  </a:lnTo>
                  <a:lnTo>
                    <a:pt x="42684" y="671093"/>
                  </a:lnTo>
                  <a:lnTo>
                    <a:pt x="82918" y="641400"/>
                  </a:lnTo>
                  <a:lnTo>
                    <a:pt x="120434" y="608393"/>
                  </a:lnTo>
                  <a:lnTo>
                    <a:pt x="154952" y="572274"/>
                  </a:lnTo>
                  <a:lnTo>
                    <a:pt x="186232" y="533298"/>
                  </a:lnTo>
                  <a:lnTo>
                    <a:pt x="213995" y="491680"/>
                  </a:lnTo>
                  <a:lnTo>
                    <a:pt x="237972" y="447649"/>
                  </a:lnTo>
                  <a:lnTo>
                    <a:pt x="257924" y="401434"/>
                  </a:lnTo>
                  <a:lnTo>
                    <a:pt x="273761" y="352348"/>
                  </a:lnTo>
                  <a:lnTo>
                    <a:pt x="284772" y="302196"/>
                  </a:lnTo>
                  <a:lnTo>
                    <a:pt x="291020" y="251333"/>
                  </a:lnTo>
                  <a:lnTo>
                    <a:pt x="292582" y="200164"/>
                  </a:lnTo>
                  <a:close/>
                </a:path>
                <a:path w="1541779" h="1351279">
                  <a:moveTo>
                    <a:pt x="609434" y="1350911"/>
                  </a:moveTo>
                  <a:lnTo>
                    <a:pt x="609257" y="1304709"/>
                  </a:lnTo>
                  <a:lnTo>
                    <a:pt x="608761" y="1258519"/>
                  </a:lnTo>
                  <a:lnTo>
                    <a:pt x="607860" y="1212342"/>
                  </a:lnTo>
                  <a:lnTo>
                    <a:pt x="606513" y="1166164"/>
                  </a:lnTo>
                  <a:lnTo>
                    <a:pt x="603707" y="1118069"/>
                  </a:lnTo>
                  <a:lnTo>
                    <a:pt x="597750" y="1070610"/>
                  </a:lnTo>
                  <a:lnTo>
                    <a:pt x="587400" y="1024801"/>
                  </a:lnTo>
                  <a:lnTo>
                    <a:pt x="571398" y="981684"/>
                  </a:lnTo>
                  <a:lnTo>
                    <a:pt x="548487" y="942301"/>
                  </a:lnTo>
                  <a:lnTo>
                    <a:pt x="517410" y="907669"/>
                  </a:lnTo>
                  <a:lnTo>
                    <a:pt x="476910" y="878840"/>
                  </a:lnTo>
                  <a:lnTo>
                    <a:pt x="434276" y="859104"/>
                  </a:lnTo>
                  <a:lnTo>
                    <a:pt x="391502" y="847153"/>
                  </a:lnTo>
                  <a:lnTo>
                    <a:pt x="348881" y="842441"/>
                  </a:lnTo>
                  <a:lnTo>
                    <a:pt x="306730" y="844397"/>
                  </a:lnTo>
                  <a:lnTo>
                    <a:pt x="265366" y="852474"/>
                  </a:lnTo>
                  <a:lnTo>
                    <a:pt x="225094" y="866101"/>
                  </a:lnTo>
                  <a:lnTo>
                    <a:pt x="186232" y="884745"/>
                  </a:lnTo>
                  <a:lnTo>
                    <a:pt x="149085" y="907821"/>
                  </a:lnTo>
                  <a:lnTo>
                    <a:pt x="113969" y="934796"/>
                  </a:lnTo>
                  <a:lnTo>
                    <a:pt x="81191" y="965098"/>
                  </a:lnTo>
                  <a:lnTo>
                    <a:pt x="51066" y="998169"/>
                  </a:lnTo>
                  <a:lnTo>
                    <a:pt x="23901" y="1033462"/>
                  </a:lnTo>
                  <a:lnTo>
                    <a:pt x="0" y="1070419"/>
                  </a:lnTo>
                  <a:lnTo>
                    <a:pt x="0" y="1086218"/>
                  </a:lnTo>
                  <a:lnTo>
                    <a:pt x="28155" y="1039469"/>
                  </a:lnTo>
                  <a:lnTo>
                    <a:pt x="61252" y="996022"/>
                  </a:lnTo>
                  <a:lnTo>
                    <a:pt x="99225" y="956449"/>
                  </a:lnTo>
                  <a:lnTo>
                    <a:pt x="142011" y="921321"/>
                  </a:lnTo>
                  <a:lnTo>
                    <a:pt x="182816" y="895451"/>
                  </a:lnTo>
                  <a:lnTo>
                    <a:pt x="226301" y="875093"/>
                  </a:lnTo>
                  <a:lnTo>
                    <a:pt x="271729" y="860894"/>
                  </a:lnTo>
                  <a:lnTo>
                    <a:pt x="318350" y="853503"/>
                  </a:lnTo>
                  <a:lnTo>
                    <a:pt x="365455" y="853579"/>
                  </a:lnTo>
                  <a:lnTo>
                    <a:pt x="412280" y="861758"/>
                  </a:lnTo>
                  <a:lnTo>
                    <a:pt x="458101" y="878687"/>
                  </a:lnTo>
                  <a:lnTo>
                    <a:pt x="502221" y="906208"/>
                  </a:lnTo>
                  <a:lnTo>
                    <a:pt x="535965" y="940473"/>
                  </a:lnTo>
                  <a:lnTo>
                    <a:pt x="560743" y="980262"/>
                  </a:lnTo>
                  <a:lnTo>
                    <a:pt x="577951" y="1024407"/>
                  </a:lnTo>
                  <a:lnTo>
                    <a:pt x="588975" y="1071689"/>
                  </a:lnTo>
                  <a:lnTo>
                    <a:pt x="595236" y="1120927"/>
                  </a:lnTo>
                  <a:lnTo>
                    <a:pt x="598106" y="1170927"/>
                  </a:lnTo>
                  <a:lnTo>
                    <a:pt x="599376" y="1215910"/>
                  </a:lnTo>
                  <a:lnTo>
                    <a:pt x="600202" y="1260906"/>
                  </a:lnTo>
                  <a:lnTo>
                    <a:pt x="600671" y="1305902"/>
                  </a:lnTo>
                  <a:lnTo>
                    <a:pt x="600837" y="1350911"/>
                  </a:lnTo>
                  <a:lnTo>
                    <a:pt x="609434" y="1350911"/>
                  </a:lnTo>
                  <a:close/>
                </a:path>
                <a:path w="1541779" h="1351279">
                  <a:moveTo>
                    <a:pt x="1450568" y="416725"/>
                  </a:moveTo>
                  <a:lnTo>
                    <a:pt x="1444320" y="416648"/>
                  </a:lnTo>
                  <a:lnTo>
                    <a:pt x="1437259" y="417004"/>
                  </a:lnTo>
                  <a:lnTo>
                    <a:pt x="1405458" y="443001"/>
                  </a:lnTo>
                  <a:lnTo>
                    <a:pt x="1372476" y="467487"/>
                  </a:lnTo>
                  <a:lnTo>
                    <a:pt x="1338300" y="490347"/>
                  </a:lnTo>
                  <a:lnTo>
                    <a:pt x="1302956" y="511517"/>
                  </a:lnTo>
                  <a:lnTo>
                    <a:pt x="1266520" y="530453"/>
                  </a:lnTo>
                  <a:lnTo>
                    <a:pt x="1227035" y="545426"/>
                  </a:lnTo>
                  <a:lnTo>
                    <a:pt x="1186141" y="551916"/>
                  </a:lnTo>
                  <a:lnTo>
                    <a:pt x="1145501" y="545376"/>
                  </a:lnTo>
                  <a:lnTo>
                    <a:pt x="1092136" y="500608"/>
                  </a:lnTo>
                  <a:lnTo>
                    <a:pt x="1067752" y="434073"/>
                  </a:lnTo>
                  <a:lnTo>
                    <a:pt x="1062621" y="387845"/>
                  </a:lnTo>
                  <a:lnTo>
                    <a:pt x="1063371" y="340690"/>
                  </a:lnTo>
                  <a:lnTo>
                    <a:pt x="1069263" y="293382"/>
                  </a:lnTo>
                  <a:lnTo>
                    <a:pt x="1079576" y="246697"/>
                  </a:lnTo>
                  <a:lnTo>
                    <a:pt x="1093622" y="201396"/>
                  </a:lnTo>
                  <a:lnTo>
                    <a:pt x="1110653" y="158267"/>
                  </a:lnTo>
                  <a:lnTo>
                    <a:pt x="1131557" y="115506"/>
                  </a:lnTo>
                  <a:lnTo>
                    <a:pt x="1155890" y="74752"/>
                  </a:lnTo>
                  <a:lnTo>
                    <a:pt x="1183474" y="36195"/>
                  </a:lnTo>
                  <a:lnTo>
                    <a:pt x="1214107" y="12"/>
                  </a:lnTo>
                  <a:lnTo>
                    <a:pt x="1202829" y="12"/>
                  </a:lnTo>
                  <a:lnTo>
                    <a:pt x="1169416" y="40995"/>
                  </a:lnTo>
                  <a:lnTo>
                    <a:pt x="1139837" y="84759"/>
                  </a:lnTo>
                  <a:lnTo>
                    <a:pt x="1114298" y="130962"/>
                  </a:lnTo>
                  <a:lnTo>
                    <a:pt x="1093025" y="179285"/>
                  </a:lnTo>
                  <a:lnTo>
                    <a:pt x="1076185" y="229400"/>
                  </a:lnTo>
                  <a:lnTo>
                    <a:pt x="1064018" y="280974"/>
                  </a:lnTo>
                  <a:lnTo>
                    <a:pt x="1056716" y="333692"/>
                  </a:lnTo>
                  <a:lnTo>
                    <a:pt x="1054506" y="384479"/>
                  </a:lnTo>
                  <a:lnTo>
                    <a:pt x="1059053" y="436867"/>
                  </a:lnTo>
                  <a:lnTo>
                    <a:pt x="1073975" y="486295"/>
                  </a:lnTo>
                  <a:lnTo>
                    <a:pt x="1102918" y="528218"/>
                  </a:lnTo>
                  <a:lnTo>
                    <a:pt x="1140714" y="552665"/>
                  </a:lnTo>
                  <a:lnTo>
                    <a:pt x="1182446" y="559752"/>
                  </a:lnTo>
                  <a:lnTo>
                    <a:pt x="1225727" y="553681"/>
                  </a:lnTo>
                  <a:lnTo>
                    <a:pt x="1268133" y="538670"/>
                  </a:lnTo>
                  <a:lnTo>
                    <a:pt x="1307274" y="518922"/>
                  </a:lnTo>
                  <a:lnTo>
                    <a:pt x="1345095" y="496176"/>
                  </a:lnTo>
                  <a:lnTo>
                    <a:pt x="1381607" y="471487"/>
                  </a:lnTo>
                  <a:lnTo>
                    <a:pt x="1416773" y="444957"/>
                  </a:lnTo>
                  <a:lnTo>
                    <a:pt x="1450568" y="416725"/>
                  </a:lnTo>
                  <a:close/>
                </a:path>
                <a:path w="1541779" h="1351279">
                  <a:moveTo>
                    <a:pt x="1541208" y="910297"/>
                  </a:moveTo>
                  <a:lnTo>
                    <a:pt x="1502448" y="875195"/>
                  </a:lnTo>
                  <a:lnTo>
                    <a:pt x="1459509" y="845362"/>
                  </a:lnTo>
                  <a:lnTo>
                    <a:pt x="1411681" y="821728"/>
                  </a:lnTo>
                  <a:lnTo>
                    <a:pt x="1358252" y="805218"/>
                  </a:lnTo>
                  <a:lnTo>
                    <a:pt x="1308595" y="798931"/>
                  </a:lnTo>
                  <a:lnTo>
                    <a:pt x="1260411" y="802220"/>
                  </a:lnTo>
                  <a:lnTo>
                    <a:pt x="1214602" y="814628"/>
                  </a:lnTo>
                  <a:lnTo>
                    <a:pt x="1172070" y="835736"/>
                  </a:lnTo>
                  <a:lnTo>
                    <a:pt x="1133690" y="865111"/>
                  </a:lnTo>
                  <a:lnTo>
                    <a:pt x="1100404" y="902322"/>
                  </a:lnTo>
                  <a:lnTo>
                    <a:pt x="1074801" y="943013"/>
                  </a:lnTo>
                  <a:lnTo>
                    <a:pt x="1056055" y="986231"/>
                  </a:lnTo>
                  <a:lnTo>
                    <a:pt x="1043762" y="1031367"/>
                  </a:lnTo>
                  <a:lnTo>
                    <a:pt x="1037501" y="1077823"/>
                  </a:lnTo>
                  <a:lnTo>
                    <a:pt x="1036891" y="1124978"/>
                  </a:lnTo>
                  <a:lnTo>
                    <a:pt x="1041527" y="1172235"/>
                  </a:lnTo>
                  <a:lnTo>
                    <a:pt x="1051013" y="1218971"/>
                  </a:lnTo>
                  <a:lnTo>
                    <a:pt x="1071778" y="1285748"/>
                  </a:lnTo>
                  <a:lnTo>
                    <a:pt x="1099769" y="1350911"/>
                  </a:lnTo>
                  <a:lnTo>
                    <a:pt x="1110437" y="1350911"/>
                  </a:lnTo>
                  <a:lnTo>
                    <a:pt x="1094028" y="1316024"/>
                  </a:lnTo>
                  <a:lnTo>
                    <a:pt x="1079411" y="1280350"/>
                  </a:lnTo>
                  <a:lnTo>
                    <a:pt x="1066901" y="1243914"/>
                  </a:lnTo>
                  <a:lnTo>
                    <a:pt x="1056830" y="1206728"/>
                  </a:lnTo>
                  <a:lnTo>
                    <a:pt x="1048512" y="1160691"/>
                  </a:lnTo>
                  <a:lnTo>
                    <a:pt x="1045095" y="1114209"/>
                  </a:lnTo>
                  <a:lnTo>
                    <a:pt x="1046937" y="1067943"/>
                  </a:lnTo>
                  <a:lnTo>
                    <a:pt x="1054430" y="1022527"/>
                  </a:lnTo>
                  <a:lnTo>
                    <a:pt x="1067943" y="978623"/>
                  </a:lnTo>
                  <a:lnTo>
                    <a:pt x="1087843" y="936891"/>
                  </a:lnTo>
                  <a:lnTo>
                    <a:pt x="1114526" y="897953"/>
                  </a:lnTo>
                  <a:lnTo>
                    <a:pt x="1146657" y="864806"/>
                  </a:lnTo>
                  <a:lnTo>
                    <a:pt x="1182801" y="839254"/>
                  </a:lnTo>
                  <a:lnTo>
                    <a:pt x="1222159" y="821270"/>
                  </a:lnTo>
                  <a:lnTo>
                    <a:pt x="1263954" y="810882"/>
                  </a:lnTo>
                  <a:lnTo>
                    <a:pt x="1307376" y="808088"/>
                  </a:lnTo>
                  <a:lnTo>
                    <a:pt x="1351635" y="812888"/>
                  </a:lnTo>
                  <a:lnTo>
                    <a:pt x="1395945" y="825296"/>
                  </a:lnTo>
                  <a:lnTo>
                    <a:pt x="1433893" y="842073"/>
                  </a:lnTo>
                  <a:lnTo>
                    <a:pt x="1469021" y="863015"/>
                  </a:lnTo>
                  <a:lnTo>
                    <a:pt x="1501533" y="887564"/>
                  </a:lnTo>
                  <a:lnTo>
                    <a:pt x="1531658" y="915149"/>
                  </a:lnTo>
                  <a:lnTo>
                    <a:pt x="1541208" y="910297"/>
                  </a:lnTo>
                  <a:close/>
                </a:path>
              </a:pathLst>
            </a:custGeom>
            <a:solidFill>
              <a:srgbClr val="9192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88954" y="5503727"/>
              <a:ext cx="6550659" cy="650240"/>
            </a:xfrm>
            <a:custGeom>
              <a:avLst/>
              <a:gdLst/>
              <a:ahLst/>
              <a:cxnLst/>
              <a:rect l="l" t="t" r="r" b="b"/>
              <a:pathLst>
                <a:path w="6550659" h="650239">
                  <a:moveTo>
                    <a:pt x="6323584" y="0"/>
                  </a:moveTo>
                  <a:lnTo>
                    <a:pt x="226796" y="0"/>
                  </a:lnTo>
                  <a:lnTo>
                    <a:pt x="181091" y="4607"/>
                  </a:lnTo>
                  <a:lnTo>
                    <a:pt x="138520" y="17822"/>
                  </a:lnTo>
                  <a:lnTo>
                    <a:pt x="99996" y="38732"/>
                  </a:lnTo>
                  <a:lnTo>
                    <a:pt x="66430" y="66425"/>
                  </a:lnTo>
                  <a:lnTo>
                    <a:pt x="38735" y="99990"/>
                  </a:lnTo>
                  <a:lnTo>
                    <a:pt x="17824" y="138515"/>
                  </a:lnTo>
                  <a:lnTo>
                    <a:pt x="4608" y="181088"/>
                  </a:lnTo>
                  <a:lnTo>
                    <a:pt x="0" y="226796"/>
                  </a:lnTo>
                  <a:lnTo>
                    <a:pt x="0" y="423024"/>
                  </a:lnTo>
                  <a:lnTo>
                    <a:pt x="4608" y="468732"/>
                  </a:lnTo>
                  <a:lnTo>
                    <a:pt x="17824" y="511305"/>
                  </a:lnTo>
                  <a:lnTo>
                    <a:pt x="38735" y="549830"/>
                  </a:lnTo>
                  <a:lnTo>
                    <a:pt x="66430" y="583395"/>
                  </a:lnTo>
                  <a:lnTo>
                    <a:pt x="99996" y="611088"/>
                  </a:lnTo>
                  <a:lnTo>
                    <a:pt x="138520" y="631998"/>
                  </a:lnTo>
                  <a:lnTo>
                    <a:pt x="181091" y="645213"/>
                  </a:lnTo>
                  <a:lnTo>
                    <a:pt x="226796" y="649820"/>
                  </a:lnTo>
                  <a:lnTo>
                    <a:pt x="6323584" y="649820"/>
                  </a:lnTo>
                  <a:lnTo>
                    <a:pt x="6369292" y="645213"/>
                  </a:lnTo>
                  <a:lnTo>
                    <a:pt x="6411865" y="631998"/>
                  </a:lnTo>
                  <a:lnTo>
                    <a:pt x="6450389" y="611088"/>
                  </a:lnTo>
                  <a:lnTo>
                    <a:pt x="6483954" y="583395"/>
                  </a:lnTo>
                  <a:lnTo>
                    <a:pt x="6511648" y="549830"/>
                  </a:lnTo>
                  <a:lnTo>
                    <a:pt x="6532558" y="511305"/>
                  </a:lnTo>
                  <a:lnTo>
                    <a:pt x="6545773" y="468732"/>
                  </a:lnTo>
                  <a:lnTo>
                    <a:pt x="6550380" y="423024"/>
                  </a:lnTo>
                  <a:lnTo>
                    <a:pt x="6550380" y="226796"/>
                  </a:lnTo>
                  <a:lnTo>
                    <a:pt x="6545773" y="181088"/>
                  </a:lnTo>
                  <a:lnTo>
                    <a:pt x="6532558" y="138515"/>
                  </a:lnTo>
                  <a:lnTo>
                    <a:pt x="6511648" y="99990"/>
                  </a:lnTo>
                  <a:lnTo>
                    <a:pt x="6483954" y="66425"/>
                  </a:lnTo>
                  <a:lnTo>
                    <a:pt x="6450389" y="38732"/>
                  </a:lnTo>
                  <a:lnTo>
                    <a:pt x="6411865" y="17822"/>
                  </a:lnTo>
                  <a:lnTo>
                    <a:pt x="6369292" y="4607"/>
                  </a:lnTo>
                  <a:lnTo>
                    <a:pt x="6323584" y="0"/>
                  </a:lnTo>
                  <a:close/>
                </a:path>
              </a:pathLst>
            </a:custGeom>
            <a:solidFill>
              <a:srgbClr val="0D06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5" name="object 85"/>
          <p:cNvSpPr txBox="1"/>
          <p:nvPr/>
        </p:nvSpPr>
        <p:spPr>
          <a:xfrm>
            <a:off x="1435620" y="5697823"/>
            <a:ext cx="231775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400" spc="-5" dirty="0">
                <a:solidFill>
                  <a:srgbClr val="FFFFFF"/>
                </a:solidFill>
                <a:latin typeface="Arial"/>
                <a:cs typeface="Arial"/>
              </a:rPr>
              <a:t>Lorem Ipsum </a:t>
            </a:r>
            <a:r>
              <a:rPr lang="en-IN" sz="1400" spc="-5" dirty="0" err="1">
                <a:solidFill>
                  <a:srgbClr val="FFFFFF"/>
                </a:solidFill>
                <a:latin typeface="Arial"/>
                <a:cs typeface="Arial"/>
              </a:rPr>
              <a:t>Dolor</a:t>
            </a:r>
            <a:r>
              <a:rPr lang="en-IN" sz="1400" spc="-5" dirty="0">
                <a:solidFill>
                  <a:srgbClr val="FFFFFF"/>
                </a:solidFill>
                <a:latin typeface="Arial"/>
                <a:cs typeface="Arial"/>
              </a:rPr>
              <a:t> Set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919078" y="5697823"/>
            <a:ext cx="1878964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400" spc="-5" dirty="0">
                <a:solidFill>
                  <a:srgbClr val="FFFFFF"/>
                </a:solidFill>
                <a:latin typeface="Arial"/>
                <a:cs typeface="Arial"/>
              </a:rPr>
              <a:t>Lorem Ipsum </a:t>
            </a:r>
            <a:r>
              <a:rPr lang="en-IN" sz="1400" spc="-5" dirty="0" err="1">
                <a:solidFill>
                  <a:srgbClr val="FFFFFF"/>
                </a:solidFill>
                <a:latin typeface="Arial"/>
                <a:cs typeface="Arial"/>
              </a:rPr>
              <a:t>Dolor</a:t>
            </a:r>
            <a:r>
              <a:rPr lang="en-IN" sz="1400" spc="-5" dirty="0">
                <a:solidFill>
                  <a:srgbClr val="FFFFFF"/>
                </a:solidFill>
                <a:latin typeface="Arial"/>
                <a:cs typeface="Arial"/>
              </a:rPr>
              <a:t> Set</a:t>
            </a:r>
            <a:endParaRPr lang="en-IN" sz="1400" dirty="0">
              <a:latin typeface="Arial"/>
              <a:cs typeface="Arial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1022616" y="5647169"/>
            <a:ext cx="3756660" cy="323850"/>
          </a:xfrm>
          <a:custGeom>
            <a:avLst/>
            <a:gdLst/>
            <a:ahLst/>
            <a:cxnLst/>
            <a:rect l="l" t="t" r="r" b="b"/>
            <a:pathLst>
              <a:path w="3756660" h="323850">
                <a:moveTo>
                  <a:pt x="265099" y="129870"/>
                </a:moveTo>
                <a:lnTo>
                  <a:pt x="261162" y="124536"/>
                </a:lnTo>
                <a:lnTo>
                  <a:pt x="140322" y="3771"/>
                </a:lnTo>
                <a:lnTo>
                  <a:pt x="137579" y="1993"/>
                </a:lnTo>
                <a:lnTo>
                  <a:pt x="135064" y="0"/>
                </a:lnTo>
                <a:lnTo>
                  <a:pt x="130009" y="0"/>
                </a:lnTo>
                <a:lnTo>
                  <a:pt x="127419" y="2070"/>
                </a:lnTo>
                <a:lnTo>
                  <a:pt x="124599" y="3911"/>
                </a:lnTo>
                <a:lnTo>
                  <a:pt x="3670" y="124955"/>
                </a:lnTo>
                <a:lnTo>
                  <a:pt x="1841" y="127698"/>
                </a:lnTo>
                <a:lnTo>
                  <a:pt x="0" y="136537"/>
                </a:lnTo>
                <a:lnTo>
                  <a:pt x="5118" y="141579"/>
                </a:lnTo>
                <a:lnTo>
                  <a:pt x="68846" y="141605"/>
                </a:lnTo>
                <a:lnTo>
                  <a:pt x="71196" y="143941"/>
                </a:lnTo>
                <a:lnTo>
                  <a:pt x="71196" y="320255"/>
                </a:lnTo>
                <a:lnTo>
                  <a:pt x="74676" y="323773"/>
                </a:lnTo>
                <a:lnTo>
                  <a:pt x="189966" y="323773"/>
                </a:lnTo>
                <a:lnTo>
                  <a:pt x="193662" y="320103"/>
                </a:lnTo>
                <a:lnTo>
                  <a:pt x="193662" y="153238"/>
                </a:lnTo>
                <a:lnTo>
                  <a:pt x="193840" y="144373"/>
                </a:lnTo>
                <a:lnTo>
                  <a:pt x="196596" y="141630"/>
                </a:lnTo>
                <a:lnTo>
                  <a:pt x="255358" y="141439"/>
                </a:lnTo>
                <a:lnTo>
                  <a:pt x="258508" y="140398"/>
                </a:lnTo>
                <a:lnTo>
                  <a:pt x="264769" y="135788"/>
                </a:lnTo>
                <a:lnTo>
                  <a:pt x="265099" y="129870"/>
                </a:lnTo>
                <a:close/>
              </a:path>
              <a:path w="3756660" h="323850">
                <a:moveTo>
                  <a:pt x="3756355" y="129870"/>
                </a:moveTo>
                <a:lnTo>
                  <a:pt x="3752418" y="124536"/>
                </a:lnTo>
                <a:lnTo>
                  <a:pt x="3631577" y="3771"/>
                </a:lnTo>
                <a:lnTo>
                  <a:pt x="3628834" y="1993"/>
                </a:lnTo>
                <a:lnTo>
                  <a:pt x="3626320" y="0"/>
                </a:lnTo>
                <a:lnTo>
                  <a:pt x="3621265" y="0"/>
                </a:lnTo>
                <a:lnTo>
                  <a:pt x="3618674" y="2070"/>
                </a:lnTo>
                <a:lnTo>
                  <a:pt x="3615855" y="3911"/>
                </a:lnTo>
                <a:lnTo>
                  <a:pt x="3494925" y="124955"/>
                </a:lnTo>
                <a:lnTo>
                  <a:pt x="3493097" y="127698"/>
                </a:lnTo>
                <a:lnTo>
                  <a:pt x="3491255" y="136537"/>
                </a:lnTo>
                <a:lnTo>
                  <a:pt x="3496373" y="141579"/>
                </a:lnTo>
                <a:lnTo>
                  <a:pt x="3560102" y="141605"/>
                </a:lnTo>
                <a:lnTo>
                  <a:pt x="3562451" y="143941"/>
                </a:lnTo>
                <a:lnTo>
                  <a:pt x="3562451" y="320255"/>
                </a:lnTo>
                <a:lnTo>
                  <a:pt x="3565931" y="323773"/>
                </a:lnTo>
                <a:lnTo>
                  <a:pt x="3681222" y="323773"/>
                </a:lnTo>
                <a:lnTo>
                  <a:pt x="3684917" y="320103"/>
                </a:lnTo>
                <a:lnTo>
                  <a:pt x="3684917" y="153238"/>
                </a:lnTo>
                <a:lnTo>
                  <a:pt x="3685095" y="144373"/>
                </a:lnTo>
                <a:lnTo>
                  <a:pt x="3687864" y="141630"/>
                </a:lnTo>
                <a:lnTo>
                  <a:pt x="3746614" y="141439"/>
                </a:lnTo>
                <a:lnTo>
                  <a:pt x="3749764" y="140398"/>
                </a:lnTo>
                <a:lnTo>
                  <a:pt x="3756025" y="135788"/>
                </a:lnTo>
                <a:lnTo>
                  <a:pt x="3756355" y="129870"/>
                </a:lnTo>
                <a:close/>
              </a:path>
            </a:pathLst>
          </a:custGeom>
          <a:solidFill>
            <a:srgbClr val="17D5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75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  <p:sp>
        <p:nvSpPr>
          <p:cNvPr id="89" name="object 4">
            <a:extLst>
              <a:ext uri="{FF2B5EF4-FFF2-40B4-BE49-F238E27FC236}">
                <a16:creationId xmlns:a16="http://schemas.microsoft.com/office/drawing/2014/main" id="{51FB0004-F47D-4F54-BB28-D80482BC8EEA}"/>
              </a:ext>
            </a:extLst>
          </p:cNvPr>
          <p:cNvSpPr/>
          <p:nvPr/>
        </p:nvSpPr>
        <p:spPr>
          <a:xfrm>
            <a:off x="686245" y="3318972"/>
            <a:ext cx="2264410" cy="517525"/>
          </a:xfrm>
          <a:custGeom>
            <a:avLst/>
            <a:gdLst/>
            <a:ahLst/>
            <a:cxnLst/>
            <a:rect l="l" t="t" r="r" b="b"/>
            <a:pathLst>
              <a:path w="2264410" h="517525">
                <a:moveTo>
                  <a:pt x="2142718" y="0"/>
                </a:moveTo>
                <a:lnTo>
                  <a:pt x="121691" y="0"/>
                </a:lnTo>
                <a:lnTo>
                  <a:pt x="74323" y="9563"/>
                </a:lnTo>
                <a:lnTo>
                  <a:pt x="35642" y="35644"/>
                </a:lnTo>
                <a:lnTo>
                  <a:pt x="9563" y="74328"/>
                </a:lnTo>
                <a:lnTo>
                  <a:pt x="0" y="121704"/>
                </a:lnTo>
                <a:lnTo>
                  <a:pt x="0" y="395579"/>
                </a:lnTo>
                <a:lnTo>
                  <a:pt x="9563" y="442947"/>
                </a:lnTo>
                <a:lnTo>
                  <a:pt x="35642" y="481628"/>
                </a:lnTo>
                <a:lnTo>
                  <a:pt x="74323" y="507707"/>
                </a:lnTo>
                <a:lnTo>
                  <a:pt x="121691" y="517271"/>
                </a:lnTo>
                <a:lnTo>
                  <a:pt x="2142718" y="517271"/>
                </a:lnTo>
                <a:lnTo>
                  <a:pt x="2190086" y="507707"/>
                </a:lnTo>
                <a:lnTo>
                  <a:pt x="2228767" y="481628"/>
                </a:lnTo>
                <a:lnTo>
                  <a:pt x="2254846" y="442947"/>
                </a:lnTo>
                <a:lnTo>
                  <a:pt x="2264410" y="395579"/>
                </a:lnTo>
                <a:lnTo>
                  <a:pt x="2264410" y="121704"/>
                </a:lnTo>
                <a:lnTo>
                  <a:pt x="2254846" y="74328"/>
                </a:lnTo>
                <a:lnTo>
                  <a:pt x="2228767" y="35644"/>
                </a:lnTo>
                <a:lnTo>
                  <a:pt x="2190086" y="9563"/>
                </a:lnTo>
                <a:lnTo>
                  <a:pt x="2142718" y="0"/>
                </a:lnTo>
                <a:close/>
              </a:path>
            </a:pathLst>
          </a:custGeom>
          <a:solidFill>
            <a:srgbClr val="7A5FE7">
              <a:alpha val="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16">
            <a:extLst>
              <a:ext uri="{FF2B5EF4-FFF2-40B4-BE49-F238E27FC236}">
                <a16:creationId xmlns:a16="http://schemas.microsoft.com/office/drawing/2014/main" id="{163EEB4F-BF01-4017-B3D5-4D8E879FD2A6}"/>
              </a:ext>
            </a:extLst>
          </p:cNvPr>
          <p:cNvSpPr txBox="1"/>
          <p:nvPr/>
        </p:nvSpPr>
        <p:spPr>
          <a:xfrm>
            <a:off x="753243" y="3021824"/>
            <a:ext cx="2130425" cy="651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IN" sz="1400" dirty="0">
                <a:solidFill>
                  <a:srgbClr val="0D067B"/>
                </a:solidFill>
                <a:latin typeface="Arial"/>
                <a:cs typeface="Arial"/>
              </a:rPr>
              <a:t>Lorem Ipsum </a:t>
            </a:r>
            <a:r>
              <a:rPr lang="en-IN" sz="1400" dirty="0" err="1">
                <a:solidFill>
                  <a:srgbClr val="0D067B"/>
                </a:solidFill>
                <a:latin typeface="Arial"/>
                <a:cs typeface="Arial"/>
              </a:rPr>
              <a:t>Dolor</a:t>
            </a:r>
            <a:endParaRPr sz="1400" dirty="0">
              <a:latin typeface="Arial"/>
              <a:cs typeface="Arial"/>
            </a:endParaRPr>
          </a:p>
          <a:p>
            <a:pPr marL="104775" marR="97155" algn="ctr">
              <a:lnSpc>
                <a:spcPct val="100000"/>
              </a:lnSpc>
              <a:spcBef>
                <a:spcPts val="865"/>
              </a:spcBef>
            </a:pPr>
            <a:r>
              <a:rPr lang="en-IN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N" sz="10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N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Set </a:t>
            </a:r>
            <a:r>
              <a:rPr lang="en-IN" sz="10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N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 elit, sed do eiusmod </a:t>
            </a:r>
            <a:endParaRPr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object 4">
            <a:extLst>
              <a:ext uri="{FF2B5EF4-FFF2-40B4-BE49-F238E27FC236}">
                <a16:creationId xmlns:a16="http://schemas.microsoft.com/office/drawing/2014/main" id="{1B7D9A08-6720-4ACA-8D2B-4D51457B5E9B}"/>
              </a:ext>
            </a:extLst>
          </p:cNvPr>
          <p:cNvSpPr/>
          <p:nvPr/>
        </p:nvSpPr>
        <p:spPr>
          <a:xfrm>
            <a:off x="686245" y="4428581"/>
            <a:ext cx="2264410" cy="517525"/>
          </a:xfrm>
          <a:custGeom>
            <a:avLst/>
            <a:gdLst/>
            <a:ahLst/>
            <a:cxnLst/>
            <a:rect l="l" t="t" r="r" b="b"/>
            <a:pathLst>
              <a:path w="2264410" h="517525">
                <a:moveTo>
                  <a:pt x="2142718" y="0"/>
                </a:moveTo>
                <a:lnTo>
                  <a:pt x="121691" y="0"/>
                </a:lnTo>
                <a:lnTo>
                  <a:pt x="74323" y="9563"/>
                </a:lnTo>
                <a:lnTo>
                  <a:pt x="35642" y="35644"/>
                </a:lnTo>
                <a:lnTo>
                  <a:pt x="9563" y="74328"/>
                </a:lnTo>
                <a:lnTo>
                  <a:pt x="0" y="121704"/>
                </a:lnTo>
                <a:lnTo>
                  <a:pt x="0" y="395579"/>
                </a:lnTo>
                <a:lnTo>
                  <a:pt x="9563" y="442947"/>
                </a:lnTo>
                <a:lnTo>
                  <a:pt x="35642" y="481628"/>
                </a:lnTo>
                <a:lnTo>
                  <a:pt x="74323" y="507707"/>
                </a:lnTo>
                <a:lnTo>
                  <a:pt x="121691" y="517271"/>
                </a:lnTo>
                <a:lnTo>
                  <a:pt x="2142718" y="517271"/>
                </a:lnTo>
                <a:lnTo>
                  <a:pt x="2190086" y="507707"/>
                </a:lnTo>
                <a:lnTo>
                  <a:pt x="2228767" y="481628"/>
                </a:lnTo>
                <a:lnTo>
                  <a:pt x="2254846" y="442947"/>
                </a:lnTo>
                <a:lnTo>
                  <a:pt x="2264410" y="395579"/>
                </a:lnTo>
                <a:lnTo>
                  <a:pt x="2264410" y="121704"/>
                </a:lnTo>
                <a:lnTo>
                  <a:pt x="2254846" y="74328"/>
                </a:lnTo>
                <a:lnTo>
                  <a:pt x="2228767" y="35644"/>
                </a:lnTo>
                <a:lnTo>
                  <a:pt x="2190086" y="9563"/>
                </a:lnTo>
                <a:lnTo>
                  <a:pt x="2142718" y="0"/>
                </a:lnTo>
                <a:close/>
              </a:path>
            </a:pathLst>
          </a:custGeom>
          <a:solidFill>
            <a:srgbClr val="7A5FE7">
              <a:alpha val="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16">
            <a:extLst>
              <a:ext uri="{FF2B5EF4-FFF2-40B4-BE49-F238E27FC236}">
                <a16:creationId xmlns:a16="http://schemas.microsoft.com/office/drawing/2014/main" id="{F1EEFA18-49E3-4861-B58C-0CB2D98D9BC8}"/>
              </a:ext>
            </a:extLst>
          </p:cNvPr>
          <p:cNvSpPr txBox="1"/>
          <p:nvPr/>
        </p:nvSpPr>
        <p:spPr>
          <a:xfrm>
            <a:off x="753243" y="4131433"/>
            <a:ext cx="2130425" cy="651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IN" sz="1400" dirty="0">
                <a:solidFill>
                  <a:srgbClr val="0D067B"/>
                </a:solidFill>
                <a:latin typeface="Arial"/>
                <a:cs typeface="Arial"/>
              </a:rPr>
              <a:t>Lorem Ipsum </a:t>
            </a:r>
            <a:r>
              <a:rPr lang="en-IN" sz="1400" dirty="0" err="1">
                <a:solidFill>
                  <a:srgbClr val="0D067B"/>
                </a:solidFill>
                <a:latin typeface="Arial"/>
                <a:cs typeface="Arial"/>
              </a:rPr>
              <a:t>Dolor</a:t>
            </a:r>
            <a:endParaRPr sz="1400" dirty="0">
              <a:latin typeface="Arial"/>
              <a:cs typeface="Arial"/>
            </a:endParaRPr>
          </a:p>
          <a:p>
            <a:pPr marL="104775" marR="97155" algn="ctr">
              <a:lnSpc>
                <a:spcPct val="100000"/>
              </a:lnSpc>
              <a:spcBef>
                <a:spcPts val="865"/>
              </a:spcBef>
            </a:pPr>
            <a:r>
              <a:rPr lang="en-IN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N" sz="10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N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Set </a:t>
            </a:r>
            <a:r>
              <a:rPr lang="en-IN" sz="10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N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 elit, sed do eiusmod </a:t>
            </a:r>
            <a:endParaRPr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object 4">
            <a:extLst>
              <a:ext uri="{FF2B5EF4-FFF2-40B4-BE49-F238E27FC236}">
                <a16:creationId xmlns:a16="http://schemas.microsoft.com/office/drawing/2014/main" id="{568F2044-0C03-48C1-BCAB-5CB46CA9DE1D}"/>
              </a:ext>
            </a:extLst>
          </p:cNvPr>
          <p:cNvSpPr/>
          <p:nvPr/>
        </p:nvSpPr>
        <p:spPr>
          <a:xfrm>
            <a:off x="5052762" y="2199089"/>
            <a:ext cx="2264410" cy="517525"/>
          </a:xfrm>
          <a:custGeom>
            <a:avLst/>
            <a:gdLst/>
            <a:ahLst/>
            <a:cxnLst/>
            <a:rect l="l" t="t" r="r" b="b"/>
            <a:pathLst>
              <a:path w="2264410" h="517525">
                <a:moveTo>
                  <a:pt x="2142718" y="0"/>
                </a:moveTo>
                <a:lnTo>
                  <a:pt x="121691" y="0"/>
                </a:lnTo>
                <a:lnTo>
                  <a:pt x="74323" y="9563"/>
                </a:lnTo>
                <a:lnTo>
                  <a:pt x="35642" y="35644"/>
                </a:lnTo>
                <a:lnTo>
                  <a:pt x="9563" y="74328"/>
                </a:lnTo>
                <a:lnTo>
                  <a:pt x="0" y="121704"/>
                </a:lnTo>
                <a:lnTo>
                  <a:pt x="0" y="395579"/>
                </a:lnTo>
                <a:lnTo>
                  <a:pt x="9563" y="442947"/>
                </a:lnTo>
                <a:lnTo>
                  <a:pt x="35642" y="481628"/>
                </a:lnTo>
                <a:lnTo>
                  <a:pt x="74323" y="507707"/>
                </a:lnTo>
                <a:lnTo>
                  <a:pt x="121691" y="517271"/>
                </a:lnTo>
                <a:lnTo>
                  <a:pt x="2142718" y="517271"/>
                </a:lnTo>
                <a:lnTo>
                  <a:pt x="2190086" y="507707"/>
                </a:lnTo>
                <a:lnTo>
                  <a:pt x="2228767" y="481628"/>
                </a:lnTo>
                <a:lnTo>
                  <a:pt x="2254846" y="442947"/>
                </a:lnTo>
                <a:lnTo>
                  <a:pt x="2264410" y="395579"/>
                </a:lnTo>
                <a:lnTo>
                  <a:pt x="2264410" y="121704"/>
                </a:lnTo>
                <a:lnTo>
                  <a:pt x="2254846" y="74328"/>
                </a:lnTo>
                <a:lnTo>
                  <a:pt x="2228767" y="35644"/>
                </a:lnTo>
                <a:lnTo>
                  <a:pt x="2190086" y="9563"/>
                </a:lnTo>
                <a:lnTo>
                  <a:pt x="2142718" y="0"/>
                </a:lnTo>
                <a:close/>
              </a:path>
            </a:pathLst>
          </a:custGeom>
          <a:solidFill>
            <a:srgbClr val="7A5FE7">
              <a:alpha val="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16">
            <a:extLst>
              <a:ext uri="{FF2B5EF4-FFF2-40B4-BE49-F238E27FC236}">
                <a16:creationId xmlns:a16="http://schemas.microsoft.com/office/drawing/2014/main" id="{29DE9A10-380B-4754-BC06-9EF0151B9D58}"/>
              </a:ext>
            </a:extLst>
          </p:cNvPr>
          <p:cNvSpPr txBox="1"/>
          <p:nvPr/>
        </p:nvSpPr>
        <p:spPr>
          <a:xfrm>
            <a:off x="5119760" y="1953312"/>
            <a:ext cx="2130425" cy="651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IN" sz="1400" dirty="0">
                <a:solidFill>
                  <a:srgbClr val="0D067B"/>
                </a:solidFill>
                <a:latin typeface="Arial"/>
                <a:cs typeface="Arial"/>
              </a:rPr>
              <a:t>Lorem Ipsum </a:t>
            </a:r>
            <a:r>
              <a:rPr lang="en-IN" sz="1400" dirty="0" err="1">
                <a:solidFill>
                  <a:srgbClr val="0D067B"/>
                </a:solidFill>
                <a:latin typeface="Arial"/>
                <a:cs typeface="Arial"/>
              </a:rPr>
              <a:t>Dolor</a:t>
            </a:r>
            <a:endParaRPr sz="1400" dirty="0">
              <a:latin typeface="Arial"/>
              <a:cs typeface="Arial"/>
            </a:endParaRPr>
          </a:p>
          <a:p>
            <a:pPr marL="104775" marR="97155" algn="ctr">
              <a:lnSpc>
                <a:spcPct val="100000"/>
              </a:lnSpc>
              <a:spcBef>
                <a:spcPts val="865"/>
              </a:spcBef>
            </a:pPr>
            <a:r>
              <a:rPr lang="en-IN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N" sz="10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N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Set </a:t>
            </a:r>
            <a:r>
              <a:rPr lang="en-IN" sz="10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N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 elit, sed do eiusmod </a:t>
            </a:r>
            <a:endParaRPr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object 4">
            <a:extLst>
              <a:ext uri="{FF2B5EF4-FFF2-40B4-BE49-F238E27FC236}">
                <a16:creationId xmlns:a16="http://schemas.microsoft.com/office/drawing/2014/main" id="{E7F4856A-297A-4872-AADF-E99A1EB986DF}"/>
              </a:ext>
            </a:extLst>
          </p:cNvPr>
          <p:cNvSpPr/>
          <p:nvPr/>
        </p:nvSpPr>
        <p:spPr>
          <a:xfrm>
            <a:off x="5052762" y="3318972"/>
            <a:ext cx="2264410" cy="517525"/>
          </a:xfrm>
          <a:custGeom>
            <a:avLst/>
            <a:gdLst/>
            <a:ahLst/>
            <a:cxnLst/>
            <a:rect l="l" t="t" r="r" b="b"/>
            <a:pathLst>
              <a:path w="2264410" h="517525">
                <a:moveTo>
                  <a:pt x="2142718" y="0"/>
                </a:moveTo>
                <a:lnTo>
                  <a:pt x="121691" y="0"/>
                </a:lnTo>
                <a:lnTo>
                  <a:pt x="74323" y="9563"/>
                </a:lnTo>
                <a:lnTo>
                  <a:pt x="35642" y="35644"/>
                </a:lnTo>
                <a:lnTo>
                  <a:pt x="9563" y="74328"/>
                </a:lnTo>
                <a:lnTo>
                  <a:pt x="0" y="121704"/>
                </a:lnTo>
                <a:lnTo>
                  <a:pt x="0" y="395579"/>
                </a:lnTo>
                <a:lnTo>
                  <a:pt x="9563" y="442947"/>
                </a:lnTo>
                <a:lnTo>
                  <a:pt x="35642" y="481628"/>
                </a:lnTo>
                <a:lnTo>
                  <a:pt x="74323" y="507707"/>
                </a:lnTo>
                <a:lnTo>
                  <a:pt x="121691" y="517271"/>
                </a:lnTo>
                <a:lnTo>
                  <a:pt x="2142718" y="517271"/>
                </a:lnTo>
                <a:lnTo>
                  <a:pt x="2190086" y="507707"/>
                </a:lnTo>
                <a:lnTo>
                  <a:pt x="2228767" y="481628"/>
                </a:lnTo>
                <a:lnTo>
                  <a:pt x="2254846" y="442947"/>
                </a:lnTo>
                <a:lnTo>
                  <a:pt x="2264410" y="395579"/>
                </a:lnTo>
                <a:lnTo>
                  <a:pt x="2264410" y="121704"/>
                </a:lnTo>
                <a:lnTo>
                  <a:pt x="2254846" y="74328"/>
                </a:lnTo>
                <a:lnTo>
                  <a:pt x="2228767" y="35644"/>
                </a:lnTo>
                <a:lnTo>
                  <a:pt x="2190086" y="9563"/>
                </a:lnTo>
                <a:lnTo>
                  <a:pt x="2142718" y="0"/>
                </a:lnTo>
                <a:close/>
              </a:path>
            </a:pathLst>
          </a:custGeom>
          <a:solidFill>
            <a:srgbClr val="7A5FE7">
              <a:alpha val="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16">
            <a:extLst>
              <a:ext uri="{FF2B5EF4-FFF2-40B4-BE49-F238E27FC236}">
                <a16:creationId xmlns:a16="http://schemas.microsoft.com/office/drawing/2014/main" id="{50C04111-650E-45E8-A1A9-B0C96B11BA44}"/>
              </a:ext>
            </a:extLst>
          </p:cNvPr>
          <p:cNvSpPr txBox="1"/>
          <p:nvPr/>
        </p:nvSpPr>
        <p:spPr>
          <a:xfrm>
            <a:off x="5119760" y="3021824"/>
            <a:ext cx="2130425" cy="651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IN" sz="1400" dirty="0">
                <a:solidFill>
                  <a:srgbClr val="0D067B"/>
                </a:solidFill>
                <a:latin typeface="Arial"/>
                <a:cs typeface="Arial"/>
              </a:rPr>
              <a:t>Lorem Ipsum </a:t>
            </a:r>
            <a:r>
              <a:rPr lang="en-IN" sz="1400" dirty="0" err="1">
                <a:solidFill>
                  <a:srgbClr val="0D067B"/>
                </a:solidFill>
                <a:latin typeface="Arial"/>
                <a:cs typeface="Arial"/>
              </a:rPr>
              <a:t>Dolor</a:t>
            </a:r>
            <a:endParaRPr sz="1400" dirty="0">
              <a:latin typeface="Arial"/>
              <a:cs typeface="Arial"/>
            </a:endParaRPr>
          </a:p>
          <a:p>
            <a:pPr marL="104775" marR="97155" algn="ctr">
              <a:lnSpc>
                <a:spcPct val="100000"/>
              </a:lnSpc>
              <a:spcBef>
                <a:spcPts val="865"/>
              </a:spcBef>
            </a:pPr>
            <a:r>
              <a:rPr lang="en-IN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N" sz="10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N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Set </a:t>
            </a:r>
            <a:r>
              <a:rPr lang="en-IN" sz="10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N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 elit, sed do eiusmod </a:t>
            </a:r>
            <a:endParaRPr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object 4">
            <a:extLst>
              <a:ext uri="{FF2B5EF4-FFF2-40B4-BE49-F238E27FC236}">
                <a16:creationId xmlns:a16="http://schemas.microsoft.com/office/drawing/2014/main" id="{0C579AD5-A54F-4419-BF78-76A46C885FAC}"/>
              </a:ext>
            </a:extLst>
          </p:cNvPr>
          <p:cNvSpPr/>
          <p:nvPr/>
        </p:nvSpPr>
        <p:spPr>
          <a:xfrm>
            <a:off x="5052762" y="4428581"/>
            <a:ext cx="2264410" cy="517525"/>
          </a:xfrm>
          <a:custGeom>
            <a:avLst/>
            <a:gdLst/>
            <a:ahLst/>
            <a:cxnLst/>
            <a:rect l="l" t="t" r="r" b="b"/>
            <a:pathLst>
              <a:path w="2264410" h="517525">
                <a:moveTo>
                  <a:pt x="2142718" y="0"/>
                </a:moveTo>
                <a:lnTo>
                  <a:pt x="121691" y="0"/>
                </a:lnTo>
                <a:lnTo>
                  <a:pt x="74323" y="9563"/>
                </a:lnTo>
                <a:lnTo>
                  <a:pt x="35642" y="35644"/>
                </a:lnTo>
                <a:lnTo>
                  <a:pt x="9563" y="74328"/>
                </a:lnTo>
                <a:lnTo>
                  <a:pt x="0" y="121704"/>
                </a:lnTo>
                <a:lnTo>
                  <a:pt x="0" y="395579"/>
                </a:lnTo>
                <a:lnTo>
                  <a:pt x="9563" y="442947"/>
                </a:lnTo>
                <a:lnTo>
                  <a:pt x="35642" y="481628"/>
                </a:lnTo>
                <a:lnTo>
                  <a:pt x="74323" y="507707"/>
                </a:lnTo>
                <a:lnTo>
                  <a:pt x="121691" y="517271"/>
                </a:lnTo>
                <a:lnTo>
                  <a:pt x="2142718" y="517271"/>
                </a:lnTo>
                <a:lnTo>
                  <a:pt x="2190086" y="507707"/>
                </a:lnTo>
                <a:lnTo>
                  <a:pt x="2228767" y="481628"/>
                </a:lnTo>
                <a:lnTo>
                  <a:pt x="2254846" y="442947"/>
                </a:lnTo>
                <a:lnTo>
                  <a:pt x="2264410" y="395579"/>
                </a:lnTo>
                <a:lnTo>
                  <a:pt x="2264410" y="121704"/>
                </a:lnTo>
                <a:lnTo>
                  <a:pt x="2254846" y="74328"/>
                </a:lnTo>
                <a:lnTo>
                  <a:pt x="2228767" y="35644"/>
                </a:lnTo>
                <a:lnTo>
                  <a:pt x="2190086" y="9563"/>
                </a:lnTo>
                <a:lnTo>
                  <a:pt x="2142718" y="0"/>
                </a:lnTo>
                <a:close/>
              </a:path>
            </a:pathLst>
          </a:custGeom>
          <a:solidFill>
            <a:srgbClr val="7A5FE7">
              <a:alpha val="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16">
            <a:extLst>
              <a:ext uri="{FF2B5EF4-FFF2-40B4-BE49-F238E27FC236}">
                <a16:creationId xmlns:a16="http://schemas.microsoft.com/office/drawing/2014/main" id="{3772394D-1950-448D-9DB0-0225B0ADF0C2}"/>
              </a:ext>
            </a:extLst>
          </p:cNvPr>
          <p:cNvSpPr txBox="1"/>
          <p:nvPr/>
        </p:nvSpPr>
        <p:spPr>
          <a:xfrm>
            <a:off x="5119760" y="4131433"/>
            <a:ext cx="2130425" cy="651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IN" sz="1400" dirty="0">
                <a:solidFill>
                  <a:srgbClr val="0D067B"/>
                </a:solidFill>
                <a:latin typeface="Arial"/>
                <a:cs typeface="Arial"/>
              </a:rPr>
              <a:t>Lorem Ipsum </a:t>
            </a:r>
            <a:r>
              <a:rPr lang="en-IN" sz="1400" dirty="0" err="1">
                <a:solidFill>
                  <a:srgbClr val="0D067B"/>
                </a:solidFill>
                <a:latin typeface="Arial"/>
                <a:cs typeface="Arial"/>
              </a:rPr>
              <a:t>Dolor</a:t>
            </a:r>
            <a:endParaRPr sz="1400" dirty="0">
              <a:latin typeface="Arial"/>
              <a:cs typeface="Arial"/>
            </a:endParaRPr>
          </a:p>
          <a:p>
            <a:pPr marL="104775" marR="97155" algn="ctr">
              <a:lnSpc>
                <a:spcPct val="100000"/>
              </a:lnSpc>
              <a:spcBef>
                <a:spcPts val="865"/>
              </a:spcBef>
            </a:pPr>
            <a:r>
              <a:rPr lang="en-IN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N" sz="10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N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Set </a:t>
            </a:r>
            <a:r>
              <a:rPr lang="en-IN" sz="10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N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 elit, sed do eiusmod </a:t>
            </a:r>
            <a:endParaRPr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9" name="Picture 98">
            <a:extLst>
              <a:ext uri="{FF2B5EF4-FFF2-40B4-BE49-F238E27FC236}">
                <a16:creationId xmlns:a16="http://schemas.microsoft.com/office/drawing/2014/main" id="{06146B91-D9DC-446F-BE56-773DCA6E1F49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9850" y="228600"/>
            <a:ext cx="551176" cy="52565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6EB19F37-4F7C-455A-8B40-8BDA74DCF9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31700" cy="700402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984650" y="3317104"/>
            <a:ext cx="3037204" cy="70040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15" dirty="0"/>
              <a:t>Thank</a:t>
            </a:r>
            <a:r>
              <a:rPr spc="-140" dirty="0"/>
              <a:t> </a:t>
            </a:r>
            <a:r>
              <a:rPr spc="-70" dirty="0"/>
              <a:t>You!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84650" y="3940547"/>
            <a:ext cx="321246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D067B"/>
                </a:solidFill>
                <a:latin typeface="Arial"/>
                <a:cs typeface="Arial"/>
              </a:rPr>
              <a:t>for</a:t>
            </a:r>
            <a:r>
              <a:rPr sz="2400" spc="-20" dirty="0">
                <a:solidFill>
                  <a:srgbClr val="0D067B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D067B"/>
                </a:solidFill>
                <a:latin typeface="Arial"/>
                <a:cs typeface="Arial"/>
              </a:rPr>
              <a:t>taking</a:t>
            </a:r>
            <a:r>
              <a:rPr sz="2400" spc="-20" dirty="0">
                <a:solidFill>
                  <a:srgbClr val="0D067B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D067B"/>
                </a:solidFill>
                <a:latin typeface="Arial"/>
                <a:cs typeface="Arial"/>
              </a:rPr>
              <a:t>time</a:t>
            </a:r>
            <a:r>
              <a:rPr sz="2400" spc="-20" dirty="0">
                <a:solidFill>
                  <a:srgbClr val="0D067B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D067B"/>
                </a:solidFill>
                <a:latin typeface="Arial"/>
                <a:cs typeface="Arial"/>
              </a:rPr>
              <a:t>out</a:t>
            </a:r>
            <a:r>
              <a:rPr sz="2400" spc="-20" dirty="0">
                <a:solidFill>
                  <a:srgbClr val="0D067B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D067B"/>
                </a:solidFill>
                <a:latin typeface="Arial"/>
                <a:cs typeface="Arial"/>
              </a:rPr>
              <a:t>to</a:t>
            </a:r>
            <a:r>
              <a:rPr sz="2400" spc="-20" dirty="0">
                <a:solidFill>
                  <a:srgbClr val="0D067B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D067B"/>
                </a:solidFill>
                <a:latin typeface="Arial"/>
                <a:cs typeface="Arial"/>
              </a:rPr>
              <a:t>go </a:t>
            </a:r>
            <a:r>
              <a:rPr sz="2400" spc="-655" dirty="0">
                <a:solidFill>
                  <a:srgbClr val="0D067B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D067B"/>
                </a:solidFill>
                <a:latin typeface="Arial"/>
                <a:cs typeface="Arial"/>
              </a:rPr>
              <a:t>through</a:t>
            </a:r>
            <a:r>
              <a:rPr sz="2400" spc="-10" dirty="0">
                <a:solidFill>
                  <a:srgbClr val="0D067B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D067B"/>
                </a:solidFill>
                <a:latin typeface="Arial"/>
                <a:cs typeface="Arial"/>
              </a:rPr>
              <a:t>the</a:t>
            </a:r>
            <a:r>
              <a:rPr sz="2400" spc="-10" dirty="0">
                <a:solidFill>
                  <a:srgbClr val="0D067B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D067B"/>
                </a:solidFill>
                <a:latin typeface="Arial"/>
                <a:cs typeface="Arial"/>
              </a:rPr>
              <a:t>deck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xfrm>
            <a:off x="11878431" y="6658020"/>
            <a:ext cx="316229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75"/>
              </a:lnSpc>
            </a:pPr>
            <a:fld id="{81D60167-4931-47E6-BA6A-407CBD079E47}" type="slidenum">
              <a:rPr dirty="0">
                <a:solidFill>
                  <a:schemeClr val="bg1"/>
                </a:solidFill>
              </a:rPr>
              <a:t>12</a:t>
            </a:fld>
            <a:endParaRPr dirty="0">
              <a:solidFill>
                <a:schemeClr val="bg1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5AAEE44-168E-47F6-BA9C-6CF793A5CA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098" y="2054831"/>
            <a:ext cx="2285630" cy="8700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40322" y="0"/>
            <a:ext cx="6191885" cy="7010400"/>
          </a:xfrm>
          <a:custGeom>
            <a:avLst/>
            <a:gdLst/>
            <a:ahLst/>
            <a:cxnLst/>
            <a:rect l="l" t="t" r="r" b="b"/>
            <a:pathLst>
              <a:path w="6191884" h="7010400">
                <a:moveTo>
                  <a:pt x="6191377" y="0"/>
                </a:moveTo>
                <a:lnTo>
                  <a:pt x="4926457" y="0"/>
                </a:lnTo>
                <a:lnTo>
                  <a:pt x="4916025" y="30263"/>
                </a:lnTo>
                <a:lnTo>
                  <a:pt x="4896733" y="93086"/>
                </a:lnTo>
                <a:lnTo>
                  <a:pt x="4879637" y="159001"/>
                </a:lnTo>
                <a:lnTo>
                  <a:pt x="4864865" y="228040"/>
                </a:lnTo>
                <a:lnTo>
                  <a:pt x="4852539" y="300238"/>
                </a:lnTo>
                <a:lnTo>
                  <a:pt x="4842785" y="375628"/>
                </a:lnTo>
                <a:lnTo>
                  <a:pt x="4838912" y="414531"/>
                </a:lnTo>
                <a:lnTo>
                  <a:pt x="4835728" y="454244"/>
                </a:lnTo>
                <a:lnTo>
                  <a:pt x="4833250" y="494773"/>
                </a:lnTo>
                <a:lnTo>
                  <a:pt x="4831492" y="536121"/>
                </a:lnTo>
                <a:lnTo>
                  <a:pt x="4830471" y="578292"/>
                </a:lnTo>
                <a:lnTo>
                  <a:pt x="4830202" y="621292"/>
                </a:lnTo>
                <a:lnTo>
                  <a:pt x="4830701" y="665123"/>
                </a:lnTo>
                <a:lnTo>
                  <a:pt x="4831982" y="709790"/>
                </a:lnTo>
                <a:lnTo>
                  <a:pt x="4834063" y="755298"/>
                </a:lnTo>
                <a:lnTo>
                  <a:pt x="4836959" y="801650"/>
                </a:lnTo>
                <a:lnTo>
                  <a:pt x="4840684" y="848852"/>
                </a:lnTo>
                <a:lnTo>
                  <a:pt x="4845255" y="896906"/>
                </a:lnTo>
                <a:lnTo>
                  <a:pt x="4850687" y="945818"/>
                </a:lnTo>
                <a:lnTo>
                  <a:pt x="4856996" y="995591"/>
                </a:lnTo>
                <a:lnTo>
                  <a:pt x="4864197" y="1046230"/>
                </a:lnTo>
                <a:lnTo>
                  <a:pt x="4872307" y="1097740"/>
                </a:lnTo>
                <a:lnTo>
                  <a:pt x="4881340" y="1150123"/>
                </a:lnTo>
                <a:lnTo>
                  <a:pt x="4891312" y="1203385"/>
                </a:lnTo>
                <a:lnTo>
                  <a:pt x="4902239" y="1257530"/>
                </a:lnTo>
                <a:lnTo>
                  <a:pt x="4914137" y="1312561"/>
                </a:lnTo>
                <a:lnTo>
                  <a:pt x="4927020" y="1368484"/>
                </a:lnTo>
                <a:lnTo>
                  <a:pt x="4940905" y="1425303"/>
                </a:lnTo>
                <a:lnTo>
                  <a:pt x="4955807" y="1483021"/>
                </a:lnTo>
                <a:lnTo>
                  <a:pt x="4971742" y="1541642"/>
                </a:lnTo>
                <a:lnTo>
                  <a:pt x="4988725" y="1601172"/>
                </a:lnTo>
                <a:lnTo>
                  <a:pt x="5006772" y="1661615"/>
                </a:lnTo>
                <a:lnTo>
                  <a:pt x="5025898" y="1722974"/>
                </a:lnTo>
                <a:lnTo>
                  <a:pt x="5046120" y="1785253"/>
                </a:lnTo>
                <a:lnTo>
                  <a:pt x="5067452" y="1848458"/>
                </a:lnTo>
                <a:lnTo>
                  <a:pt x="5089911" y="1912592"/>
                </a:lnTo>
                <a:lnTo>
                  <a:pt x="5113511" y="1977660"/>
                </a:lnTo>
                <a:lnTo>
                  <a:pt x="5138269" y="2043665"/>
                </a:lnTo>
                <a:lnTo>
                  <a:pt x="5180812" y="2153993"/>
                </a:lnTo>
                <a:lnTo>
                  <a:pt x="5196444" y="2197209"/>
                </a:lnTo>
                <a:lnTo>
                  <a:pt x="5211104" y="2240256"/>
                </a:lnTo>
                <a:lnTo>
                  <a:pt x="5224797" y="2283132"/>
                </a:lnTo>
                <a:lnTo>
                  <a:pt x="5237532" y="2325835"/>
                </a:lnTo>
                <a:lnTo>
                  <a:pt x="5249314" y="2368362"/>
                </a:lnTo>
                <a:lnTo>
                  <a:pt x="5260152" y="2410710"/>
                </a:lnTo>
                <a:lnTo>
                  <a:pt x="5270052" y="2452875"/>
                </a:lnTo>
                <a:lnTo>
                  <a:pt x="5279020" y="2494856"/>
                </a:lnTo>
                <a:lnTo>
                  <a:pt x="5287065" y="2536650"/>
                </a:lnTo>
                <a:lnTo>
                  <a:pt x="5294193" y="2578253"/>
                </a:lnTo>
                <a:lnTo>
                  <a:pt x="5300410" y="2619664"/>
                </a:lnTo>
                <a:lnTo>
                  <a:pt x="5305724" y="2660879"/>
                </a:lnTo>
                <a:lnTo>
                  <a:pt x="5310142" y="2701895"/>
                </a:lnTo>
                <a:lnTo>
                  <a:pt x="5313671" y="2742710"/>
                </a:lnTo>
                <a:lnTo>
                  <a:pt x="5316317" y="2783321"/>
                </a:lnTo>
                <a:lnTo>
                  <a:pt x="5318089" y="2823725"/>
                </a:lnTo>
                <a:lnTo>
                  <a:pt x="5318991" y="2863919"/>
                </a:lnTo>
                <a:lnTo>
                  <a:pt x="5319033" y="2903902"/>
                </a:lnTo>
                <a:lnTo>
                  <a:pt x="5318220" y="2943669"/>
                </a:lnTo>
                <a:lnTo>
                  <a:pt x="5316559" y="2983218"/>
                </a:lnTo>
                <a:lnTo>
                  <a:pt x="5314058" y="3022546"/>
                </a:lnTo>
                <a:lnTo>
                  <a:pt x="5310724" y="3061651"/>
                </a:lnTo>
                <a:lnTo>
                  <a:pt x="5306563" y="3100530"/>
                </a:lnTo>
                <a:lnTo>
                  <a:pt x="5301582" y="3139180"/>
                </a:lnTo>
                <a:lnTo>
                  <a:pt x="5295788" y="3177599"/>
                </a:lnTo>
                <a:lnTo>
                  <a:pt x="5289189" y="3215782"/>
                </a:lnTo>
                <a:lnTo>
                  <a:pt x="5281792" y="3253729"/>
                </a:lnTo>
                <a:lnTo>
                  <a:pt x="5273602" y="3291435"/>
                </a:lnTo>
                <a:lnTo>
                  <a:pt x="5264628" y="3328899"/>
                </a:lnTo>
                <a:lnTo>
                  <a:pt x="5254876" y="3366117"/>
                </a:lnTo>
                <a:lnTo>
                  <a:pt x="5244353" y="3403086"/>
                </a:lnTo>
                <a:lnTo>
                  <a:pt x="5233066" y="3439805"/>
                </a:lnTo>
                <a:lnTo>
                  <a:pt x="5221022" y="3476269"/>
                </a:lnTo>
                <a:lnTo>
                  <a:pt x="5208228" y="3512477"/>
                </a:lnTo>
                <a:lnTo>
                  <a:pt x="5194691" y="3548426"/>
                </a:lnTo>
                <a:lnTo>
                  <a:pt x="5180418" y="3584112"/>
                </a:lnTo>
                <a:lnTo>
                  <a:pt x="5165416" y="3619533"/>
                </a:lnTo>
                <a:lnTo>
                  <a:pt x="5149692" y="3654687"/>
                </a:lnTo>
                <a:lnTo>
                  <a:pt x="5133253" y="3689570"/>
                </a:lnTo>
                <a:lnTo>
                  <a:pt x="5116105" y="3724180"/>
                </a:lnTo>
                <a:lnTo>
                  <a:pt x="5098256" y="3758513"/>
                </a:lnTo>
                <a:lnTo>
                  <a:pt x="5079713" y="3792568"/>
                </a:lnTo>
                <a:lnTo>
                  <a:pt x="5060483" y="3826341"/>
                </a:lnTo>
                <a:lnTo>
                  <a:pt x="5040572" y="3859830"/>
                </a:lnTo>
                <a:lnTo>
                  <a:pt x="5019988" y="3893032"/>
                </a:lnTo>
                <a:lnTo>
                  <a:pt x="4998738" y="3925944"/>
                </a:lnTo>
                <a:lnTo>
                  <a:pt x="4976828" y="3958563"/>
                </a:lnTo>
                <a:lnTo>
                  <a:pt x="4954265" y="3990887"/>
                </a:lnTo>
                <a:lnTo>
                  <a:pt x="4931058" y="4022912"/>
                </a:lnTo>
                <a:lnTo>
                  <a:pt x="4907211" y="4054637"/>
                </a:lnTo>
                <a:lnTo>
                  <a:pt x="4882733" y="4086058"/>
                </a:lnTo>
                <a:lnTo>
                  <a:pt x="4857630" y="4117172"/>
                </a:lnTo>
                <a:lnTo>
                  <a:pt x="4831910" y="4147977"/>
                </a:lnTo>
                <a:lnTo>
                  <a:pt x="4805579" y="4178470"/>
                </a:lnTo>
                <a:lnTo>
                  <a:pt x="4778644" y="4208648"/>
                </a:lnTo>
                <a:lnTo>
                  <a:pt x="4751112" y="4238508"/>
                </a:lnTo>
                <a:lnTo>
                  <a:pt x="4722991" y="4268048"/>
                </a:lnTo>
                <a:lnTo>
                  <a:pt x="4694286" y="4297265"/>
                </a:lnTo>
                <a:lnTo>
                  <a:pt x="4665006" y="4326156"/>
                </a:lnTo>
                <a:lnTo>
                  <a:pt x="4635157" y="4354718"/>
                </a:lnTo>
                <a:lnTo>
                  <a:pt x="4604746" y="4382949"/>
                </a:lnTo>
                <a:lnTo>
                  <a:pt x="4573780" y="4410846"/>
                </a:lnTo>
                <a:lnTo>
                  <a:pt x="4542265" y="4438405"/>
                </a:lnTo>
                <a:lnTo>
                  <a:pt x="4510210" y="4465625"/>
                </a:lnTo>
                <a:lnTo>
                  <a:pt x="4477621" y="4492503"/>
                </a:lnTo>
                <a:lnTo>
                  <a:pt x="4444504" y="4519035"/>
                </a:lnTo>
                <a:lnTo>
                  <a:pt x="4410868" y="4545218"/>
                </a:lnTo>
                <a:lnTo>
                  <a:pt x="4376718" y="4571052"/>
                </a:lnTo>
                <a:lnTo>
                  <a:pt x="4342061" y="4596531"/>
                </a:lnTo>
                <a:lnTo>
                  <a:pt x="4306906" y="4621654"/>
                </a:lnTo>
                <a:lnTo>
                  <a:pt x="4271258" y="4646418"/>
                </a:lnTo>
                <a:lnTo>
                  <a:pt x="4235125" y="4670820"/>
                </a:lnTo>
                <a:lnTo>
                  <a:pt x="4198513" y="4694857"/>
                </a:lnTo>
                <a:lnTo>
                  <a:pt x="4161430" y="4718527"/>
                </a:lnTo>
                <a:lnTo>
                  <a:pt x="4123883" y="4741827"/>
                </a:lnTo>
                <a:lnTo>
                  <a:pt x="4085878" y="4764753"/>
                </a:lnTo>
                <a:lnTo>
                  <a:pt x="4047422" y="4787304"/>
                </a:lnTo>
                <a:lnTo>
                  <a:pt x="4008523" y="4809476"/>
                </a:lnTo>
                <a:lnTo>
                  <a:pt x="3969187" y="4831267"/>
                </a:lnTo>
                <a:lnTo>
                  <a:pt x="3929421" y="4852674"/>
                </a:lnTo>
                <a:lnTo>
                  <a:pt x="3889233" y="4873694"/>
                </a:lnTo>
                <a:lnTo>
                  <a:pt x="3848629" y="4894324"/>
                </a:lnTo>
                <a:lnTo>
                  <a:pt x="3807617" y="4914562"/>
                </a:lnTo>
                <a:lnTo>
                  <a:pt x="3766202" y="4934405"/>
                </a:lnTo>
                <a:lnTo>
                  <a:pt x="3724393" y="4953850"/>
                </a:lnTo>
                <a:lnTo>
                  <a:pt x="3682195" y="4972894"/>
                </a:lnTo>
                <a:lnTo>
                  <a:pt x="3639617" y="4991534"/>
                </a:lnTo>
                <a:lnTo>
                  <a:pt x="3596665" y="5009769"/>
                </a:lnTo>
                <a:lnTo>
                  <a:pt x="3553346" y="5027594"/>
                </a:lnTo>
                <a:lnTo>
                  <a:pt x="3509667" y="5045008"/>
                </a:lnTo>
                <a:lnTo>
                  <a:pt x="3465635" y="5062007"/>
                </a:lnTo>
                <a:lnTo>
                  <a:pt x="3421256" y="5078588"/>
                </a:lnTo>
                <a:lnTo>
                  <a:pt x="3376539" y="5094750"/>
                </a:lnTo>
                <a:lnTo>
                  <a:pt x="3331489" y="5110489"/>
                </a:lnTo>
                <a:lnTo>
                  <a:pt x="3286114" y="5125802"/>
                </a:lnTo>
                <a:lnTo>
                  <a:pt x="3240421" y="5140686"/>
                </a:lnTo>
                <a:lnTo>
                  <a:pt x="3194417" y="5155140"/>
                </a:lnTo>
                <a:lnTo>
                  <a:pt x="3148108" y="5169159"/>
                </a:lnTo>
                <a:lnTo>
                  <a:pt x="3101502" y="5182742"/>
                </a:lnTo>
                <a:lnTo>
                  <a:pt x="3054606" y="5195886"/>
                </a:lnTo>
                <a:lnTo>
                  <a:pt x="3007426" y="5208587"/>
                </a:lnTo>
                <a:lnTo>
                  <a:pt x="2959969" y="5220843"/>
                </a:lnTo>
                <a:lnTo>
                  <a:pt x="2912244" y="5232651"/>
                </a:lnTo>
                <a:lnTo>
                  <a:pt x="2864255" y="5244009"/>
                </a:lnTo>
                <a:lnTo>
                  <a:pt x="2816011" y="5254913"/>
                </a:lnTo>
                <a:lnTo>
                  <a:pt x="2767518" y="5265361"/>
                </a:lnTo>
                <a:lnTo>
                  <a:pt x="2718784" y="5275350"/>
                </a:lnTo>
                <a:lnTo>
                  <a:pt x="2669815" y="5284878"/>
                </a:lnTo>
                <a:lnTo>
                  <a:pt x="2620619" y="5293941"/>
                </a:lnTo>
                <a:lnTo>
                  <a:pt x="2571201" y="5302538"/>
                </a:lnTo>
                <a:lnTo>
                  <a:pt x="2521570" y="5310664"/>
                </a:lnTo>
                <a:lnTo>
                  <a:pt x="2471732" y="5318317"/>
                </a:lnTo>
                <a:lnTo>
                  <a:pt x="2421694" y="5325495"/>
                </a:lnTo>
                <a:lnTo>
                  <a:pt x="2371463" y="5332195"/>
                </a:lnTo>
                <a:lnTo>
                  <a:pt x="2321046" y="5338413"/>
                </a:lnTo>
                <a:lnTo>
                  <a:pt x="2270450" y="5344148"/>
                </a:lnTo>
                <a:lnTo>
                  <a:pt x="2219682" y="5349396"/>
                </a:lnTo>
                <a:lnTo>
                  <a:pt x="2168750" y="5354155"/>
                </a:lnTo>
                <a:lnTo>
                  <a:pt x="2117659" y="5358422"/>
                </a:lnTo>
                <a:lnTo>
                  <a:pt x="2066416" y="5362194"/>
                </a:lnTo>
                <a:lnTo>
                  <a:pt x="869912" y="5467814"/>
                </a:lnTo>
                <a:lnTo>
                  <a:pt x="255825" y="5674709"/>
                </a:lnTo>
                <a:lnTo>
                  <a:pt x="30430" y="6137398"/>
                </a:lnTo>
                <a:lnTo>
                  <a:pt x="0" y="7010400"/>
                </a:lnTo>
                <a:lnTo>
                  <a:pt x="6191377" y="7010400"/>
                </a:lnTo>
                <a:lnTo>
                  <a:pt x="6191377" y="0"/>
                </a:lnTo>
                <a:close/>
              </a:path>
            </a:pathLst>
          </a:custGeom>
          <a:solidFill>
            <a:srgbClr val="7A5FE7">
              <a:alpha val="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76272" y="854223"/>
            <a:ext cx="8437578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b="0" i="0" dirty="0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Lorem ipsum </a:t>
            </a:r>
            <a:r>
              <a:rPr lang="en-IN" b="0" i="0" dirty="0" err="1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dolor</a:t>
            </a:r>
            <a:r>
              <a:rPr lang="en-IN" b="0" i="0" dirty="0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 sit </a:t>
            </a:r>
            <a:r>
              <a:rPr lang="en-IN" b="0" i="0" dirty="0" err="1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amet</a:t>
            </a:r>
            <a:r>
              <a:rPr lang="en-IN" b="0" i="0" dirty="0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, </a:t>
            </a:r>
            <a:r>
              <a:rPr lang="en-IN" b="0" i="0" dirty="0" err="1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consectetur</a:t>
            </a:r>
            <a:endParaRPr dirty="0">
              <a:solidFill>
                <a:srgbClr val="7B61FF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6272" y="4800600"/>
            <a:ext cx="5541978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2400" b="1" i="0" dirty="0">
                <a:solidFill>
                  <a:srgbClr val="7B61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N" sz="2400" b="1" i="0" dirty="0" err="1">
                <a:solidFill>
                  <a:srgbClr val="7B61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N" sz="2400" b="1" i="0" dirty="0">
                <a:solidFill>
                  <a:srgbClr val="7B61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N" sz="2400" b="1" i="0" dirty="0" err="1">
                <a:solidFill>
                  <a:srgbClr val="7B61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N" sz="2400" b="1" i="0" dirty="0">
                <a:solidFill>
                  <a:srgbClr val="7B61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sz="2100" b="1" dirty="0">
              <a:solidFill>
                <a:srgbClr val="7B61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826660"/>
            <a:ext cx="296545" cy="582295"/>
          </a:xfrm>
          <a:custGeom>
            <a:avLst/>
            <a:gdLst/>
            <a:ahLst/>
            <a:cxnLst/>
            <a:rect l="l" t="t" r="r" b="b"/>
            <a:pathLst>
              <a:path w="296545" h="582294">
                <a:moveTo>
                  <a:pt x="146079" y="0"/>
                </a:moveTo>
                <a:lnTo>
                  <a:pt x="98609" y="7657"/>
                </a:lnTo>
                <a:lnTo>
                  <a:pt x="57380" y="28979"/>
                </a:lnTo>
                <a:lnTo>
                  <a:pt x="24868" y="61491"/>
                </a:lnTo>
                <a:lnTo>
                  <a:pt x="3546" y="102720"/>
                </a:lnTo>
                <a:lnTo>
                  <a:pt x="0" y="124704"/>
                </a:lnTo>
                <a:lnTo>
                  <a:pt x="0" y="457234"/>
                </a:lnTo>
                <a:lnTo>
                  <a:pt x="24868" y="520447"/>
                </a:lnTo>
                <a:lnTo>
                  <a:pt x="57380" y="552960"/>
                </a:lnTo>
                <a:lnTo>
                  <a:pt x="98609" y="574282"/>
                </a:lnTo>
                <a:lnTo>
                  <a:pt x="146079" y="581939"/>
                </a:lnTo>
                <a:lnTo>
                  <a:pt x="193549" y="574282"/>
                </a:lnTo>
                <a:lnTo>
                  <a:pt x="234777" y="552960"/>
                </a:lnTo>
                <a:lnTo>
                  <a:pt x="267290" y="520447"/>
                </a:lnTo>
                <a:lnTo>
                  <a:pt x="288612" y="479219"/>
                </a:lnTo>
                <a:lnTo>
                  <a:pt x="296269" y="431749"/>
                </a:lnTo>
                <a:lnTo>
                  <a:pt x="296269" y="150190"/>
                </a:lnTo>
                <a:lnTo>
                  <a:pt x="288612" y="102720"/>
                </a:lnTo>
                <a:lnTo>
                  <a:pt x="267290" y="61491"/>
                </a:lnTo>
                <a:lnTo>
                  <a:pt x="234777" y="28979"/>
                </a:lnTo>
                <a:lnTo>
                  <a:pt x="193549" y="7657"/>
                </a:lnTo>
                <a:lnTo>
                  <a:pt x="146079" y="0"/>
                </a:lnTo>
                <a:close/>
              </a:path>
            </a:pathLst>
          </a:custGeom>
          <a:solidFill>
            <a:srgbClr val="7A5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88951" y="1981200"/>
            <a:ext cx="7112000" cy="1113155"/>
          </a:xfrm>
          <a:custGeom>
            <a:avLst/>
            <a:gdLst/>
            <a:ahLst/>
            <a:cxnLst/>
            <a:rect l="l" t="t" r="r" b="b"/>
            <a:pathLst>
              <a:path w="7112000" h="1113155">
                <a:moveTo>
                  <a:pt x="6910717" y="0"/>
                </a:moveTo>
                <a:lnTo>
                  <a:pt x="200799" y="0"/>
                </a:lnTo>
                <a:lnTo>
                  <a:pt x="154758" y="5303"/>
                </a:lnTo>
                <a:lnTo>
                  <a:pt x="112494" y="20409"/>
                </a:lnTo>
                <a:lnTo>
                  <a:pt x="75210" y="44114"/>
                </a:lnTo>
                <a:lnTo>
                  <a:pt x="44114" y="75210"/>
                </a:lnTo>
                <a:lnTo>
                  <a:pt x="20409" y="112494"/>
                </a:lnTo>
                <a:lnTo>
                  <a:pt x="5303" y="154758"/>
                </a:lnTo>
                <a:lnTo>
                  <a:pt x="0" y="200799"/>
                </a:lnTo>
                <a:lnTo>
                  <a:pt x="0" y="912164"/>
                </a:lnTo>
                <a:lnTo>
                  <a:pt x="5303" y="958205"/>
                </a:lnTo>
                <a:lnTo>
                  <a:pt x="20409" y="1000470"/>
                </a:lnTo>
                <a:lnTo>
                  <a:pt x="44114" y="1037753"/>
                </a:lnTo>
                <a:lnTo>
                  <a:pt x="75210" y="1068850"/>
                </a:lnTo>
                <a:lnTo>
                  <a:pt x="112494" y="1092554"/>
                </a:lnTo>
                <a:lnTo>
                  <a:pt x="154758" y="1107661"/>
                </a:lnTo>
                <a:lnTo>
                  <a:pt x="200799" y="1112964"/>
                </a:lnTo>
                <a:lnTo>
                  <a:pt x="6910717" y="1112964"/>
                </a:lnTo>
                <a:lnTo>
                  <a:pt x="6956758" y="1107661"/>
                </a:lnTo>
                <a:lnTo>
                  <a:pt x="6999023" y="1092554"/>
                </a:lnTo>
                <a:lnTo>
                  <a:pt x="7036306" y="1068850"/>
                </a:lnTo>
                <a:lnTo>
                  <a:pt x="7067403" y="1037753"/>
                </a:lnTo>
                <a:lnTo>
                  <a:pt x="7091107" y="1000470"/>
                </a:lnTo>
                <a:lnTo>
                  <a:pt x="7106214" y="958205"/>
                </a:lnTo>
                <a:lnTo>
                  <a:pt x="7111517" y="912164"/>
                </a:lnTo>
                <a:lnTo>
                  <a:pt x="7111517" y="200799"/>
                </a:lnTo>
                <a:lnTo>
                  <a:pt x="7106214" y="154758"/>
                </a:lnTo>
                <a:lnTo>
                  <a:pt x="7091107" y="112494"/>
                </a:lnTo>
                <a:lnTo>
                  <a:pt x="7067403" y="75210"/>
                </a:lnTo>
                <a:lnTo>
                  <a:pt x="7036306" y="44114"/>
                </a:lnTo>
                <a:lnTo>
                  <a:pt x="6999023" y="20409"/>
                </a:lnTo>
                <a:lnTo>
                  <a:pt x="6956758" y="5303"/>
                </a:lnTo>
                <a:lnTo>
                  <a:pt x="6910717" y="0"/>
                </a:lnTo>
                <a:close/>
              </a:path>
            </a:pathLst>
          </a:custGeom>
          <a:solidFill>
            <a:srgbClr val="5292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41610" y="2147454"/>
            <a:ext cx="6358525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4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N" sz="14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N" sz="14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N" sz="14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N" sz="14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14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IN" sz="14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14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IN" sz="14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14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IN" sz="14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14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IN" sz="14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IN" sz="14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lang="en-IN" sz="14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14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en-IN" sz="14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14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incididunt</a:t>
            </a:r>
            <a:r>
              <a:rPr lang="en-IN" sz="14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14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IN" sz="14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labore et dolore magna </a:t>
            </a:r>
            <a:r>
              <a:rPr lang="en-IN" sz="14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aliqua</a:t>
            </a:r>
            <a:r>
              <a:rPr lang="en-IN" sz="14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en-IN" sz="14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IN" sz="14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ad minim </a:t>
            </a:r>
            <a:r>
              <a:rPr lang="en-IN" sz="14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en-IN" sz="14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14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IN" sz="14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14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en-IN" sz="14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exercitation</a:t>
            </a:r>
            <a:endParaRPr lang="en-IN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76053" y="3484620"/>
            <a:ext cx="5999397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incididunt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labore et dolore magna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aliqua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ad minim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exercitation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laboris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nisi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1000929" y="3781357"/>
            <a:ext cx="1023619" cy="2529840"/>
          </a:xfrm>
          <a:custGeom>
            <a:avLst/>
            <a:gdLst/>
            <a:ahLst/>
            <a:cxnLst/>
            <a:rect l="l" t="t" r="r" b="b"/>
            <a:pathLst>
              <a:path w="1023620" h="2529840">
                <a:moveTo>
                  <a:pt x="1004941" y="0"/>
                </a:moveTo>
                <a:lnTo>
                  <a:pt x="956068" y="32714"/>
                </a:lnTo>
                <a:lnTo>
                  <a:pt x="913697" y="69050"/>
                </a:lnTo>
                <a:lnTo>
                  <a:pt x="867047" y="113241"/>
                </a:lnTo>
                <a:lnTo>
                  <a:pt x="817471" y="165513"/>
                </a:lnTo>
                <a:lnTo>
                  <a:pt x="792007" y="194749"/>
                </a:lnTo>
                <a:lnTo>
                  <a:pt x="766318" y="226090"/>
                </a:lnTo>
                <a:lnTo>
                  <a:pt x="740573" y="259564"/>
                </a:lnTo>
                <a:lnTo>
                  <a:pt x="714941" y="295198"/>
                </a:lnTo>
                <a:lnTo>
                  <a:pt x="689590" y="333021"/>
                </a:lnTo>
                <a:lnTo>
                  <a:pt x="664691" y="373062"/>
                </a:lnTo>
                <a:lnTo>
                  <a:pt x="640410" y="415348"/>
                </a:lnTo>
                <a:lnTo>
                  <a:pt x="616918" y="459907"/>
                </a:lnTo>
                <a:lnTo>
                  <a:pt x="594383" y="506768"/>
                </a:lnTo>
                <a:lnTo>
                  <a:pt x="572974" y="555959"/>
                </a:lnTo>
                <a:lnTo>
                  <a:pt x="552861" y="607508"/>
                </a:lnTo>
                <a:lnTo>
                  <a:pt x="534211" y="661443"/>
                </a:lnTo>
                <a:lnTo>
                  <a:pt x="517194" y="717792"/>
                </a:lnTo>
                <a:lnTo>
                  <a:pt x="501980" y="776583"/>
                </a:lnTo>
                <a:lnTo>
                  <a:pt x="488735" y="837845"/>
                </a:lnTo>
                <a:lnTo>
                  <a:pt x="477631" y="901606"/>
                </a:lnTo>
                <a:lnTo>
                  <a:pt x="468835" y="967894"/>
                </a:lnTo>
                <a:lnTo>
                  <a:pt x="462516" y="1036737"/>
                </a:lnTo>
                <a:lnTo>
                  <a:pt x="458844" y="1108162"/>
                </a:lnTo>
                <a:lnTo>
                  <a:pt x="457987" y="1182200"/>
                </a:lnTo>
                <a:lnTo>
                  <a:pt x="457981" y="1265781"/>
                </a:lnTo>
                <a:lnTo>
                  <a:pt x="456612" y="1345798"/>
                </a:lnTo>
                <a:lnTo>
                  <a:pt x="453920" y="1422345"/>
                </a:lnTo>
                <a:lnTo>
                  <a:pt x="449943" y="1495512"/>
                </a:lnTo>
                <a:lnTo>
                  <a:pt x="444721" y="1565393"/>
                </a:lnTo>
                <a:lnTo>
                  <a:pt x="438293" y="1632077"/>
                </a:lnTo>
                <a:lnTo>
                  <a:pt x="430698" y="1695659"/>
                </a:lnTo>
                <a:lnTo>
                  <a:pt x="421975" y="1756229"/>
                </a:lnTo>
                <a:lnTo>
                  <a:pt x="412163" y="1813879"/>
                </a:lnTo>
                <a:lnTo>
                  <a:pt x="401302" y="1868702"/>
                </a:lnTo>
                <a:lnTo>
                  <a:pt x="389430" y="1920789"/>
                </a:lnTo>
                <a:lnTo>
                  <a:pt x="376586" y="1970232"/>
                </a:lnTo>
                <a:lnTo>
                  <a:pt x="362810" y="2017124"/>
                </a:lnTo>
                <a:lnTo>
                  <a:pt x="348141" y="2061555"/>
                </a:lnTo>
                <a:lnTo>
                  <a:pt x="332618" y="2103619"/>
                </a:lnTo>
                <a:lnTo>
                  <a:pt x="316279" y="2143407"/>
                </a:lnTo>
                <a:lnTo>
                  <a:pt x="299165" y="2181011"/>
                </a:lnTo>
                <a:lnTo>
                  <a:pt x="281314" y="2216523"/>
                </a:lnTo>
                <a:lnTo>
                  <a:pt x="262765" y="2250035"/>
                </a:lnTo>
                <a:lnTo>
                  <a:pt x="223731" y="2311425"/>
                </a:lnTo>
                <a:lnTo>
                  <a:pt x="182376" y="2365919"/>
                </a:lnTo>
                <a:lnTo>
                  <a:pt x="139012" y="2414251"/>
                </a:lnTo>
                <a:lnTo>
                  <a:pt x="93953" y="2457157"/>
                </a:lnTo>
                <a:lnTo>
                  <a:pt x="47511" y="2495372"/>
                </a:lnTo>
                <a:lnTo>
                  <a:pt x="0" y="2529632"/>
                </a:lnTo>
                <a:lnTo>
                  <a:pt x="188781" y="2492644"/>
                </a:lnTo>
                <a:lnTo>
                  <a:pt x="309198" y="2443237"/>
                </a:lnTo>
                <a:lnTo>
                  <a:pt x="412992" y="2348037"/>
                </a:lnTo>
                <a:lnTo>
                  <a:pt x="551903" y="2173676"/>
                </a:lnTo>
                <a:lnTo>
                  <a:pt x="587166" y="2126183"/>
                </a:lnTo>
                <a:lnTo>
                  <a:pt x="620396" y="2077805"/>
                </a:lnTo>
                <a:lnTo>
                  <a:pt x="651658" y="2028606"/>
                </a:lnTo>
                <a:lnTo>
                  <a:pt x="681013" y="1978649"/>
                </a:lnTo>
                <a:lnTo>
                  <a:pt x="708523" y="1927999"/>
                </a:lnTo>
                <a:lnTo>
                  <a:pt x="734250" y="1876721"/>
                </a:lnTo>
                <a:lnTo>
                  <a:pt x="758258" y="1824878"/>
                </a:lnTo>
                <a:lnTo>
                  <a:pt x="780608" y="1772535"/>
                </a:lnTo>
                <a:lnTo>
                  <a:pt x="801363" y="1719756"/>
                </a:lnTo>
                <a:lnTo>
                  <a:pt x="820585" y="1666606"/>
                </a:lnTo>
                <a:lnTo>
                  <a:pt x="838336" y="1613147"/>
                </a:lnTo>
                <a:lnTo>
                  <a:pt x="854679" y="1559446"/>
                </a:lnTo>
                <a:lnTo>
                  <a:pt x="869676" y="1505566"/>
                </a:lnTo>
                <a:lnTo>
                  <a:pt x="883389" y="1451571"/>
                </a:lnTo>
                <a:lnTo>
                  <a:pt x="895880" y="1397525"/>
                </a:lnTo>
                <a:lnTo>
                  <a:pt x="907213" y="1343493"/>
                </a:lnTo>
                <a:lnTo>
                  <a:pt x="917448" y="1289539"/>
                </a:lnTo>
                <a:lnTo>
                  <a:pt x="926649" y="1235727"/>
                </a:lnTo>
                <a:lnTo>
                  <a:pt x="934878" y="1182122"/>
                </a:lnTo>
                <a:lnTo>
                  <a:pt x="942197" y="1128787"/>
                </a:lnTo>
                <a:lnTo>
                  <a:pt x="948669" y="1075787"/>
                </a:lnTo>
                <a:lnTo>
                  <a:pt x="954355" y="1023187"/>
                </a:lnTo>
                <a:lnTo>
                  <a:pt x="959318" y="971050"/>
                </a:lnTo>
                <a:lnTo>
                  <a:pt x="963621" y="919440"/>
                </a:lnTo>
                <a:lnTo>
                  <a:pt x="967325" y="868422"/>
                </a:lnTo>
                <a:lnTo>
                  <a:pt x="970494" y="818060"/>
                </a:lnTo>
                <a:lnTo>
                  <a:pt x="973188" y="768419"/>
                </a:lnTo>
                <a:lnTo>
                  <a:pt x="975471" y="719562"/>
                </a:lnTo>
                <a:lnTo>
                  <a:pt x="979053" y="624459"/>
                </a:lnTo>
                <a:lnTo>
                  <a:pt x="986406" y="364661"/>
                </a:lnTo>
                <a:lnTo>
                  <a:pt x="987791" y="325756"/>
                </a:lnTo>
                <a:lnTo>
                  <a:pt x="991258" y="252291"/>
                </a:lnTo>
                <a:lnTo>
                  <a:pt x="996071" y="185048"/>
                </a:lnTo>
                <a:lnTo>
                  <a:pt x="1002728" y="124541"/>
                </a:lnTo>
                <a:lnTo>
                  <a:pt x="1011728" y="71283"/>
                </a:lnTo>
                <a:lnTo>
                  <a:pt x="1023569" y="25788"/>
                </a:lnTo>
                <a:lnTo>
                  <a:pt x="1023424" y="13066"/>
                </a:lnTo>
                <a:lnTo>
                  <a:pt x="1016180" y="3744"/>
                </a:lnTo>
                <a:lnTo>
                  <a:pt x="1004941" y="0"/>
                </a:lnTo>
                <a:close/>
              </a:path>
            </a:pathLst>
          </a:custGeom>
          <a:solidFill>
            <a:srgbClr val="BCD0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1110752" y="4059499"/>
            <a:ext cx="776605" cy="2199005"/>
          </a:xfrm>
          <a:custGeom>
            <a:avLst/>
            <a:gdLst/>
            <a:ahLst/>
            <a:cxnLst/>
            <a:rect l="l" t="t" r="r" b="b"/>
            <a:pathLst>
              <a:path w="776604" h="2199004">
                <a:moveTo>
                  <a:pt x="769532" y="0"/>
                </a:moveTo>
                <a:lnTo>
                  <a:pt x="749482" y="51046"/>
                </a:lnTo>
                <a:lnTo>
                  <a:pt x="733877" y="98204"/>
                </a:lnTo>
                <a:lnTo>
                  <a:pt x="718815" y="145549"/>
                </a:lnTo>
                <a:lnTo>
                  <a:pt x="704264" y="193065"/>
                </a:lnTo>
                <a:lnTo>
                  <a:pt x="690196" y="240735"/>
                </a:lnTo>
                <a:lnTo>
                  <a:pt x="676581" y="288544"/>
                </a:lnTo>
                <a:lnTo>
                  <a:pt x="663662" y="336546"/>
                </a:lnTo>
                <a:lnTo>
                  <a:pt x="651247" y="384691"/>
                </a:lnTo>
                <a:lnTo>
                  <a:pt x="639332" y="432971"/>
                </a:lnTo>
                <a:lnTo>
                  <a:pt x="627916" y="481380"/>
                </a:lnTo>
                <a:lnTo>
                  <a:pt x="616999" y="529912"/>
                </a:lnTo>
                <a:lnTo>
                  <a:pt x="606578" y="578561"/>
                </a:lnTo>
                <a:lnTo>
                  <a:pt x="591973" y="651764"/>
                </a:lnTo>
                <a:lnTo>
                  <a:pt x="572811" y="762097"/>
                </a:lnTo>
                <a:lnTo>
                  <a:pt x="561571" y="835919"/>
                </a:lnTo>
                <a:lnTo>
                  <a:pt x="550026" y="922288"/>
                </a:lnTo>
                <a:lnTo>
                  <a:pt x="544186" y="971730"/>
                </a:lnTo>
                <a:lnTo>
                  <a:pt x="538840" y="1021208"/>
                </a:lnTo>
                <a:lnTo>
                  <a:pt x="533893" y="1070696"/>
                </a:lnTo>
                <a:lnTo>
                  <a:pt x="529254" y="1120166"/>
                </a:lnTo>
                <a:lnTo>
                  <a:pt x="516039" y="1268218"/>
                </a:lnTo>
                <a:lnTo>
                  <a:pt x="511057" y="1317323"/>
                </a:lnTo>
                <a:lnTo>
                  <a:pt x="505305" y="1366210"/>
                </a:lnTo>
                <a:lnTo>
                  <a:pt x="498501" y="1414819"/>
                </a:lnTo>
                <a:lnTo>
                  <a:pt x="490361" y="1463090"/>
                </a:lnTo>
                <a:lnTo>
                  <a:pt x="474890" y="1534591"/>
                </a:lnTo>
                <a:lnTo>
                  <a:pt x="454762" y="1604645"/>
                </a:lnTo>
                <a:lnTo>
                  <a:pt x="429447" y="1672821"/>
                </a:lnTo>
                <a:lnTo>
                  <a:pt x="399073" y="1738884"/>
                </a:lnTo>
                <a:lnTo>
                  <a:pt x="375820" y="1781520"/>
                </a:lnTo>
                <a:lnTo>
                  <a:pt x="350796" y="1823257"/>
                </a:lnTo>
                <a:lnTo>
                  <a:pt x="324011" y="1863932"/>
                </a:lnTo>
                <a:lnTo>
                  <a:pt x="295475" y="1903388"/>
                </a:lnTo>
                <a:lnTo>
                  <a:pt x="265196" y="1941463"/>
                </a:lnTo>
                <a:lnTo>
                  <a:pt x="233186" y="1977999"/>
                </a:lnTo>
                <a:lnTo>
                  <a:pt x="182159" y="2030004"/>
                </a:lnTo>
                <a:lnTo>
                  <a:pt x="120443" y="2084027"/>
                </a:lnTo>
                <a:lnTo>
                  <a:pt x="84235" y="2111814"/>
                </a:lnTo>
                <a:lnTo>
                  <a:pt x="39366" y="2143383"/>
                </a:lnTo>
                <a:lnTo>
                  <a:pt x="8599" y="2163457"/>
                </a:lnTo>
                <a:lnTo>
                  <a:pt x="3234" y="2168617"/>
                </a:lnTo>
                <a:lnTo>
                  <a:pt x="301" y="2175202"/>
                </a:lnTo>
                <a:lnTo>
                  <a:pt x="0" y="2182410"/>
                </a:lnTo>
                <a:lnTo>
                  <a:pt x="2528" y="2189441"/>
                </a:lnTo>
                <a:lnTo>
                  <a:pt x="7667" y="2195062"/>
                </a:lnTo>
                <a:lnTo>
                  <a:pt x="14326" y="2198166"/>
                </a:lnTo>
                <a:lnTo>
                  <a:pt x="21663" y="2198546"/>
                </a:lnTo>
                <a:lnTo>
                  <a:pt x="28830" y="2195995"/>
                </a:lnTo>
                <a:lnTo>
                  <a:pt x="71380" y="2169110"/>
                </a:lnTo>
                <a:lnTo>
                  <a:pt x="112778" y="2140282"/>
                </a:lnTo>
                <a:lnTo>
                  <a:pt x="152879" y="2109549"/>
                </a:lnTo>
                <a:lnTo>
                  <a:pt x="191537" y="2076947"/>
                </a:lnTo>
                <a:lnTo>
                  <a:pt x="228607" y="2042512"/>
                </a:lnTo>
                <a:lnTo>
                  <a:pt x="263945" y="2006282"/>
                </a:lnTo>
                <a:lnTo>
                  <a:pt x="313332" y="1948694"/>
                </a:lnTo>
                <a:lnTo>
                  <a:pt x="358509" y="1887829"/>
                </a:lnTo>
                <a:lnTo>
                  <a:pt x="389710" y="1840375"/>
                </a:lnTo>
                <a:lnTo>
                  <a:pt x="418718" y="1791519"/>
                </a:lnTo>
                <a:lnTo>
                  <a:pt x="458571" y="1712268"/>
                </a:lnTo>
                <a:lnTo>
                  <a:pt x="477788" y="1665357"/>
                </a:lnTo>
                <a:lnTo>
                  <a:pt x="494429" y="1617495"/>
                </a:lnTo>
                <a:lnTo>
                  <a:pt x="508635" y="1568900"/>
                </a:lnTo>
                <a:lnTo>
                  <a:pt x="520546" y="1519789"/>
                </a:lnTo>
                <a:lnTo>
                  <a:pt x="530302" y="1470380"/>
                </a:lnTo>
                <a:lnTo>
                  <a:pt x="538289" y="1420762"/>
                </a:lnTo>
                <a:lnTo>
                  <a:pt x="544872" y="1371103"/>
                </a:lnTo>
                <a:lnTo>
                  <a:pt x="550347" y="1321438"/>
                </a:lnTo>
                <a:lnTo>
                  <a:pt x="555013" y="1271800"/>
                </a:lnTo>
                <a:lnTo>
                  <a:pt x="559167" y="1222224"/>
                </a:lnTo>
                <a:lnTo>
                  <a:pt x="570669" y="1073936"/>
                </a:lnTo>
                <a:lnTo>
                  <a:pt x="574800" y="1024637"/>
                </a:lnTo>
                <a:lnTo>
                  <a:pt x="579310" y="975407"/>
                </a:lnTo>
                <a:lnTo>
                  <a:pt x="584308" y="926244"/>
                </a:lnTo>
                <a:lnTo>
                  <a:pt x="589903" y="877150"/>
                </a:lnTo>
                <a:lnTo>
                  <a:pt x="595948" y="828106"/>
                </a:lnTo>
                <a:lnTo>
                  <a:pt x="602622" y="779142"/>
                </a:lnTo>
                <a:lnTo>
                  <a:pt x="609861" y="730251"/>
                </a:lnTo>
                <a:lnTo>
                  <a:pt x="617600" y="681429"/>
                </a:lnTo>
                <a:lnTo>
                  <a:pt x="625772" y="632671"/>
                </a:lnTo>
                <a:lnTo>
                  <a:pt x="634315" y="583971"/>
                </a:lnTo>
                <a:lnTo>
                  <a:pt x="643465" y="535368"/>
                </a:lnTo>
                <a:lnTo>
                  <a:pt x="653119" y="486855"/>
                </a:lnTo>
                <a:lnTo>
                  <a:pt x="663274" y="438438"/>
                </a:lnTo>
                <a:lnTo>
                  <a:pt x="673927" y="390121"/>
                </a:lnTo>
                <a:lnTo>
                  <a:pt x="685073" y="341907"/>
                </a:lnTo>
                <a:lnTo>
                  <a:pt x="696710" y="293801"/>
                </a:lnTo>
                <a:lnTo>
                  <a:pt x="708624" y="245749"/>
                </a:lnTo>
                <a:lnTo>
                  <a:pt x="721080" y="197828"/>
                </a:lnTo>
                <a:lnTo>
                  <a:pt x="734034" y="150029"/>
                </a:lnTo>
                <a:lnTo>
                  <a:pt x="747440" y="102344"/>
                </a:lnTo>
                <a:lnTo>
                  <a:pt x="761252" y="54762"/>
                </a:lnTo>
                <a:lnTo>
                  <a:pt x="775425" y="7277"/>
                </a:lnTo>
                <a:lnTo>
                  <a:pt x="776212" y="4660"/>
                </a:lnTo>
                <a:lnTo>
                  <a:pt x="774815" y="1854"/>
                </a:lnTo>
                <a:lnTo>
                  <a:pt x="7695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1086168" y="2734740"/>
            <a:ext cx="824230" cy="2244090"/>
          </a:xfrm>
          <a:custGeom>
            <a:avLst/>
            <a:gdLst/>
            <a:ahLst/>
            <a:cxnLst/>
            <a:rect l="l" t="t" r="r" b="b"/>
            <a:pathLst>
              <a:path w="824229" h="2244090">
                <a:moveTo>
                  <a:pt x="792344" y="0"/>
                </a:moveTo>
                <a:lnTo>
                  <a:pt x="742347" y="33351"/>
                </a:lnTo>
                <a:lnTo>
                  <a:pt x="707088" y="64212"/>
                </a:lnTo>
                <a:lnTo>
                  <a:pt x="668407" y="99730"/>
                </a:lnTo>
                <a:lnTo>
                  <a:pt x="626841" y="139880"/>
                </a:lnTo>
                <a:lnTo>
                  <a:pt x="582931" y="184634"/>
                </a:lnTo>
                <a:lnTo>
                  <a:pt x="537214" y="233965"/>
                </a:lnTo>
                <a:lnTo>
                  <a:pt x="490232" y="287845"/>
                </a:lnTo>
                <a:lnTo>
                  <a:pt x="442523" y="346248"/>
                </a:lnTo>
                <a:lnTo>
                  <a:pt x="418564" y="377137"/>
                </a:lnTo>
                <a:lnTo>
                  <a:pt x="394625" y="409146"/>
                </a:lnTo>
                <a:lnTo>
                  <a:pt x="370775" y="442272"/>
                </a:lnTo>
                <a:lnTo>
                  <a:pt x="347080" y="476512"/>
                </a:lnTo>
                <a:lnTo>
                  <a:pt x="323607" y="511862"/>
                </a:lnTo>
                <a:lnTo>
                  <a:pt x="300425" y="548319"/>
                </a:lnTo>
                <a:lnTo>
                  <a:pt x="277600" y="585880"/>
                </a:lnTo>
                <a:lnTo>
                  <a:pt x="255200" y="624540"/>
                </a:lnTo>
                <a:lnTo>
                  <a:pt x="233293" y="664297"/>
                </a:lnTo>
                <a:lnTo>
                  <a:pt x="211945" y="705148"/>
                </a:lnTo>
                <a:lnTo>
                  <a:pt x="191225" y="747088"/>
                </a:lnTo>
                <a:lnTo>
                  <a:pt x="171199" y="790115"/>
                </a:lnTo>
                <a:lnTo>
                  <a:pt x="151935" y="834224"/>
                </a:lnTo>
                <a:lnTo>
                  <a:pt x="133500" y="879414"/>
                </a:lnTo>
                <a:lnTo>
                  <a:pt x="115962" y="925679"/>
                </a:lnTo>
                <a:lnTo>
                  <a:pt x="99389" y="973018"/>
                </a:lnTo>
                <a:lnTo>
                  <a:pt x="83847" y="1021426"/>
                </a:lnTo>
                <a:lnTo>
                  <a:pt x="69404" y="1070900"/>
                </a:lnTo>
                <a:lnTo>
                  <a:pt x="56128" y="1121437"/>
                </a:lnTo>
                <a:lnTo>
                  <a:pt x="44086" y="1173033"/>
                </a:lnTo>
                <a:lnTo>
                  <a:pt x="33344" y="1225685"/>
                </a:lnTo>
                <a:lnTo>
                  <a:pt x="23972" y="1279390"/>
                </a:lnTo>
                <a:lnTo>
                  <a:pt x="16036" y="1334144"/>
                </a:lnTo>
                <a:lnTo>
                  <a:pt x="9603" y="1389943"/>
                </a:lnTo>
                <a:lnTo>
                  <a:pt x="4741" y="1446785"/>
                </a:lnTo>
                <a:lnTo>
                  <a:pt x="1517" y="1504665"/>
                </a:lnTo>
                <a:lnTo>
                  <a:pt x="0" y="1563581"/>
                </a:lnTo>
                <a:lnTo>
                  <a:pt x="255" y="1623530"/>
                </a:lnTo>
                <a:lnTo>
                  <a:pt x="2351" y="1684507"/>
                </a:lnTo>
                <a:lnTo>
                  <a:pt x="6355" y="1746509"/>
                </a:lnTo>
                <a:lnTo>
                  <a:pt x="12334" y="1809533"/>
                </a:lnTo>
                <a:lnTo>
                  <a:pt x="20356" y="1873576"/>
                </a:lnTo>
                <a:lnTo>
                  <a:pt x="30488" y="1938634"/>
                </a:lnTo>
                <a:lnTo>
                  <a:pt x="42798" y="2004704"/>
                </a:lnTo>
                <a:lnTo>
                  <a:pt x="57353" y="2071782"/>
                </a:lnTo>
                <a:lnTo>
                  <a:pt x="74221" y="2139865"/>
                </a:lnTo>
                <a:lnTo>
                  <a:pt x="93468" y="2208950"/>
                </a:lnTo>
                <a:lnTo>
                  <a:pt x="126334" y="2242224"/>
                </a:lnTo>
                <a:lnTo>
                  <a:pt x="149841" y="2243740"/>
                </a:lnTo>
                <a:lnTo>
                  <a:pt x="172411" y="2233473"/>
                </a:lnTo>
                <a:lnTo>
                  <a:pt x="208585" y="2203307"/>
                </a:lnTo>
                <a:lnTo>
                  <a:pt x="250917" y="2165061"/>
                </a:lnTo>
                <a:lnTo>
                  <a:pt x="298005" y="2118677"/>
                </a:lnTo>
                <a:lnTo>
                  <a:pt x="348444" y="2064093"/>
                </a:lnTo>
                <a:lnTo>
                  <a:pt x="374482" y="2033707"/>
                </a:lnTo>
                <a:lnTo>
                  <a:pt x="400832" y="2001248"/>
                </a:lnTo>
                <a:lnTo>
                  <a:pt x="427318" y="1966710"/>
                </a:lnTo>
                <a:lnTo>
                  <a:pt x="453766" y="1930083"/>
                </a:lnTo>
                <a:lnTo>
                  <a:pt x="479999" y="1891361"/>
                </a:lnTo>
                <a:lnTo>
                  <a:pt x="505842" y="1850537"/>
                </a:lnTo>
                <a:lnTo>
                  <a:pt x="531120" y="1807601"/>
                </a:lnTo>
                <a:lnTo>
                  <a:pt x="555658" y="1762548"/>
                </a:lnTo>
                <a:lnTo>
                  <a:pt x="579279" y="1715369"/>
                </a:lnTo>
                <a:lnTo>
                  <a:pt x="601810" y="1666057"/>
                </a:lnTo>
                <a:lnTo>
                  <a:pt x="623073" y="1614605"/>
                </a:lnTo>
                <a:lnTo>
                  <a:pt x="642895" y="1561003"/>
                </a:lnTo>
                <a:lnTo>
                  <a:pt x="661099" y="1505247"/>
                </a:lnTo>
                <a:lnTo>
                  <a:pt x="677510" y="1447326"/>
                </a:lnTo>
                <a:lnTo>
                  <a:pt x="691953" y="1387235"/>
                </a:lnTo>
                <a:lnTo>
                  <a:pt x="704253" y="1324965"/>
                </a:lnTo>
                <a:lnTo>
                  <a:pt x="714233" y="1260509"/>
                </a:lnTo>
                <a:lnTo>
                  <a:pt x="721719" y="1193859"/>
                </a:lnTo>
                <a:lnTo>
                  <a:pt x="726535" y="1125008"/>
                </a:lnTo>
                <a:lnTo>
                  <a:pt x="728506" y="1053948"/>
                </a:lnTo>
                <a:lnTo>
                  <a:pt x="729468" y="970573"/>
                </a:lnTo>
                <a:lnTo>
                  <a:pt x="731159" y="891041"/>
                </a:lnTo>
                <a:lnTo>
                  <a:pt x="733525" y="815284"/>
                </a:lnTo>
                <a:lnTo>
                  <a:pt x="736510" y="743234"/>
                </a:lnTo>
                <a:lnTo>
                  <a:pt x="740059" y="674823"/>
                </a:lnTo>
                <a:lnTo>
                  <a:pt x="744118" y="609983"/>
                </a:lnTo>
                <a:lnTo>
                  <a:pt x="748631" y="548645"/>
                </a:lnTo>
                <a:lnTo>
                  <a:pt x="753544" y="490742"/>
                </a:lnTo>
                <a:lnTo>
                  <a:pt x="758801" y="436206"/>
                </a:lnTo>
                <a:lnTo>
                  <a:pt x="764349" y="384968"/>
                </a:lnTo>
                <a:lnTo>
                  <a:pt x="770131" y="336960"/>
                </a:lnTo>
                <a:lnTo>
                  <a:pt x="776093" y="292115"/>
                </a:lnTo>
                <a:lnTo>
                  <a:pt x="782181" y="250364"/>
                </a:lnTo>
                <a:lnTo>
                  <a:pt x="788338" y="211639"/>
                </a:lnTo>
                <a:lnTo>
                  <a:pt x="800644" y="142996"/>
                </a:lnTo>
                <a:lnTo>
                  <a:pt x="812571" y="85640"/>
                </a:lnTo>
                <a:lnTo>
                  <a:pt x="823680" y="39028"/>
                </a:lnTo>
                <a:lnTo>
                  <a:pt x="822280" y="19051"/>
                </a:lnTo>
                <a:lnTo>
                  <a:pt x="810196" y="5000"/>
                </a:lnTo>
                <a:lnTo>
                  <a:pt x="792344" y="0"/>
                </a:lnTo>
                <a:close/>
              </a:path>
            </a:pathLst>
          </a:custGeom>
          <a:solidFill>
            <a:srgbClr val="91B3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1220386" y="3350765"/>
            <a:ext cx="449580" cy="1601470"/>
          </a:xfrm>
          <a:custGeom>
            <a:avLst/>
            <a:gdLst/>
            <a:ahLst/>
            <a:cxnLst/>
            <a:rect l="l" t="t" r="r" b="b"/>
            <a:pathLst>
              <a:path w="449579" h="1601470">
                <a:moveTo>
                  <a:pt x="428091" y="0"/>
                </a:moveTo>
                <a:lnTo>
                  <a:pt x="421589" y="5854"/>
                </a:lnTo>
                <a:lnTo>
                  <a:pt x="416589" y="84772"/>
                </a:lnTo>
                <a:lnTo>
                  <a:pt x="410266" y="155878"/>
                </a:lnTo>
                <a:lnTo>
                  <a:pt x="402344" y="226667"/>
                </a:lnTo>
                <a:lnTo>
                  <a:pt x="392940" y="297014"/>
                </a:lnTo>
                <a:lnTo>
                  <a:pt x="382171" y="366793"/>
                </a:lnTo>
                <a:lnTo>
                  <a:pt x="370155" y="435877"/>
                </a:lnTo>
                <a:lnTo>
                  <a:pt x="357008" y="504141"/>
                </a:lnTo>
                <a:lnTo>
                  <a:pt x="342849" y="571460"/>
                </a:lnTo>
                <a:lnTo>
                  <a:pt x="327795" y="637707"/>
                </a:lnTo>
                <a:lnTo>
                  <a:pt x="311962" y="702756"/>
                </a:lnTo>
                <a:lnTo>
                  <a:pt x="295469" y="766483"/>
                </a:lnTo>
                <a:lnTo>
                  <a:pt x="278432" y="828760"/>
                </a:lnTo>
                <a:lnTo>
                  <a:pt x="260969" y="889462"/>
                </a:lnTo>
                <a:lnTo>
                  <a:pt x="243198" y="948464"/>
                </a:lnTo>
                <a:lnTo>
                  <a:pt x="225235" y="1005640"/>
                </a:lnTo>
                <a:lnTo>
                  <a:pt x="207199" y="1060863"/>
                </a:lnTo>
                <a:lnTo>
                  <a:pt x="189205" y="1114009"/>
                </a:lnTo>
                <a:lnTo>
                  <a:pt x="171373" y="1164950"/>
                </a:lnTo>
                <a:lnTo>
                  <a:pt x="153818" y="1213562"/>
                </a:lnTo>
                <a:lnTo>
                  <a:pt x="136659" y="1259719"/>
                </a:lnTo>
                <a:lnTo>
                  <a:pt x="120012" y="1303295"/>
                </a:lnTo>
                <a:lnTo>
                  <a:pt x="103996" y="1344163"/>
                </a:lnTo>
                <a:lnTo>
                  <a:pt x="88727" y="1382199"/>
                </a:lnTo>
                <a:lnTo>
                  <a:pt x="48578" y="1478052"/>
                </a:lnTo>
                <a:lnTo>
                  <a:pt x="27700" y="1525484"/>
                </a:lnTo>
                <a:lnTo>
                  <a:pt x="2959" y="1579079"/>
                </a:lnTo>
                <a:lnTo>
                  <a:pt x="0" y="1585112"/>
                </a:lnTo>
                <a:lnTo>
                  <a:pt x="1854" y="1592249"/>
                </a:lnTo>
                <a:lnTo>
                  <a:pt x="7023" y="1596148"/>
                </a:lnTo>
                <a:lnTo>
                  <a:pt x="9296" y="1597545"/>
                </a:lnTo>
                <a:lnTo>
                  <a:pt x="16154" y="1600885"/>
                </a:lnTo>
                <a:lnTo>
                  <a:pt x="24422" y="1598053"/>
                </a:lnTo>
                <a:lnTo>
                  <a:pt x="52670" y="1537262"/>
                </a:lnTo>
                <a:lnTo>
                  <a:pt x="73686" y="1489527"/>
                </a:lnTo>
                <a:lnTo>
                  <a:pt x="99601" y="1428359"/>
                </a:lnTo>
                <a:lnTo>
                  <a:pt x="114100" y="1393055"/>
                </a:lnTo>
                <a:lnTo>
                  <a:pt x="129469" y="1354772"/>
                </a:lnTo>
                <a:lnTo>
                  <a:pt x="145591" y="1313636"/>
                </a:lnTo>
                <a:lnTo>
                  <a:pt x="162347" y="1269775"/>
                </a:lnTo>
                <a:lnTo>
                  <a:pt x="179620" y="1223315"/>
                </a:lnTo>
                <a:lnTo>
                  <a:pt x="197290" y="1174382"/>
                </a:lnTo>
                <a:lnTo>
                  <a:pt x="215240" y="1123102"/>
                </a:lnTo>
                <a:lnTo>
                  <a:pt x="233352" y="1069603"/>
                </a:lnTo>
                <a:lnTo>
                  <a:pt x="251508" y="1014010"/>
                </a:lnTo>
                <a:lnTo>
                  <a:pt x="269589" y="956451"/>
                </a:lnTo>
                <a:lnTo>
                  <a:pt x="287477" y="897051"/>
                </a:lnTo>
                <a:lnTo>
                  <a:pt x="305056" y="835937"/>
                </a:lnTo>
                <a:lnTo>
                  <a:pt x="322205" y="773235"/>
                </a:lnTo>
                <a:lnTo>
                  <a:pt x="338808" y="709073"/>
                </a:lnTo>
                <a:lnTo>
                  <a:pt x="354746" y="643575"/>
                </a:lnTo>
                <a:lnTo>
                  <a:pt x="369900" y="576870"/>
                </a:lnTo>
                <a:lnTo>
                  <a:pt x="384154" y="509083"/>
                </a:lnTo>
                <a:lnTo>
                  <a:pt x="397389" y="440341"/>
                </a:lnTo>
                <a:lnTo>
                  <a:pt x="409486" y="370770"/>
                </a:lnTo>
                <a:lnTo>
                  <a:pt x="420328" y="300496"/>
                </a:lnTo>
                <a:lnTo>
                  <a:pt x="429796" y="229647"/>
                </a:lnTo>
                <a:lnTo>
                  <a:pt x="437773" y="158349"/>
                </a:lnTo>
                <a:lnTo>
                  <a:pt x="444140" y="86727"/>
                </a:lnTo>
                <a:lnTo>
                  <a:pt x="449173" y="7302"/>
                </a:lnTo>
                <a:lnTo>
                  <a:pt x="443318" y="800"/>
                </a:lnTo>
                <a:lnTo>
                  <a:pt x="4280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1" name="object 4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93007" y="3569627"/>
            <a:ext cx="1387894" cy="1953865"/>
          </a:xfrm>
          <a:prstGeom prst="rect">
            <a:avLst/>
          </a:prstGeom>
        </p:spPr>
      </p:pic>
      <p:pic>
        <p:nvPicPr>
          <p:cNvPr id="42" name="object 4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835630" y="3559924"/>
            <a:ext cx="2762370" cy="3001691"/>
          </a:xfrm>
          <a:prstGeom prst="rect">
            <a:avLst/>
          </a:prstGeom>
        </p:spPr>
      </p:pic>
      <p:pic>
        <p:nvPicPr>
          <p:cNvPr id="43" name="object 4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021167" y="6314465"/>
            <a:ext cx="204152" cy="227825"/>
          </a:xfrm>
          <a:prstGeom prst="rect">
            <a:avLst/>
          </a:prstGeom>
        </p:spPr>
      </p:pic>
      <p:pic>
        <p:nvPicPr>
          <p:cNvPr id="44" name="object 4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93557" y="4862448"/>
            <a:ext cx="773878" cy="1673377"/>
          </a:xfrm>
          <a:prstGeom prst="rect">
            <a:avLst/>
          </a:prstGeom>
        </p:spPr>
      </p:pic>
      <p:pic>
        <p:nvPicPr>
          <p:cNvPr id="45" name="object 4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051814" y="2871749"/>
            <a:ext cx="2917213" cy="2176846"/>
          </a:xfrm>
          <a:prstGeom prst="rect">
            <a:avLst/>
          </a:prstGeom>
        </p:spPr>
      </p:pic>
      <p:sp>
        <p:nvSpPr>
          <p:cNvPr id="46" name="object 46"/>
          <p:cNvSpPr txBox="1"/>
          <p:nvPr/>
        </p:nvSpPr>
        <p:spPr>
          <a:xfrm>
            <a:off x="11903819" y="6658008"/>
            <a:ext cx="252729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75"/>
              </a:lnSpc>
            </a:pPr>
            <a:r>
              <a:rPr sz="1600" spc="-5" dirty="0">
                <a:solidFill>
                  <a:srgbClr val="1C47CC"/>
                </a:solidFill>
                <a:latin typeface="Arial"/>
                <a:cs typeface="Arial"/>
              </a:rPr>
              <a:t>02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F43961FE-DB8E-481D-889D-A5FD73FADFF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9850" y="228600"/>
            <a:ext cx="551176" cy="52565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object 2">
            <a:extLst>
              <a:ext uri="{FF2B5EF4-FFF2-40B4-BE49-F238E27FC236}">
                <a16:creationId xmlns:a16="http://schemas.microsoft.com/office/drawing/2014/main" id="{1E6BD605-79E8-4A23-A2AB-69ABAC47BAC7}"/>
              </a:ext>
            </a:extLst>
          </p:cNvPr>
          <p:cNvSpPr/>
          <p:nvPr/>
        </p:nvSpPr>
        <p:spPr>
          <a:xfrm>
            <a:off x="4946650" y="1600200"/>
            <a:ext cx="2265045" cy="982980"/>
          </a:xfrm>
          <a:custGeom>
            <a:avLst/>
            <a:gdLst/>
            <a:ahLst/>
            <a:cxnLst/>
            <a:rect l="l" t="t" r="r" b="b"/>
            <a:pathLst>
              <a:path w="2265045" h="982980">
                <a:moveTo>
                  <a:pt x="2005787" y="0"/>
                </a:moveTo>
                <a:lnTo>
                  <a:pt x="258635" y="0"/>
                </a:lnTo>
                <a:lnTo>
                  <a:pt x="212146" y="4166"/>
                </a:lnTo>
                <a:lnTo>
                  <a:pt x="168390" y="16179"/>
                </a:lnTo>
                <a:lnTo>
                  <a:pt x="128098" y="35309"/>
                </a:lnTo>
                <a:lnTo>
                  <a:pt x="92001" y="60824"/>
                </a:lnTo>
                <a:lnTo>
                  <a:pt x="60828" y="91996"/>
                </a:lnTo>
                <a:lnTo>
                  <a:pt x="35312" y="128093"/>
                </a:lnTo>
                <a:lnTo>
                  <a:pt x="16181" y="168385"/>
                </a:lnTo>
                <a:lnTo>
                  <a:pt x="4167" y="212143"/>
                </a:lnTo>
                <a:lnTo>
                  <a:pt x="0" y="258635"/>
                </a:lnTo>
                <a:lnTo>
                  <a:pt x="0" y="723988"/>
                </a:lnTo>
                <a:lnTo>
                  <a:pt x="4167" y="770478"/>
                </a:lnTo>
                <a:lnTo>
                  <a:pt x="16181" y="814233"/>
                </a:lnTo>
                <a:lnTo>
                  <a:pt x="35312" y="854525"/>
                </a:lnTo>
                <a:lnTo>
                  <a:pt x="60828" y="890623"/>
                </a:lnTo>
                <a:lnTo>
                  <a:pt x="92001" y="921795"/>
                </a:lnTo>
                <a:lnTo>
                  <a:pt x="128098" y="947312"/>
                </a:lnTo>
                <a:lnTo>
                  <a:pt x="168390" y="966443"/>
                </a:lnTo>
                <a:lnTo>
                  <a:pt x="212146" y="978457"/>
                </a:lnTo>
                <a:lnTo>
                  <a:pt x="258635" y="982624"/>
                </a:lnTo>
                <a:lnTo>
                  <a:pt x="2005787" y="982624"/>
                </a:lnTo>
                <a:lnTo>
                  <a:pt x="2052276" y="978457"/>
                </a:lnTo>
                <a:lnTo>
                  <a:pt x="2096032" y="966443"/>
                </a:lnTo>
                <a:lnTo>
                  <a:pt x="2136323" y="947312"/>
                </a:lnTo>
                <a:lnTo>
                  <a:pt x="2172421" y="921795"/>
                </a:lnTo>
                <a:lnTo>
                  <a:pt x="2203593" y="890623"/>
                </a:lnTo>
                <a:lnTo>
                  <a:pt x="2229110" y="854525"/>
                </a:lnTo>
                <a:lnTo>
                  <a:pt x="2248241" y="814233"/>
                </a:lnTo>
                <a:lnTo>
                  <a:pt x="2260255" y="770478"/>
                </a:lnTo>
                <a:lnTo>
                  <a:pt x="2264422" y="723988"/>
                </a:lnTo>
                <a:lnTo>
                  <a:pt x="2264422" y="258635"/>
                </a:lnTo>
                <a:lnTo>
                  <a:pt x="2260255" y="212143"/>
                </a:lnTo>
                <a:lnTo>
                  <a:pt x="2248241" y="168385"/>
                </a:lnTo>
                <a:lnTo>
                  <a:pt x="2229110" y="128093"/>
                </a:lnTo>
                <a:lnTo>
                  <a:pt x="2203593" y="91996"/>
                </a:lnTo>
                <a:lnTo>
                  <a:pt x="2172421" y="60824"/>
                </a:lnTo>
                <a:lnTo>
                  <a:pt x="2136323" y="35309"/>
                </a:lnTo>
                <a:lnTo>
                  <a:pt x="2096032" y="16179"/>
                </a:lnTo>
                <a:lnTo>
                  <a:pt x="2052276" y="4166"/>
                </a:lnTo>
                <a:lnTo>
                  <a:pt x="2005787" y="0"/>
                </a:lnTo>
                <a:close/>
              </a:path>
            </a:pathLst>
          </a:custGeom>
          <a:solidFill>
            <a:schemeClr val="bg2">
              <a:lumMod val="10000"/>
              <a:alpha val="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2">
            <a:extLst>
              <a:ext uri="{FF2B5EF4-FFF2-40B4-BE49-F238E27FC236}">
                <a16:creationId xmlns:a16="http://schemas.microsoft.com/office/drawing/2014/main" id="{61C958FF-1C37-4E36-A1BA-9C944230E1BE}"/>
              </a:ext>
            </a:extLst>
          </p:cNvPr>
          <p:cNvSpPr/>
          <p:nvPr/>
        </p:nvSpPr>
        <p:spPr>
          <a:xfrm>
            <a:off x="4946650" y="2757047"/>
            <a:ext cx="2265045" cy="982980"/>
          </a:xfrm>
          <a:custGeom>
            <a:avLst/>
            <a:gdLst/>
            <a:ahLst/>
            <a:cxnLst/>
            <a:rect l="l" t="t" r="r" b="b"/>
            <a:pathLst>
              <a:path w="2265045" h="982980">
                <a:moveTo>
                  <a:pt x="2005787" y="0"/>
                </a:moveTo>
                <a:lnTo>
                  <a:pt x="258635" y="0"/>
                </a:lnTo>
                <a:lnTo>
                  <a:pt x="212146" y="4166"/>
                </a:lnTo>
                <a:lnTo>
                  <a:pt x="168390" y="16179"/>
                </a:lnTo>
                <a:lnTo>
                  <a:pt x="128098" y="35309"/>
                </a:lnTo>
                <a:lnTo>
                  <a:pt x="92001" y="60824"/>
                </a:lnTo>
                <a:lnTo>
                  <a:pt x="60828" y="91996"/>
                </a:lnTo>
                <a:lnTo>
                  <a:pt x="35312" y="128093"/>
                </a:lnTo>
                <a:lnTo>
                  <a:pt x="16181" y="168385"/>
                </a:lnTo>
                <a:lnTo>
                  <a:pt x="4167" y="212143"/>
                </a:lnTo>
                <a:lnTo>
                  <a:pt x="0" y="258635"/>
                </a:lnTo>
                <a:lnTo>
                  <a:pt x="0" y="723988"/>
                </a:lnTo>
                <a:lnTo>
                  <a:pt x="4167" y="770478"/>
                </a:lnTo>
                <a:lnTo>
                  <a:pt x="16181" y="814233"/>
                </a:lnTo>
                <a:lnTo>
                  <a:pt x="35312" y="854525"/>
                </a:lnTo>
                <a:lnTo>
                  <a:pt x="60828" y="890623"/>
                </a:lnTo>
                <a:lnTo>
                  <a:pt x="92001" y="921795"/>
                </a:lnTo>
                <a:lnTo>
                  <a:pt x="128098" y="947312"/>
                </a:lnTo>
                <a:lnTo>
                  <a:pt x="168390" y="966443"/>
                </a:lnTo>
                <a:lnTo>
                  <a:pt x="212146" y="978457"/>
                </a:lnTo>
                <a:lnTo>
                  <a:pt x="258635" y="982624"/>
                </a:lnTo>
                <a:lnTo>
                  <a:pt x="2005787" y="982624"/>
                </a:lnTo>
                <a:lnTo>
                  <a:pt x="2052276" y="978457"/>
                </a:lnTo>
                <a:lnTo>
                  <a:pt x="2096032" y="966443"/>
                </a:lnTo>
                <a:lnTo>
                  <a:pt x="2136323" y="947312"/>
                </a:lnTo>
                <a:lnTo>
                  <a:pt x="2172421" y="921795"/>
                </a:lnTo>
                <a:lnTo>
                  <a:pt x="2203593" y="890623"/>
                </a:lnTo>
                <a:lnTo>
                  <a:pt x="2229110" y="854525"/>
                </a:lnTo>
                <a:lnTo>
                  <a:pt x="2248241" y="814233"/>
                </a:lnTo>
                <a:lnTo>
                  <a:pt x="2260255" y="770478"/>
                </a:lnTo>
                <a:lnTo>
                  <a:pt x="2264422" y="723988"/>
                </a:lnTo>
                <a:lnTo>
                  <a:pt x="2264422" y="258635"/>
                </a:lnTo>
                <a:lnTo>
                  <a:pt x="2260255" y="212143"/>
                </a:lnTo>
                <a:lnTo>
                  <a:pt x="2248241" y="168385"/>
                </a:lnTo>
                <a:lnTo>
                  <a:pt x="2229110" y="128093"/>
                </a:lnTo>
                <a:lnTo>
                  <a:pt x="2203593" y="91996"/>
                </a:lnTo>
                <a:lnTo>
                  <a:pt x="2172421" y="60824"/>
                </a:lnTo>
                <a:lnTo>
                  <a:pt x="2136323" y="35309"/>
                </a:lnTo>
                <a:lnTo>
                  <a:pt x="2096032" y="16179"/>
                </a:lnTo>
                <a:lnTo>
                  <a:pt x="2052276" y="4166"/>
                </a:lnTo>
                <a:lnTo>
                  <a:pt x="2005787" y="0"/>
                </a:lnTo>
                <a:close/>
              </a:path>
            </a:pathLst>
          </a:custGeom>
          <a:solidFill>
            <a:schemeClr val="bg2">
              <a:lumMod val="10000"/>
              <a:alpha val="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2">
            <a:extLst>
              <a:ext uri="{FF2B5EF4-FFF2-40B4-BE49-F238E27FC236}">
                <a16:creationId xmlns:a16="http://schemas.microsoft.com/office/drawing/2014/main" id="{FDACB54B-4A92-4D8B-AE81-26539520D0BA}"/>
              </a:ext>
            </a:extLst>
          </p:cNvPr>
          <p:cNvSpPr/>
          <p:nvPr/>
        </p:nvSpPr>
        <p:spPr>
          <a:xfrm>
            <a:off x="4946650" y="3962400"/>
            <a:ext cx="2265045" cy="982980"/>
          </a:xfrm>
          <a:custGeom>
            <a:avLst/>
            <a:gdLst/>
            <a:ahLst/>
            <a:cxnLst/>
            <a:rect l="l" t="t" r="r" b="b"/>
            <a:pathLst>
              <a:path w="2265045" h="982980">
                <a:moveTo>
                  <a:pt x="2005787" y="0"/>
                </a:moveTo>
                <a:lnTo>
                  <a:pt x="258635" y="0"/>
                </a:lnTo>
                <a:lnTo>
                  <a:pt x="212146" y="4166"/>
                </a:lnTo>
                <a:lnTo>
                  <a:pt x="168390" y="16179"/>
                </a:lnTo>
                <a:lnTo>
                  <a:pt x="128098" y="35309"/>
                </a:lnTo>
                <a:lnTo>
                  <a:pt x="92001" y="60824"/>
                </a:lnTo>
                <a:lnTo>
                  <a:pt x="60828" y="91996"/>
                </a:lnTo>
                <a:lnTo>
                  <a:pt x="35312" y="128093"/>
                </a:lnTo>
                <a:lnTo>
                  <a:pt x="16181" y="168385"/>
                </a:lnTo>
                <a:lnTo>
                  <a:pt x="4167" y="212143"/>
                </a:lnTo>
                <a:lnTo>
                  <a:pt x="0" y="258635"/>
                </a:lnTo>
                <a:lnTo>
                  <a:pt x="0" y="723988"/>
                </a:lnTo>
                <a:lnTo>
                  <a:pt x="4167" y="770478"/>
                </a:lnTo>
                <a:lnTo>
                  <a:pt x="16181" y="814233"/>
                </a:lnTo>
                <a:lnTo>
                  <a:pt x="35312" y="854525"/>
                </a:lnTo>
                <a:lnTo>
                  <a:pt x="60828" y="890623"/>
                </a:lnTo>
                <a:lnTo>
                  <a:pt x="92001" y="921795"/>
                </a:lnTo>
                <a:lnTo>
                  <a:pt x="128098" y="947312"/>
                </a:lnTo>
                <a:lnTo>
                  <a:pt x="168390" y="966443"/>
                </a:lnTo>
                <a:lnTo>
                  <a:pt x="212146" y="978457"/>
                </a:lnTo>
                <a:lnTo>
                  <a:pt x="258635" y="982624"/>
                </a:lnTo>
                <a:lnTo>
                  <a:pt x="2005787" y="982624"/>
                </a:lnTo>
                <a:lnTo>
                  <a:pt x="2052276" y="978457"/>
                </a:lnTo>
                <a:lnTo>
                  <a:pt x="2096032" y="966443"/>
                </a:lnTo>
                <a:lnTo>
                  <a:pt x="2136323" y="947312"/>
                </a:lnTo>
                <a:lnTo>
                  <a:pt x="2172421" y="921795"/>
                </a:lnTo>
                <a:lnTo>
                  <a:pt x="2203593" y="890623"/>
                </a:lnTo>
                <a:lnTo>
                  <a:pt x="2229110" y="854525"/>
                </a:lnTo>
                <a:lnTo>
                  <a:pt x="2248241" y="814233"/>
                </a:lnTo>
                <a:lnTo>
                  <a:pt x="2260255" y="770478"/>
                </a:lnTo>
                <a:lnTo>
                  <a:pt x="2264422" y="723988"/>
                </a:lnTo>
                <a:lnTo>
                  <a:pt x="2264422" y="258635"/>
                </a:lnTo>
                <a:lnTo>
                  <a:pt x="2260255" y="212143"/>
                </a:lnTo>
                <a:lnTo>
                  <a:pt x="2248241" y="168385"/>
                </a:lnTo>
                <a:lnTo>
                  <a:pt x="2229110" y="128093"/>
                </a:lnTo>
                <a:lnTo>
                  <a:pt x="2203593" y="91996"/>
                </a:lnTo>
                <a:lnTo>
                  <a:pt x="2172421" y="60824"/>
                </a:lnTo>
                <a:lnTo>
                  <a:pt x="2136323" y="35309"/>
                </a:lnTo>
                <a:lnTo>
                  <a:pt x="2096032" y="16179"/>
                </a:lnTo>
                <a:lnTo>
                  <a:pt x="2052276" y="4166"/>
                </a:lnTo>
                <a:lnTo>
                  <a:pt x="2005787" y="0"/>
                </a:lnTo>
                <a:close/>
              </a:path>
            </a:pathLst>
          </a:custGeom>
          <a:solidFill>
            <a:schemeClr val="bg2">
              <a:lumMod val="10000"/>
              <a:alpha val="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2">
            <a:extLst>
              <a:ext uri="{FF2B5EF4-FFF2-40B4-BE49-F238E27FC236}">
                <a16:creationId xmlns:a16="http://schemas.microsoft.com/office/drawing/2014/main" id="{74414839-1A2C-4C9C-9193-AC6813021DFE}"/>
              </a:ext>
            </a:extLst>
          </p:cNvPr>
          <p:cNvSpPr/>
          <p:nvPr/>
        </p:nvSpPr>
        <p:spPr>
          <a:xfrm>
            <a:off x="755650" y="3962400"/>
            <a:ext cx="2265045" cy="982980"/>
          </a:xfrm>
          <a:custGeom>
            <a:avLst/>
            <a:gdLst/>
            <a:ahLst/>
            <a:cxnLst/>
            <a:rect l="l" t="t" r="r" b="b"/>
            <a:pathLst>
              <a:path w="2265045" h="982980">
                <a:moveTo>
                  <a:pt x="2005787" y="0"/>
                </a:moveTo>
                <a:lnTo>
                  <a:pt x="258635" y="0"/>
                </a:lnTo>
                <a:lnTo>
                  <a:pt x="212146" y="4166"/>
                </a:lnTo>
                <a:lnTo>
                  <a:pt x="168390" y="16179"/>
                </a:lnTo>
                <a:lnTo>
                  <a:pt x="128098" y="35309"/>
                </a:lnTo>
                <a:lnTo>
                  <a:pt x="92001" y="60824"/>
                </a:lnTo>
                <a:lnTo>
                  <a:pt x="60828" y="91996"/>
                </a:lnTo>
                <a:lnTo>
                  <a:pt x="35312" y="128093"/>
                </a:lnTo>
                <a:lnTo>
                  <a:pt x="16181" y="168385"/>
                </a:lnTo>
                <a:lnTo>
                  <a:pt x="4167" y="212143"/>
                </a:lnTo>
                <a:lnTo>
                  <a:pt x="0" y="258635"/>
                </a:lnTo>
                <a:lnTo>
                  <a:pt x="0" y="723988"/>
                </a:lnTo>
                <a:lnTo>
                  <a:pt x="4167" y="770478"/>
                </a:lnTo>
                <a:lnTo>
                  <a:pt x="16181" y="814233"/>
                </a:lnTo>
                <a:lnTo>
                  <a:pt x="35312" y="854525"/>
                </a:lnTo>
                <a:lnTo>
                  <a:pt x="60828" y="890623"/>
                </a:lnTo>
                <a:lnTo>
                  <a:pt x="92001" y="921795"/>
                </a:lnTo>
                <a:lnTo>
                  <a:pt x="128098" y="947312"/>
                </a:lnTo>
                <a:lnTo>
                  <a:pt x="168390" y="966443"/>
                </a:lnTo>
                <a:lnTo>
                  <a:pt x="212146" y="978457"/>
                </a:lnTo>
                <a:lnTo>
                  <a:pt x="258635" y="982624"/>
                </a:lnTo>
                <a:lnTo>
                  <a:pt x="2005787" y="982624"/>
                </a:lnTo>
                <a:lnTo>
                  <a:pt x="2052276" y="978457"/>
                </a:lnTo>
                <a:lnTo>
                  <a:pt x="2096032" y="966443"/>
                </a:lnTo>
                <a:lnTo>
                  <a:pt x="2136323" y="947312"/>
                </a:lnTo>
                <a:lnTo>
                  <a:pt x="2172421" y="921795"/>
                </a:lnTo>
                <a:lnTo>
                  <a:pt x="2203593" y="890623"/>
                </a:lnTo>
                <a:lnTo>
                  <a:pt x="2229110" y="854525"/>
                </a:lnTo>
                <a:lnTo>
                  <a:pt x="2248241" y="814233"/>
                </a:lnTo>
                <a:lnTo>
                  <a:pt x="2260255" y="770478"/>
                </a:lnTo>
                <a:lnTo>
                  <a:pt x="2264422" y="723988"/>
                </a:lnTo>
                <a:lnTo>
                  <a:pt x="2264422" y="258635"/>
                </a:lnTo>
                <a:lnTo>
                  <a:pt x="2260255" y="212143"/>
                </a:lnTo>
                <a:lnTo>
                  <a:pt x="2248241" y="168385"/>
                </a:lnTo>
                <a:lnTo>
                  <a:pt x="2229110" y="128093"/>
                </a:lnTo>
                <a:lnTo>
                  <a:pt x="2203593" y="91996"/>
                </a:lnTo>
                <a:lnTo>
                  <a:pt x="2172421" y="60824"/>
                </a:lnTo>
                <a:lnTo>
                  <a:pt x="2136323" y="35309"/>
                </a:lnTo>
                <a:lnTo>
                  <a:pt x="2096032" y="16179"/>
                </a:lnTo>
                <a:lnTo>
                  <a:pt x="2052276" y="4166"/>
                </a:lnTo>
                <a:lnTo>
                  <a:pt x="2005787" y="0"/>
                </a:lnTo>
                <a:close/>
              </a:path>
            </a:pathLst>
          </a:custGeom>
          <a:solidFill>
            <a:schemeClr val="bg2">
              <a:lumMod val="10000"/>
              <a:alpha val="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2">
            <a:extLst>
              <a:ext uri="{FF2B5EF4-FFF2-40B4-BE49-F238E27FC236}">
                <a16:creationId xmlns:a16="http://schemas.microsoft.com/office/drawing/2014/main" id="{12AB5F98-8B0D-428E-BABB-F21AA8E674B1}"/>
              </a:ext>
            </a:extLst>
          </p:cNvPr>
          <p:cNvSpPr/>
          <p:nvPr/>
        </p:nvSpPr>
        <p:spPr>
          <a:xfrm>
            <a:off x="755650" y="2757047"/>
            <a:ext cx="2265045" cy="982980"/>
          </a:xfrm>
          <a:custGeom>
            <a:avLst/>
            <a:gdLst/>
            <a:ahLst/>
            <a:cxnLst/>
            <a:rect l="l" t="t" r="r" b="b"/>
            <a:pathLst>
              <a:path w="2265045" h="982980">
                <a:moveTo>
                  <a:pt x="2005787" y="0"/>
                </a:moveTo>
                <a:lnTo>
                  <a:pt x="258635" y="0"/>
                </a:lnTo>
                <a:lnTo>
                  <a:pt x="212146" y="4166"/>
                </a:lnTo>
                <a:lnTo>
                  <a:pt x="168390" y="16179"/>
                </a:lnTo>
                <a:lnTo>
                  <a:pt x="128098" y="35309"/>
                </a:lnTo>
                <a:lnTo>
                  <a:pt x="92001" y="60824"/>
                </a:lnTo>
                <a:lnTo>
                  <a:pt x="60828" y="91996"/>
                </a:lnTo>
                <a:lnTo>
                  <a:pt x="35312" y="128093"/>
                </a:lnTo>
                <a:lnTo>
                  <a:pt x="16181" y="168385"/>
                </a:lnTo>
                <a:lnTo>
                  <a:pt x="4167" y="212143"/>
                </a:lnTo>
                <a:lnTo>
                  <a:pt x="0" y="258635"/>
                </a:lnTo>
                <a:lnTo>
                  <a:pt x="0" y="723988"/>
                </a:lnTo>
                <a:lnTo>
                  <a:pt x="4167" y="770478"/>
                </a:lnTo>
                <a:lnTo>
                  <a:pt x="16181" y="814233"/>
                </a:lnTo>
                <a:lnTo>
                  <a:pt x="35312" y="854525"/>
                </a:lnTo>
                <a:lnTo>
                  <a:pt x="60828" y="890623"/>
                </a:lnTo>
                <a:lnTo>
                  <a:pt x="92001" y="921795"/>
                </a:lnTo>
                <a:lnTo>
                  <a:pt x="128098" y="947312"/>
                </a:lnTo>
                <a:lnTo>
                  <a:pt x="168390" y="966443"/>
                </a:lnTo>
                <a:lnTo>
                  <a:pt x="212146" y="978457"/>
                </a:lnTo>
                <a:lnTo>
                  <a:pt x="258635" y="982624"/>
                </a:lnTo>
                <a:lnTo>
                  <a:pt x="2005787" y="982624"/>
                </a:lnTo>
                <a:lnTo>
                  <a:pt x="2052276" y="978457"/>
                </a:lnTo>
                <a:lnTo>
                  <a:pt x="2096032" y="966443"/>
                </a:lnTo>
                <a:lnTo>
                  <a:pt x="2136323" y="947312"/>
                </a:lnTo>
                <a:lnTo>
                  <a:pt x="2172421" y="921795"/>
                </a:lnTo>
                <a:lnTo>
                  <a:pt x="2203593" y="890623"/>
                </a:lnTo>
                <a:lnTo>
                  <a:pt x="2229110" y="854525"/>
                </a:lnTo>
                <a:lnTo>
                  <a:pt x="2248241" y="814233"/>
                </a:lnTo>
                <a:lnTo>
                  <a:pt x="2260255" y="770478"/>
                </a:lnTo>
                <a:lnTo>
                  <a:pt x="2264422" y="723988"/>
                </a:lnTo>
                <a:lnTo>
                  <a:pt x="2264422" y="258635"/>
                </a:lnTo>
                <a:lnTo>
                  <a:pt x="2260255" y="212143"/>
                </a:lnTo>
                <a:lnTo>
                  <a:pt x="2248241" y="168385"/>
                </a:lnTo>
                <a:lnTo>
                  <a:pt x="2229110" y="128093"/>
                </a:lnTo>
                <a:lnTo>
                  <a:pt x="2203593" y="91996"/>
                </a:lnTo>
                <a:lnTo>
                  <a:pt x="2172421" y="60824"/>
                </a:lnTo>
                <a:lnTo>
                  <a:pt x="2136323" y="35309"/>
                </a:lnTo>
                <a:lnTo>
                  <a:pt x="2096032" y="16179"/>
                </a:lnTo>
                <a:lnTo>
                  <a:pt x="2052276" y="4166"/>
                </a:lnTo>
                <a:lnTo>
                  <a:pt x="2005787" y="0"/>
                </a:lnTo>
                <a:close/>
              </a:path>
            </a:pathLst>
          </a:custGeom>
          <a:solidFill>
            <a:schemeClr val="bg2">
              <a:lumMod val="10000"/>
              <a:alpha val="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2">
            <a:extLst>
              <a:ext uri="{FF2B5EF4-FFF2-40B4-BE49-F238E27FC236}">
                <a16:creationId xmlns:a16="http://schemas.microsoft.com/office/drawing/2014/main" id="{DF45894D-4BF6-4C26-AC95-D85467E7557C}"/>
              </a:ext>
            </a:extLst>
          </p:cNvPr>
          <p:cNvSpPr/>
          <p:nvPr/>
        </p:nvSpPr>
        <p:spPr>
          <a:xfrm>
            <a:off x="755650" y="1600200"/>
            <a:ext cx="2265045" cy="982980"/>
          </a:xfrm>
          <a:custGeom>
            <a:avLst/>
            <a:gdLst/>
            <a:ahLst/>
            <a:cxnLst/>
            <a:rect l="l" t="t" r="r" b="b"/>
            <a:pathLst>
              <a:path w="2265045" h="982980">
                <a:moveTo>
                  <a:pt x="2005787" y="0"/>
                </a:moveTo>
                <a:lnTo>
                  <a:pt x="258635" y="0"/>
                </a:lnTo>
                <a:lnTo>
                  <a:pt x="212146" y="4166"/>
                </a:lnTo>
                <a:lnTo>
                  <a:pt x="168390" y="16179"/>
                </a:lnTo>
                <a:lnTo>
                  <a:pt x="128098" y="35309"/>
                </a:lnTo>
                <a:lnTo>
                  <a:pt x="92001" y="60824"/>
                </a:lnTo>
                <a:lnTo>
                  <a:pt x="60828" y="91996"/>
                </a:lnTo>
                <a:lnTo>
                  <a:pt x="35312" y="128093"/>
                </a:lnTo>
                <a:lnTo>
                  <a:pt x="16181" y="168385"/>
                </a:lnTo>
                <a:lnTo>
                  <a:pt x="4167" y="212143"/>
                </a:lnTo>
                <a:lnTo>
                  <a:pt x="0" y="258635"/>
                </a:lnTo>
                <a:lnTo>
                  <a:pt x="0" y="723988"/>
                </a:lnTo>
                <a:lnTo>
                  <a:pt x="4167" y="770478"/>
                </a:lnTo>
                <a:lnTo>
                  <a:pt x="16181" y="814233"/>
                </a:lnTo>
                <a:lnTo>
                  <a:pt x="35312" y="854525"/>
                </a:lnTo>
                <a:lnTo>
                  <a:pt x="60828" y="890623"/>
                </a:lnTo>
                <a:lnTo>
                  <a:pt x="92001" y="921795"/>
                </a:lnTo>
                <a:lnTo>
                  <a:pt x="128098" y="947312"/>
                </a:lnTo>
                <a:lnTo>
                  <a:pt x="168390" y="966443"/>
                </a:lnTo>
                <a:lnTo>
                  <a:pt x="212146" y="978457"/>
                </a:lnTo>
                <a:lnTo>
                  <a:pt x="258635" y="982624"/>
                </a:lnTo>
                <a:lnTo>
                  <a:pt x="2005787" y="982624"/>
                </a:lnTo>
                <a:lnTo>
                  <a:pt x="2052276" y="978457"/>
                </a:lnTo>
                <a:lnTo>
                  <a:pt x="2096032" y="966443"/>
                </a:lnTo>
                <a:lnTo>
                  <a:pt x="2136323" y="947312"/>
                </a:lnTo>
                <a:lnTo>
                  <a:pt x="2172421" y="921795"/>
                </a:lnTo>
                <a:lnTo>
                  <a:pt x="2203593" y="890623"/>
                </a:lnTo>
                <a:lnTo>
                  <a:pt x="2229110" y="854525"/>
                </a:lnTo>
                <a:lnTo>
                  <a:pt x="2248241" y="814233"/>
                </a:lnTo>
                <a:lnTo>
                  <a:pt x="2260255" y="770478"/>
                </a:lnTo>
                <a:lnTo>
                  <a:pt x="2264422" y="723988"/>
                </a:lnTo>
                <a:lnTo>
                  <a:pt x="2264422" y="258635"/>
                </a:lnTo>
                <a:lnTo>
                  <a:pt x="2260255" y="212143"/>
                </a:lnTo>
                <a:lnTo>
                  <a:pt x="2248241" y="168385"/>
                </a:lnTo>
                <a:lnTo>
                  <a:pt x="2229110" y="128093"/>
                </a:lnTo>
                <a:lnTo>
                  <a:pt x="2203593" y="91996"/>
                </a:lnTo>
                <a:lnTo>
                  <a:pt x="2172421" y="60824"/>
                </a:lnTo>
                <a:lnTo>
                  <a:pt x="2136323" y="35309"/>
                </a:lnTo>
                <a:lnTo>
                  <a:pt x="2096032" y="16179"/>
                </a:lnTo>
                <a:lnTo>
                  <a:pt x="2052276" y="4166"/>
                </a:lnTo>
                <a:lnTo>
                  <a:pt x="2005787" y="0"/>
                </a:lnTo>
                <a:close/>
              </a:path>
            </a:pathLst>
          </a:custGeom>
          <a:solidFill>
            <a:schemeClr val="bg2">
              <a:lumMod val="10000"/>
              <a:alpha val="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673091" y="0"/>
            <a:ext cx="6658609" cy="7010400"/>
          </a:xfrm>
          <a:custGeom>
            <a:avLst/>
            <a:gdLst/>
            <a:ahLst/>
            <a:cxnLst/>
            <a:rect l="l" t="t" r="r" b="b"/>
            <a:pathLst>
              <a:path w="6658609" h="7010400">
                <a:moveTo>
                  <a:pt x="6658229" y="0"/>
                </a:moveTo>
                <a:lnTo>
                  <a:pt x="4926457" y="0"/>
                </a:lnTo>
                <a:lnTo>
                  <a:pt x="4916025" y="30263"/>
                </a:lnTo>
                <a:lnTo>
                  <a:pt x="4896733" y="93086"/>
                </a:lnTo>
                <a:lnTo>
                  <a:pt x="4879637" y="159001"/>
                </a:lnTo>
                <a:lnTo>
                  <a:pt x="4864865" y="228040"/>
                </a:lnTo>
                <a:lnTo>
                  <a:pt x="4852539" y="300238"/>
                </a:lnTo>
                <a:lnTo>
                  <a:pt x="4842785" y="375628"/>
                </a:lnTo>
                <a:lnTo>
                  <a:pt x="4838912" y="414531"/>
                </a:lnTo>
                <a:lnTo>
                  <a:pt x="4835728" y="454244"/>
                </a:lnTo>
                <a:lnTo>
                  <a:pt x="4833250" y="494773"/>
                </a:lnTo>
                <a:lnTo>
                  <a:pt x="4831492" y="536121"/>
                </a:lnTo>
                <a:lnTo>
                  <a:pt x="4830471" y="578292"/>
                </a:lnTo>
                <a:lnTo>
                  <a:pt x="4830202" y="621292"/>
                </a:lnTo>
                <a:lnTo>
                  <a:pt x="4830701" y="665123"/>
                </a:lnTo>
                <a:lnTo>
                  <a:pt x="4831982" y="709790"/>
                </a:lnTo>
                <a:lnTo>
                  <a:pt x="4834063" y="755298"/>
                </a:lnTo>
                <a:lnTo>
                  <a:pt x="4836959" y="801650"/>
                </a:lnTo>
                <a:lnTo>
                  <a:pt x="4840684" y="848852"/>
                </a:lnTo>
                <a:lnTo>
                  <a:pt x="4845255" y="896906"/>
                </a:lnTo>
                <a:lnTo>
                  <a:pt x="4850687" y="945818"/>
                </a:lnTo>
                <a:lnTo>
                  <a:pt x="4856996" y="995591"/>
                </a:lnTo>
                <a:lnTo>
                  <a:pt x="4864197" y="1046230"/>
                </a:lnTo>
                <a:lnTo>
                  <a:pt x="4872307" y="1097740"/>
                </a:lnTo>
                <a:lnTo>
                  <a:pt x="4881340" y="1150123"/>
                </a:lnTo>
                <a:lnTo>
                  <a:pt x="4891312" y="1203385"/>
                </a:lnTo>
                <a:lnTo>
                  <a:pt x="4902239" y="1257530"/>
                </a:lnTo>
                <a:lnTo>
                  <a:pt x="4914137" y="1312561"/>
                </a:lnTo>
                <a:lnTo>
                  <a:pt x="4927020" y="1368484"/>
                </a:lnTo>
                <a:lnTo>
                  <a:pt x="4940905" y="1425303"/>
                </a:lnTo>
                <a:lnTo>
                  <a:pt x="4955807" y="1483021"/>
                </a:lnTo>
                <a:lnTo>
                  <a:pt x="4971742" y="1541642"/>
                </a:lnTo>
                <a:lnTo>
                  <a:pt x="4988725" y="1601172"/>
                </a:lnTo>
                <a:lnTo>
                  <a:pt x="5006772" y="1661615"/>
                </a:lnTo>
                <a:lnTo>
                  <a:pt x="5025898" y="1722974"/>
                </a:lnTo>
                <a:lnTo>
                  <a:pt x="5046120" y="1785253"/>
                </a:lnTo>
                <a:lnTo>
                  <a:pt x="5067452" y="1848458"/>
                </a:lnTo>
                <a:lnTo>
                  <a:pt x="5089911" y="1912592"/>
                </a:lnTo>
                <a:lnTo>
                  <a:pt x="5113511" y="1977660"/>
                </a:lnTo>
                <a:lnTo>
                  <a:pt x="5138269" y="2043665"/>
                </a:lnTo>
                <a:lnTo>
                  <a:pt x="5180812" y="2153993"/>
                </a:lnTo>
                <a:lnTo>
                  <a:pt x="5196444" y="2197209"/>
                </a:lnTo>
                <a:lnTo>
                  <a:pt x="5211104" y="2240256"/>
                </a:lnTo>
                <a:lnTo>
                  <a:pt x="5224797" y="2283132"/>
                </a:lnTo>
                <a:lnTo>
                  <a:pt x="5237532" y="2325835"/>
                </a:lnTo>
                <a:lnTo>
                  <a:pt x="5249314" y="2368362"/>
                </a:lnTo>
                <a:lnTo>
                  <a:pt x="5260152" y="2410710"/>
                </a:lnTo>
                <a:lnTo>
                  <a:pt x="5270052" y="2452875"/>
                </a:lnTo>
                <a:lnTo>
                  <a:pt x="5279020" y="2494856"/>
                </a:lnTo>
                <a:lnTo>
                  <a:pt x="5287065" y="2536650"/>
                </a:lnTo>
                <a:lnTo>
                  <a:pt x="5294193" y="2578253"/>
                </a:lnTo>
                <a:lnTo>
                  <a:pt x="5300410" y="2619664"/>
                </a:lnTo>
                <a:lnTo>
                  <a:pt x="5305724" y="2660879"/>
                </a:lnTo>
                <a:lnTo>
                  <a:pt x="5310142" y="2701895"/>
                </a:lnTo>
                <a:lnTo>
                  <a:pt x="5313671" y="2742710"/>
                </a:lnTo>
                <a:lnTo>
                  <a:pt x="5316317" y="2783321"/>
                </a:lnTo>
                <a:lnTo>
                  <a:pt x="5318089" y="2823725"/>
                </a:lnTo>
                <a:lnTo>
                  <a:pt x="5318991" y="2863919"/>
                </a:lnTo>
                <a:lnTo>
                  <a:pt x="5319033" y="2903902"/>
                </a:lnTo>
                <a:lnTo>
                  <a:pt x="5318220" y="2943669"/>
                </a:lnTo>
                <a:lnTo>
                  <a:pt x="5316559" y="2983218"/>
                </a:lnTo>
                <a:lnTo>
                  <a:pt x="5314058" y="3022546"/>
                </a:lnTo>
                <a:lnTo>
                  <a:pt x="5310724" y="3061651"/>
                </a:lnTo>
                <a:lnTo>
                  <a:pt x="5306563" y="3100530"/>
                </a:lnTo>
                <a:lnTo>
                  <a:pt x="5301582" y="3139180"/>
                </a:lnTo>
                <a:lnTo>
                  <a:pt x="5295788" y="3177599"/>
                </a:lnTo>
                <a:lnTo>
                  <a:pt x="5289189" y="3215782"/>
                </a:lnTo>
                <a:lnTo>
                  <a:pt x="5281792" y="3253729"/>
                </a:lnTo>
                <a:lnTo>
                  <a:pt x="5273602" y="3291435"/>
                </a:lnTo>
                <a:lnTo>
                  <a:pt x="5264628" y="3328899"/>
                </a:lnTo>
                <a:lnTo>
                  <a:pt x="5254876" y="3366117"/>
                </a:lnTo>
                <a:lnTo>
                  <a:pt x="5244353" y="3403086"/>
                </a:lnTo>
                <a:lnTo>
                  <a:pt x="5233066" y="3439805"/>
                </a:lnTo>
                <a:lnTo>
                  <a:pt x="5221022" y="3476269"/>
                </a:lnTo>
                <a:lnTo>
                  <a:pt x="5208228" y="3512477"/>
                </a:lnTo>
                <a:lnTo>
                  <a:pt x="5194691" y="3548426"/>
                </a:lnTo>
                <a:lnTo>
                  <a:pt x="5180418" y="3584112"/>
                </a:lnTo>
                <a:lnTo>
                  <a:pt x="5165416" y="3619533"/>
                </a:lnTo>
                <a:lnTo>
                  <a:pt x="5149692" y="3654687"/>
                </a:lnTo>
                <a:lnTo>
                  <a:pt x="5133253" y="3689570"/>
                </a:lnTo>
                <a:lnTo>
                  <a:pt x="5116105" y="3724180"/>
                </a:lnTo>
                <a:lnTo>
                  <a:pt x="5098256" y="3758513"/>
                </a:lnTo>
                <a:lnTo>
                  <a:pt x="5079713" y="3792568"/>
                </a:lnTo>
                <a:lnTo>
                  <a:pt x="5060483" y="3826341"/>
                </a:lnTo>
                <a:lnTo>
                  <a:pt x="5040572" y="3859830"/>
                </a:lnTo>
                <a:lnTo>
                  <a:pt x="5019988" y="3893032"/>
                </a:lnTo>
                <a:lnTo>
                  <a:pt x="4998738" y="3925944"/>
                </a:lnTo>
                <a:lnTo>
                  <a:pt x="4976828" y="3958563"/>
                </a:lnTo>
                <a:lnTo>
                  <a:pt x="4954265" y="3990887"/>
                </a:lnTo>
                <a:lnTo>
                  <a:pt x="4931058" y="4022912"/>
                </a:lnTo>
                <a:lnTo>
                  <a:pt x="4907211" y="4054637"/>
                </a:lnTo>
                <a:lnTo>
                  <a:pt x="4882733" y="4086058"/>
                </a:lnTo>
                <a:lnTo>
                  <a:pt x="4857630" y="4117172"/>
                </a:lnTo>
                <a:lnTo>
                  <a:pt x="4831910" y="4147977"/>
                </a:lnTo>
                <a:lnTo>
                  <a:pt x="4805579" y="4178470"/>
                </a:lnTo>
                <a:lnTo>
                  <a:pt x="4778644" y="4208648"/>
                </a:lnTo>
                <a:lnTo>
                  <a:pt x="4751112" y="4238508"/>
                </a:lnTo>
                <a:lnTo>
                  <a:pt x="4722991" y="4268048"/>
                </a:lnTo>
                <a:lnTo>
                  <a:pt x="4694286" y="4297265"/>
                </a:lnTo>
                <a:lnTo>
                  <a:pt x="4665006" y="4326156"/>
                </a:lnTo>
                <a:lnTo>
                  <a:pt x="4635157" y="4354718"/>
                </a:lnTo>
                <a:lnTo>
                  <a:pt x="4604746" y="4382949"/>
                </a:lnTo>
                <a:lnTo>
                  <a:pt x="4573780" y="4410846"/>
                </a:lnTo>
                <a:lnTo>
                  <a:pt x="4542265" y="4438405"/>
                </a:lnTo>
                <a:lnTo>
                  <a:pt x="4510210" y="4465625"/>
                </a:lnTo>
                <a:lnTo>
                  <a:pt x="4477621" y="4492503"/>
                </a:lnTo>
                <a:lnTo>
                  <a:pt x="4444504" y="4519035"/>
                </a:lnTo>
                <a:lnTo>
                  <a:pt x="4410868" y="4545218"/>
                </a:lnTo>
                <a:lnTo>
                  <a:pt x="4376718" y="4571052"/>
                </a:lnTo>
                <a:lnTo>
                  <a:pt x="4342061" y="4596531"/>
                </a:lnTo>
                <a:lnTo>
                  <a:pt x="4306906" y="4621654"/>
                </a:lnTo>
                <a:lnTo>
                  <a:pt x="4271258" y="4646418"/>
                </a:lnTo>
                <a:lnTo>
                  <a:pt x="4235125" y="4670820"/>
                </a:lnTo>
                <a:lnTo>
                  <a:pt x="4198513" y="4694857"/>
                </a:lnTo>
                <a:lnTo>
                  <a:pt x="4161430" y="4718527"/>
                </a:lnTo>
                <a:lnTo>
                  <a:pt x="4123883" y="4741827"/>
                </a:lnTo>
                <a:lnTo>
                  <a:pt x="4085878" y="4764753"/>
                </a:lnTo>
                <a:lnTo>
                  <a:pt x="4047422" y="4787304"/>
                </a:lnTo>
                <a:lnTo>
                  <a:pt x="4008523" y="4809476"/>
                </a:lnTo>
                <a:lnTo>
                  <a:pt x="3969187" y="4831267"/>
                </a:lnTo>
                <a:lnTo>
                  <a:pt x="3929421" y="4852674"/>
                </a:lnTo>
                <a:lnTo>
                  <a:pt x="3889233" y="4873694"/>
                </a:lnTo>
                <a:lnTo>
                  <a:pt x="3848629" y="4894324"/>
                </a:lnTo>
                <a:lnTo>
                  <a:pt x="3807617" y="4914562"/>
                </a:lnTo>
                <a:lnTo>
                  <a:pt x="3766202" y="4934405"/>
                </a:lnTo>
                <a:lnTo>
                  <a:pt x="3724393" y="4953850"/>
                </a:lnTo>
                <a:lnTo>
                  <a:pt x="3682195" y="4972894"/>
                </a:lnTo>
                <a:lnTo>
                  <a:pt x="3639617" y="4991534"/>
                </a:lnTo>
                <a:lnTo>
                  <a:pt x="3596665" y="5009769"/>
                </a:lnTo>
                <a:lnTo>
                  <a:pt x="3553346" y="5027594"/>
                </a:lnTo>
                <a:lnTo>
                  <a:pt x="3509667" y="5045008"/>
                </a:lnTo>
                <a:lnTo>
                  <a:pt x="3465635" y="5062007"/>
                </a:lnTo>
                <a:lnTo>
                  <a:pt x="3421256" y="5078588"/>
                </a:lnTo>
                <a:lnTo>
                  <a:pt x="3376539" y="5094750"/>
                </a:lnTo>
                <a:lnTo>
                  <a:pt x="3331489" y="5110489"/>
                </a:lnTo>
                <a:lnTo>
                  <a:pt x="3286114" y="5125802"/>
                </a:lnTo>
                <a:lnTo>
                  <a:pt x="3240421" y="5140686"/>
                </a:lnTo>
                <a:lnTo>
                  <a:pt x="3194417" y="5155140"/>
                </a:lnTo>
                <a:lnTo>
                  <a:pt x="3148108" y="5169159"/>
                </a:lnTo>
                <a:lnTo>
                  <a:pt x="3101502" y="5182742"/>
                </a:lnTo>
                <a:lnTo>
                  <a:pt x="3054606" y="5195886"/>
                </a:lnTo>
                <a:lnTo>
                  <a:pt x="3007426" y="5208587"/>
                </a:lnTo>
                <a:lnTo>
                  <a:pt x="2959969" y="5220843"/>
                </a:lnTo>
                <a:lnTo>
                  <a:pt x="2912244" y="5232651"/>
                </a:lnTo>
                <a:lnTo>
                  <a:pt x="2864255" y="5244009"/>
                </a:lnTo>
                <a:lnTo>
                  <a:pt x="2816011" y="5254913"/>
                </a:lnTo>
                <a:lnTo>
                  <a:pt x="2767518" y="5265361"/>
                </a:lnTo>
                <a:lnTo>
                  <a:pt x="2718784" y="5275350"/>
                </a:lnTo>
                <a:lnTo>
                  <a:pt x="2669815" y="5284878"/>
                </a:lnTo>
                <a:lnTo>
                  <a:pt x="2620619" y="5293941"/>
                </a:lnTo>
                <a:lnTo>
                  <a:pt x="2571201" y="5302538"/>
                </a:lnTo>
                <a:lnTo>
                  <a:pt x="2521570" y="5310664"/>
                </a:lnTo>
                <a:lnTo>
                  <a:pt x="2471732" y="5318317"/>
                </a:lnTo>
                <a:lnTo>
                  <a:pt x="2421694" y="5325495"/>
                </a:lnTo>
                <a:lnTo>
                  <a:pt x="2371463" y="5332195"/>
                </a:lnTo>
                <a:lnTo>
                  <a:pt x="2321046" y="5338413"/>
                </a:lnTo>
                <a:lnTo>
                  <a:pt x="2270450" y="5344148"/>
                </a:lnTo>
                <a:lnTo>
                  <a:pt x="2219682" y="5349396"/>
                </a:lnTo>
                <a:lnTo>
                  <a:pt x="2168750" y="5354155"/>
                </a:lnTo>
                <a:lnTo>
                  <a:pt x="2117659" y="5358422"/>
                </a:lnTo>
                <a:lnTo>
                  <a:pt x="2066416" y="5362194"/>
                </a:lnTo>
                <a:lnTo>
                  <a:pt x="869912" y="5467814"/>
                </a:lnTo>
                <a:lnTo>
                  <a:pt x="255825" y="5674709"/>
                </a:lnTo>
                <a:lnTo>
                  <a:pt x="30430" y="6137398"/>
                </a:lnTo>
                <a:lnTo>
                  <a:pt x="0" y="7010400"/>
                </a:lnTo>
                <a:lnTo>
                  <a:pt x="6658229" y="7010400"/>
                </a:lnTo>
                <a:lnTo>
                  <a:pt x="6658229" y="0"/>
                </a:lnTo>
                <a:close/>
              </a:path>
            </a:pathLst>
          </a:custGeom>
          <a:solidFill>
            <a:srgbClr val="7A5FE7">
              <a:alpha val="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76274" y="854223"/>
            <a:ext cx="7294576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b="0" i="0" dirty="0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Lorem ipsum </a:t>
            </a:r>
            <a:r>
              <a:rPr lang="en-IN" b="0" i="0" dirty="0" err="1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dolor</a:t>
            </a:r>
            <a:r>
              <a:rPr lang="en-IN" b="0" i="0" dirty="0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 sit </a:t>
            </a:r>
            <a:r>
              <a:rPr lang="en-IN" b="0" i="0" dirty="0" err="1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amet</a:t>
            </a:r>
            <a:r>
              <a:rPr lang="en-IN" b="0" i="0" dirty="0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, </a:t>
            </a:r>
            <a:r>
              <a:rPr lang="en-IN" b="0" i="0" dirty="0" err="1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consectetur</a:t>
            </a:r>
            <a:endParaRPr spc="-20" dirty="0"/>
          </a:p>
        </p:txBody>
      </p:sp>
      <p:sp>
        <p:nvSpPr>
          <p:cNvPr id="5" name="object 5"/>
          <p:cNvSpPr/>
          <p:nvPr/>
        </p:nvSpPr>
        <p:spPr>
          <a:xfrm>
            <a:off x="0" y="826660"/>
            <a:ext cx="296545" cy="582295"/>
          </a:xfrm>
          <a:custGeom>
            <a:avLst/>
            <a:gdLst/>
            <a:ahLst/>
            <a:cxnLst/>
            <a:rect l="l" t="t" r="r" b="b"/>
            <a:pathLst>
              <a:path w="296545" h="582294">
                <a:moveTo>
                  <a:pt x="146079" y="0"/>
                </a:moveTo>
                <a:lnTo>
                  <a:pt x="98609" y="7657"/>
                </a:lnTo>
                <a:lnTo>
                  <a:pt x="57380" y="28979"/>
                </a:lnTo>
                <a:lnTo>
                  <a:pt x="24868" y="61491"/>
                </a:lnTo>
                <a:lnTo>
                  <a:pt x="3546" y="102720"/>
                </a:lnTo>
                <a:lnTo>
                  <a:pt x="0" y="124704"/>
                </a:lnTo>
                <a:lnTo>
                  <a:pt x="0" y="457234"/>
                </a:lnTo>
                <a:lnTo>
                  <a:pt x="24868" y="520447"/>
                </a:lnTo>
                <a:lnTo>
                  <a:pt x="57380" y="552960"/>
                </a:lnTo>
                <a:lnTo>
                  <a:pt x="98609" y="574282"/>
                </a:lnTo>
                <a:lnTo>
                  <a:pt x="146079" y="581939"/>
                </a:lnTo>
                <a:lnTo>
                  <a:pt x="193549" y="574282"/>
                </a:lnTo>
                <a:lnTo>
                  <a:pt x="234777" y="552960"/>
                </a:lnTo>
                <a:lnTo>
                  <a:pt x="267290" y="520447"/>
                </a:lnTo>
                <a:lnTo>
                  <a:pt x="288612" y="479219"/>
                </a:lnTo>
                <a:lnTo>
                  <a:pt x="296269" y="431749"/>
                </a:lnTo>
                <a:lnTo>
                  <a:pt x="296269" y="150190"/>
                </a:lnTo>
                <a:lnTo>
                  <a:pt x="288612" y="102720"/>
                </a:lnTo>
                <a:lnTo>
                  <a:pt x="267290" y="61491"/>
                </a:lnTo>
                <a:lnTo>
                  <a:pt x="234777" y="28979"/>
                </a:lnTo>
                <a:lnTo>
                  <a:pt x="193549" y="7657"/>
                </a:lnTo>
                <a:lnTo>
                  <a:pt x="146079" y="0"/>
                </a:lnTo>
                <a:close/>
              </a:path>
            </a:pathLst>
          </a:custGeom>
          <a:solidFill>
            <a:srgbClr val="7A5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3707776" y="2850856"/>
            <a:ext cx="713105" cy="859155"/>
            <a:chOff x="3707776" y="2850856"/>
            <a:chExt cx="713105" cy="859155"/>
          </a:xfrm>
        </p:grpSpPr>
        <p:sp>
          <p:nvSpPr>
            <p:cNvPr id="9" name="object 9"/>
            <p:cNvSpPr/>
            <p:nvPr/>
          </p:nvSpPr>
          <p:spPr>
            <a:xfrm>
              <a:off x="3707776" y="2850856"/>
              <a:ext cx="713105" cy="859155"/>
            </a:xfrm>
            <a:custGeom>
              <a:avLst/>
              <a:gdLst/>
              <a:ahLst/>
              <a:cxnLst/>
              <a:rect l="l" t="t" r="r" b="b"/>
              <a:pathLst>
                <a:path w="713104" h="859154">
                  <a:moveTo>
                    <a:pt x="356362" y="0"/>
                  </a:moveTo>
                  <a:lnTo>
                    <a:pt x="308006" y="3253"/>
                  </a:lnTo>
                  <a:lnTo>
                    <a:pt x="261627" y="12729"/>
                  </a:lnTo>
                  <a:lnTo>
                    <a:pt x="217650" y="28004"/>
                  </a:lnTo>
                  <a:lnTo>
                    <a:pt x="176499" y="48654"/>
                  </a:lnTo>
                  <a:lnTo>
                    <a:pt x="138600" y="74252"/>
                  </a:lnTo>
                  <a:lnTo>
                    <a:pt x="104376" y="104376"/>
                  </a:lnTo>
                  <a:lnTo>
                    <a:pt x="74252" y="138600"/>
                  </a:lnTo>
                  <a:lnTo>
                    <a:pt x="48654" y="176499"/>
                  </a:lnTo>
                  <a:lnTo>
                    <a:pt x="28004" y="217650"/>
                  </a:lnTo>
                  <a:lnTo>
                    <a:pt x="12729" y="261627"/>
                  </a:lnTo>
                  <a:lnTo>
                    <a:pt x="3253" y="308006"/>
                  </a:lnTo>
                  <a:lnTo>
                    <a:pt x="0" y="356362"/>
                  </a:lnTo>
                  <a:lnTo>
                    <a:pt x="0" y="502589"/>
                  </a:lnTo>
                  <a:lnTo>
                    <a:pt x="3253" y="550945"/>
                  </a:lnTo>
                  <a:lnTo>
                    <a:pt x="12729" y="597324"/>
                  </a:lnTo>
                  <a:lnTo>
                    <a:pt x="28004" y="641301"/>
                  </a:lnTo>
                  <a:lnTo>
                    <a:pt x="48654" y="682451"/>
                  </a:lnTo>
                  <a:lnTo>
                    <a:pt x="74252" y="720351"/>
                  </a:lnTo>
                  <a:lnTo>
                    <a:pt x="104376" y="754575"/>
                  </a:lnTo>
                  <a:lnTo>
                    <a:pt x="138600" y="784698"/>
                  </a:lnTo>
                  <a:lnTo>
                    <a:pt x="176499" y="810297"/>
                  </a:lnTo>
                  <a:lnTo>
                    <a:pt x="217650" y="830946"/>
                  </a:lnTo>
                  <a:lnTo>
                    <a:pt x="261627" y="846222"/>
                  </a:lnTo>
                  <a:lnTo>
                    <a:pt x="308006" y="855698"/>
                  </a:lnTo>
                  <a:lnTo>
                    <a:pt x="356362" y="858951"/>
                  </a:lnTo>
                  <a:lnTo>
                    <a:pt x="404717" y="855698"/>
                  </a:lnTo>
                  <a:lnTo>
                    <a:pt x="451096" y="846222"/>
                  </a:lnTo>
                  <a:lnTo>
                    <a:pt x="495073" y="830946"/>
                  </a:lnTo>
                  <a:lnTo>
                    <a:pt x="536224" y="810297"/>
                  </a:lnTo>
                  <a:lnTo>
                    <a:pt x="574123" y="784698"/>
                  </a:lnTo>
                  <a:lnTo>
                    <a:pt x="608347" y="754575"/>
                  </a:lnTo>
                  <a:lnTo>
                    <a:pt x="638471" y="720351"/>
                  </a:lnTo>
                  <a:lnTo>
                    <a:pt x="664069" y="682451"/>
                  </a:lnTo>
                  <a:lnTo>
                    <a:pt x="684719" y="641301"/>
                  </a:lnTo>
                  <a:lnTo>
                    <a:pt x="699994" y="597324"/>
                  </a:lnTo>
                  <a:lnTo>
                    <a:pt x="709470" y="550945"/>
                  </a:lnTo>
                  <a:lnTo>
                    <a:pt x="712724" y="502589"/>
                  </a:lnTo>
                  <a:lnTo>
                    <a:pt x="712724" y="356362"/>
                  </a:lnTo>
                  <a:lnTo>
                    <a:pt x="709470" y="308006"/>
                  </a:lnTo>
                  <a:lnTo>
                    <a:pt x="699994" y="261627"/>
                  </a:lnTo>
                  <a:lnTo>
                    <a:pt x="684719" y="217650"/>
                  </a:lnTo>
                  <a:lnTo>
                    <a:pt x="664069" y="176499"/>
                  </a:lnTo>
                  <a:lnTo>
                    <a:pt x="638471" y="138600"/>
                  </a:lnTo>
                  <a:lnTo>
                    <a:pt x="608347" y="104376"/>
                  </a:lnTo>
                  <a:lnTo>
                    <a:pt x="574123" y="74252"/>
                  </a:lnTo>
                  <a:lnTo>
                    <a:pt x="536224" y="48654"/>
                  </a:lnTo>
                  <a:lnTo>
                    <a:pt x="495073" y="28004"/>
                  </a:lnTo>
                  <a:lnTo>
                    <a:pt x="451096" y="12729"/>
                  </a:lnTo>
                  <a:lnTo>
                    <a:pt x="404717" y="3253"/>
                  </a:lnTo>
                  <a:lnTo>
                    <a:pt x="356362" y="0"/>
                  </a:lnTo>
                  <a:close/>
                </a:path>
              </a:pathLst>
            </a:custGeom>
            <a:solidFill>
              <a:srgbClr val="5292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792956" y="3066376"/>
              <a:ext cx="544830" cy="429259"/>
            </a:xfrm>
            <a:custGeom>
              <a:avLst/>
              <a:gdLst/>
              <a:ahLst/>
              <a:cxnLst/>
              <a:rect l="l" t="t" r="r" b="b"/>
              <a:pathLst>
                <a:path w="544829" h="429260">
                  <a:moveTo>
                    <a:pt x="221818" y="192163"/>
                  </a:moveTo>
                  <a:lnTo>
                    <a:pt x="219671" y="186334"/>
                  </a:lnTo>
                  <a:lnTo>
                    <a:pt x="216090" y="185140"/>
                  </a:lnTo>
                  <a:lnTo>
                    <a:pt x="209905" y="187756"/>
                  </a:lnTo>
                  <a:lnTo>
                    <a:pt x="207492" y="189268"/>
                  </a:lnTo>
                  <a:lnTo>
                    <a:pt x="176174" y="207365"/>
                  </a:lnTo>
                  <a:lnTo>
                    <a:pt x="174574" y="210578"/>
                  </a:lnTo>
                  <a:lnTo>
                    <a:pt x="177215" y="216369"/>
                  </a:lnTo>
                  <a:lnTo>
                    <a:pt x="180086" y="218033"/>
                  </a:lnTo>
                  <a:lnTo>
                    <a:pt x="182168" y="220065"/>
                  </a:lnTo>
                  <a:lnTo>
                    <a:pt x="183083" y="219138"/>
                  </a:lnTo>
                  <a:lnTo>
                    <a:pt x="183603" y="219049"/>
                  </a:lnTo>
                  <a:lnTo>
                    <a:pt x="184200" y="219087"/>
                  </a:lnTo>
                  <a:lnTo>
                    <a:pt x="202450" y="208661"/>
                  </a:lnTo>
                  <a:lnTo>
                    <a:pt x="211302" y="203466"/>
                  </a:lnTo>
                  <a:lnTo>
                    <a:pt x="221576" y="197116"/>
                  </a:lnTo>
                  <a:lnTo>
                    <a:pt x="221818" y="192163"/>
                  </a:lnTo>
                  <a:close/>
                </a:path>
                <a:path w="544829" h="429260">
                  <a:moveTo>
                    <a:pt x="370827" y="107797"/>
                  </a:moveTo>
                  <a:lnTo>
                    <a:pt x="369735" y="103136"/>
                  </a:lnTo>
                  <a:lnTo>
                    <a:pt x="366636" y="101422"/>
                  </a:lnTo>
                  <a:lnTo>
                    <a:pt x="365010" y="99796"/>
                  </a:lnTo>
                  <a:lnTo>
                    <a:pt x="362826" y="100393"/>
                  </a:lnTo>
                  <a:lnTo>
                    <a:pt x="361708" y="100469"/>
                  </a:lnTo>
                  <a:lnTo>
                    <a:pt x="338518" y="113715"/>
                  </a:lnTo>
                  <a:lnTo>
                    <a:pt x="327723" y="120192"/>
                  </a:lnTo>
                  <a:lnTo>
                    <a:pt x="327228" y="123875"/>
                  </a:lnTo>
                  <a:lnTo>
                    <a:pt x="331190" y="131076"/>
                  </a:lnTo>
                  <a:lnTo>
                    <a:pt x="334860" y="132219"/>
                  </a:lnTo>
                  <a:lnTo>
                    <a:pt x="345757" y="126314"/>
                  </a:lnTo>
                  <a:lnTo>
                    <a:pt x="353212" y="122097"/>
                  </a:lnTo>
                  <a:lnTo>
                    <a:pt x="360578" y="117729"/>
                  </a:lnTo>
                  <a:lnTo>
                    <a:pt x="369671" y="112014"/>
                  </a:lnTo>
                  <a:lnTo>
                    <a:pt x="370827" y="107797"/>
                  </a:lnTo>
                  <a:close/>
                </a:path>
                <a:path w="544829" h="429260">
                  <a:moveTo>
                    <a:pt x="544245" y="231140"/>
                  </a:moveTo>
                  <a:lnTo>
                    <a:pt x="544207" y="224790"/>
                  </a:lnTo>
                  <a:lnTo>
                    <a:pt x="532777" y="218440"/>
                  </a:lnTo>
                  <a:lnTo>
                    <a:pt x="528764" y="215900"/>
                  </a:lnTo>
                  <a:lnTo>
                    <a:pt x="520242" y="211124"/>
                  </a:lnTo>
                  <a:lnTo>
                    <a:pt x="520242" y="228600"/>
                  </a:lnTo>
                  <a:lnTo>
                    <a:pt x="400964" y="297180"/>
                  </a:lnTo>
                  <a:lnTo>
                    <a:pt x="401066" y="271780"/>
                  </a:lnTo>
                  <a:lnTo>
                    <a:pt x="399161" y="264160"/>
                  </a:lnTo>
                  <a:lnTo>
                    <a:pt x="404799" y="254000"/>
                  </a:lnTo>
                  <a:lnTo>
                    <a:pt x="412559" y="251460"/>
                  </a:lnTo>
                  <a:lnTo>
                    <a:pt x="430301" y="241300"/>
                  </a:lnTo>
                  <a:lnTo>
                    <a:pt x="450253" y="229870"/>
                  </a:lnTo>
                  <a:lnTo>
                    <a:pt x="466280" y="220980"/>
                  </a:lnTo>
                  <a:lnTo>
                    <a:pt x="482257" y="210820"/>
                  </a:lnTo>
                  <a:lnTo>
                    <a:pt x="485622" y="209550"/>
                  </a:lnTo>
                  <a:lnTo>
                    <a:pt x="487997" y="209550"/>
                  </a:lnTo>
                  <a:lnTo>
                    <a:pt x="491248" y="210820"/>
                  </a:lnTo>
                  <a:lnTo>
                    <a:pt x="498271" y="215900"/>
                  </a:lnTo>
                  <a:lnTo>
                    <a:pt x="505421" y="219710"/>
                  </a:lnTo>
                  <a:lnTo>
                    <a:pt x="520242" y="228600"/>
                  </a:lnTo>
                  <a:lnTo>
                    <a:pt x="520242" y="211124"/>
                  </a:lnTo>
                  <a:lnTo>
                    <a:pt x="517448" y="209550"/>
                  </a:lnTo>
                  <a:lnTo>
                    <a:pt x="501599" y="200660"/>
                  </a:lnTo>
                  <a:lnTo>
                    <a:pt x="503809" y="199390"/>
                  </a:lnTo>
                  <a:lnTo>
                    <a:pt x="505231" y="198120"/>
                  </a:lnTo>
                  <a:lnTo>
                    <a:pt x="529424" y="184150"/>
                  </a:lnTo>
                  <a:lnTo>
                    <a:pt x="536968" y="180340"/>
                  </a:lnTo>
                  <a:lnTo>
                    <a:pt x="544144" y="175260"/>
                  </a:lnTo>
                  <a:lnTo>
                    <a:pt x="544106" y="168910"/>
                  </a:lnTo>
                  <a:lnTo>
                    <a:pt x="522719" y="157480"/>
                  </a:lnTo>
                  <a:lnTo>
                    <a:pt x="520242" y="155956"/>
                  </a:lnTo>
                  <a:lnTo>
                    <a:pt x="520242" y="172720"/>
                  </a:lnTo>
                  <a:lnTo>
                    <a:pt x="400723" y="241300"/>
                  </a:lnTo>
                  <a:lnTo>
                    <a:pt x="402247" y="201930"/>
                  </a:lnTo>
                  <a:lnTo>
                    <a:pt x="463880" y="166370"/>
                  </a:lnTo>
                  <a:lnTo>
                    <a:pt x="485394" y="153670"/>
                  </a:lnTo>
                  <a:lnTo>
                    <a:pt x="487883" y="153670"/>
                  </a:lnTo>
                  <a:lnTo>
                    <a:pt x="496836" y="158750"/>
                  </a:lnTo>
                  <a:lnTo>
                    <a:pt x="504482" y="163830"/>
                  </a:lnTo>
                  <a:lnTo>
                    <a:pt x="520242" y="172720"/>
                  </a:lnTo>
                  <a:lnTo>
                    <a:pt x="520242" y="155956"/>
                  </a:lnTo>
                  <a:lnTo>
                    <a:pt x="516572" y="153670"/>
                  </a:lnTo>
                  <a:lnTo>
                    <a:pt x="506323" y="147320"/>
                  </a:lnTo>
                  <a:lnTo>
                    <a:pt x="504177" y="146050"/>
                  </a:lnTo>
                  <a:lnTo>
                    <a:pt x="501472" y="144780"/>
                  </a:lnTo>
                  <a:lnTo>
                    <a:pt x="538645" y="123190"/>
                  </a:lnTo>
                  <a:lnTo>
                    <a:pt x="542264" y="121920"/>
                  </a:lnTo>
                  <a:lnTo>
                    <a:pt x="542099" y="111760"/>
                  </a:lnTo>
                  <a:lnTo>
                    <a:pt x="538683" y="110490"/>
                  </a:lnTo>
                  <a:lnTo>
                    <a:pt x="519722" y="99656"/>
                  </a:lnTo>
                  <a:lnTo>
                    <a:pt x="519722" y="116840"/>
                  </a:lnTo>
                  <a:lnTo>
                    <a:pt x="518223" y="118110"/>
                  </a:lnTo>
                  <a:lnTo>
                    <a:pt x="517042" y="118110"/>
                  </a:lnTo>
                  <a:lnTo>
                    <a:pt x="394500" y="189230"/>
                  </a:lnTo>
                  <a:lnTo>
                    <a:pt x="392201" y="189230"/>
                  </a:lnTo>
                  <a:lnTo>
                    <a:pt x="386499" y="185712"/>
                  </a:lnTo>
                  <a:lnTo>
                    <a:pt x="386499" y="303530"/>
                  </a:lnTo>
                  <a:lnTo>
                    <a:pt x="385559" y="306070"/>
                  </a:lnTo>
                  <a:lnTo>
                    <a:pt x="382473" y="307340"/>
                  </a:lnTo>
                  <a:lnTo>
                    <a:pt x="374637" y="312420"/>
                  </a:lnTo>
                  <a:lnTo>
                    <a:pt x="366839" y="316230"/>
                  </a:lnTo>
                  <a:lnTo>
                    <a:pt x="350113" y="326390"/>
                  </a:lnTo>
                  <a:lnTo>
                    <a:pt x="348869" y="326390"/>
                  </a:lnTo>
                  <a:lnTo>
                    <a:pt x="347052" y="327660"/>
                  </a:lnTo>
                  <a:lnTo>
                    <a:pt x="346938" y="325120"/>
                  </a:lnTo>
                  <a:lnTo>
                    <a:pt x="346786" y="323850"/>
                  </a:lnTo>
                  <a:lnTo>
                    <a:pt x="346671" y="298450"/>
                  </a:lnTo>
                  <a:lnTo>
                    <a:pt x="346633" y="242570"/>
                  </a:lnTo>
                  <a:lnTo>
                    <a:pt x="346748" y="228600"/>
                  </a:lnTo>
                  <a:lnTo>
                    <a:pt x="344373" y="223520"/>
                  </a:lnTo>
                  <a:lnTo>
                    <a:pt x="332790" y="217170"/>
                  </a:lnTo>
                  <a:lnTo>
                    <a:pt x="332257" y="216877"/>
                  </a:lnTo>
                  <a:lnTo>
                    <a:pt x="332257" y="298450"/>
                  </a:lnTo>
                  <a:lnTo>
                    <a:pt x="332219" y="326390"/>
                  </a:lnTo>
                  <a:lnTo>
                    <a:pt x="332105" y="332740"/>
                  </a:lnTo>
                  <a:lnTo>
                    <a:pt x="332028" y="335280"/>
                  </a:lnTo>
                  <a:lnTo>
                    <a:pt x="329857" y="337820"/>
                  </a:lnTo>
                  <a:lnTo>
                    <a:pt x="303009" y="353060"/>
                  </a:lnTo>
                  <a:lnTo>
                    <a:pt x="277837" y="368300"/>
                  </a:lnTo>
                  <a:lnTo>
                    <a:pt x="200850" y="412750"/>
                  </a:lnTo>
                  <a:lnTo>
                    <a:pt x="196392" y="412750"/>
                  </a:lnTo>
                  <a:lnTo>
                    <a:pt x="152527" y="388620"/>
                  </a:lnTo>
                  <a:lnTo>
                    <a:pt x="110223" y="363220"/>
                  </a:lnTo>
                  <a:lnTo>
                    <a:pt x="24612" y="314960"/>
                  </a:lnTo>
                  <a:lnTo>
                    <a:pt x="23710" y="313690"/>
                  </a:lnTo>
                  <a:lnTo>
                    <a:pt x="22466" y="312420"/>
                  </a:lnTo>
                  <a:lnTo>
                    <a:pt x="37833" y="303530"/>
                  </a:lnTo>
                  <a:lnTo>
                    <a:pt x="45440" y="299720"/>
                  </a:lnTo>
                  <a:lnTo>
                    <a:pt x="54698" y="294640"/>
                  </a:lnTo>
                  <a:lnTo>
                    <a:pt x="57823" y="294640"/>
                  </a:lnTo>
                  <a:lnTo>
                    <a:pt x="91973" y="314960"/>
                  </a:lnTo>
                  <a:lnTo>
                    <a:pt x="124307" y="332740"/>
                  </a:lnTo>
                  <a:lnTo>
                    <a:pt x="195275" y="374650"/>
                  </a:lnTo>
                  <a:lnTo>
                    <a:pt x="200228" y="374650"/>
                  </a:lnTo>
                  <a:lnTo>
                    <a:pt x="206768" y="370840"/>
                  </a:lnTo>
                  <a:lnTo>
                    <a:pt x="228053" y="358140"/>
                  </a:lnTo>
                  <a:lnTo>
                    <a:pt x="266407" y="335280"/>
                  </a:lnTo>
                  <a:lnTo>
                    <a:pt x="327812" y="300990"/>
                  </a:lnTo>
                  <a:lnTo>
                    <a:pt x="329501" y="299720"/>
                  </a:lnTo>
                  <a:lnTo>
                    <a:pt x="332257" y="298450"/>
                  </a:lnTo>
                  <a:lnTo>
                    <a:pt x="332257" y="216877"/>
                  </a:lnTo>
                  <a:lnTo>
                    <a:pt x="332041" y="216763"/>
                  </a:lnTo>
                  <a:lnTo>
                    <a:pt x="332041" y="242570"/>
                  </a:lnTo>
                  <a:lnTo>
                    <a:pt x="332003" y="271780"/>
                  </a:lnTo>
                  <a:lnTo>
                    <a:pt x="331876" y="280670"/>
                  </a:lnTo>
                  <a:lnTo>
                    <a:pt x="330339" y="281940"/>
                  </a:lnTo>
                  <a:lnTo>
                    <a:pt x="297027" y="300990"/>
                  </a:lnTo>
                  <a:lnTo>
                    <a:pt x="264998" y="320040"/>
                  </a:lnTo>
                  <a:lnTo>
                    <a:pt x="232943" y="337820"/>
                  </a:lnTo>
                  <a:lnTo>
                    <a:pt x="199377" y="358140"/>
                  </a:lnTo>
                  <a:lnTo>
                    <a:pt x="196634" y="358140"/>
                  </a:lnTo>
                  <a:lnTo>
                    <a:pt x="152311" y="332740"/>
                  </a:lnTo>
                  <a:lnTo>
                    <a:pt x="109435" y="307340"/>
                  </a:lnTo>
                  <a:lnTo>
                    <a:pt x="87388" y="294640"/>
                  </a:lnTo>
                  <a:lnTo>
                    <a:pt x="23431" y="257810"/>
                  </a:lnTo>
                  <a:lnTo>
                    <a:pt x="22491" y="257810"/>
                  </a:lnTo>
                  <a:lnTo>
                    <a:pt x="38582" y="247650"/>
                  </a:lnTo>
                  <a:lnTo>
                    <a:pt x="46596" y="243840"/>
                  </a:lnTo>
                  <a:lnTo>
                    <a:pt x="55638" y="238760"/>
                  </a:lnTo>
                  <a:lnTo>
                    <a:pt x="124396" y="278130"/>
                  </a:lnTo>
                  <a:lnTo>
                    <a:pt x="156933" y="295910"/>
                  </a:lnTo>
                  <a:lnTo>
                    <a:pt x="195554" y="318770"/>
                  </a:lnTo>
                  <a:lnTo>
                    <a:pt x="200202" y="318770"/>
                  </a:lnTo>
                  <a:lnTo>
                    <a:pt x="227838" y="302260"/>
                  </a:lnTo>
                  <a:lnTo>
                    <a:pt x="236334" y="297180"/>
                  </a:lnTo>
                  <a:lnTo>
                    <a:pt x="266420" y="280670"/>
                  </a:lnTo>
                  <a:lnTo>
                    <a:pt x="328104" y="245110"/>
                  </a:lnTo>
                  <a:lnTo>
                    <a:pt x="329628" y="243840"/>
                  </a:lnTo>
                  <a:lnTo>
                    <a:pt x="332041" y="242570"/>
                  </a:lnTo>
                  <a:lnTo>
                    <a:pt x="332041" y="216763"/>
                  </a:lnTo>
                  <a:lnTo>
                    <a:pt x="324269" y="212496"/>
                  </a:lnTo>
                  <a:lnTo>
                    <a:pt x="324269" y="229870"/>
                  </a:lnTo>
                  <a:lnTo>
                    <a:pt x="322402" y="231140"/>
                  </a:lnTo>
                  <a:lnTo>
                    <a:pt x="321043" y="232410"/>
                  </a:lnTo>
                  <a:lnTo>
                    <a:pt x="231368" y="283210"/>
                  </a:lnTo>
                  <a:lnTo>
                    <a:pt x="199072" y="302260"/>
                  </a:lnTo>
                  <a:lnTo>
                    <a:pt x="196964" y="302260"/>
                  </a:lnTo>
                  <a:lnTo>
                    <a:pt x="152107" y="276860"/>
                  </a:lnTo>
                  <a:lnTo>
                    <a:pt x="85674" y="238760"/>
                  </a:lnTo>
                  <a:lnTo>
                    <a:pt x="25273" y="204470"/>
                  </a:lnTo>
                  <a:lnTo>
                    <a:pt x="23990" y="203200"/>
                  </a:lnTo>
                  <a:lnTo>
                    <a:pt x="22250" y="201930"/>
                  </a:lnTo>
                  <a:lnTo>
                    <a:pt x="147624" y="129540"/>
                  </a:lnTo>
                  <a:lnTo>
                    <a:pt x="149707" y="129540"/>
                  </a:lnTo>
                  <a:lnTo>
                    <a:pt x="157949" y="134620"/>
                  </a:lnTo>
                  <a:lnTo>
                    <a:pt x="163652" y="137160"/>
                  </a:lnTo>
                  <a:lnTo>
                    <a:pt x="169926" y="140970"/>
                  </a:lnTo>
                  <a:lnTo>
                    <a:pt x="162941" y="144780"/>
                  </a:lnTo>
                  <a:lnTo>
                    <a:pt x="156768" y="148590"/>
                  </a:lnTo>
                  <a:lnTo>
                    <a:pt x="93789" y="185420"/>
                  </a:lnTo>
                  <a:lnTo>
                    <a:pt x="93433" y="187960"/>
                  </a:lnTo>
                  <a:lnTo>
                    <a:pt x="97307" y="198120"/>
                  </a:lnTo>
                  <a:lnTo>
                    <a:pt x="97701" y="201930"/>
                  </a:lnTo>
                  <a:lnTo>
                    <a:pt x="96100" y="209550"/>
                  </a:lnTo>
                  <a:lnTo>
                    <a:pt x="97040" y="212090"/>
                  </a:lnTo>
                  <a:lnTo>
                    <a:pt x="139153" y="237490"/>
                  </a:lnTo>
                  <a:lnTo>
                    <a:pt x="158318" y="247650"/>
                  </a:lnTo>
                  <a:lnTo>
                    <a:pt x="179552" y="260350"/>
                  </a:lnTo>
                  <a:lnTo>
                    <a:pt x="182753" y="260350"/>
                  </a:lnTo>
                  <a:lnTo>
                    <a:pt x="185026" y="259080"/>
                  </a:lnTo>
                  <a:lnTo>
                    <a:pt x="193319" y="257810"/>
                  </a:lnTo>
                  <a:lnTo>
                    <a:pt x="209651" y="257810"/>
                  </a:lnTo>
                  <a:lnTo>
                    <a:pt x="221640" y="261620"/>
                  </a:lnTo>
                  <a:lnTo>
                    <a:pt x="224802" y="261620"/>
                  </a:lnTo>
                  <a:lnTo>
                    <a:pt x="228180" y="259080"/>
                  </a:lnTo>
                  <a:lnTo>
                    <a:pt x="230454" y="257810"/>
                  </a:lnTo>
                  <a:lnTo>
                    <a:pt x="253136" y="245110"/>
                  </a:lnTo>
                  <a:lnTo>
                    <a:pt x="280365" y="229870"/>
                  </a:lnTo>
                  <a:lnTo>
                    <a:pt x="300901" y="217170"/>
                  </a:lnTo>
                  <a:lnTo>
                    <a:pt x="303225" y="217170"/>
                  </a:lnTo>
                  <a:lnTo>
                    <a:pt x="311924" y="222250"/>
                  </a:lnTo>
                  <a:lnTo>
                    <a:pt x="317830" y="226060"/>
                  </a:lnTo>
                  <a:lnTo>
                    <a:pt x="324269" y="229870"/>
                  </a:lnTo>
                  <a:lnTo>
                    <a:pt x="324269" y="212496"/>
                  </a:lnTo>
                  <a:lnTo>
                    <a:pt x="295744" y="196850"/>
                  </a:lnTo>
                  <a:lnTo>
                    <a:pt x="286880" y="191554"/>
                  </a:lnTo>
                  <a:lnTo>
                    <a:pt x="286880" y="208280"/>
                  </a:lnTo>
                  <a:lnTo>
                    <a:pt x="285369" y="209550"/>
                  </a:lnTo>
                  <a:lnTo>
                    <a:pt x="284238" y="209550"/>
                  </a:lnTo>
                  <a:lnTo>
                    <a:pt x="254177" y="227330"/>
                  </a:lnTo>
                  <a:lnTo>
                    <a:pt x="239725" y="236220"/>
                  </a:lnTo>
                  <a:lnTo>
                    <a:pt x="223100" y="245110"/>
                  </a:lnTo>
                  <a:lnTo>
                    <a:pt x="217449" y="245110"/>
                  </a:lnTo>
                  <a:lnTo>
                    <a:pt x="201523" y="242570"/>
                  </a:lnTo>
                  <a:lnTo>
                    <a:pt x="193535" y="242570"/>
                  </a:lnTo>
                  <a:lnTo>
                    <a:pt x="185483" y="243840"/>
                  </a:lnTo>
                  <a:lnTo>
                    <a:pt x="183667" y="245110"/>
                  </a:lnTo>
                  <a:lnTo>
                    <a:pt x="181267" y="243840"/>
                  </a:lnTo>
                  <a:lnTo>
                    <a:pt x="163639" y="233680"/>
                  </a:lnTo>
                  <a:lnTo>
                    <a:pt x="131775" y="215900"/>
                  </a:lnTo>
                  <a:lnTo>
                    <a:pt x="114236" y="205740"/>
                  </a:lnTo>
                  <a:lnTo>
                    <a:pt x="113182" y="203200"/>
                  </a:lnTo>
                  <a:lnTo>
                    <a:pt x="111925" y="198120"/>
                  </a:lnTo>
                  <a:lnTo>
                    <a:pt x="111874" y="194310"/>
                  </a:lnTo>
                  <a:lnTo>
                    <a:pt x="111645" y="191770"/>
                  </a:lnTo>
                  <a:lnTo>
                    <a:pt x="164744" y="161290"/>
                  </a:lnTo>
                  <a:lnTo>
                    <a:pt x="183692" y="149860"/>
                  </a:lnTo>
                  <a:lnTo>
                    <a:pt x="185978" y="149860"/>
                  </a:lnTo>
                  <a:lnTo>
                    <a:pt x="212001" y="165100"/>
                  </a:lnTo>
                  <a:lnTo>
                    <a:pt x="236842" y="179070"/>
                  </a:lnTo>
                  <a:lnTo>
                    <a:pt x="286880" y="208280"/>
                  </a:lnTo>
                  <a:lnTo>
                    <a:pt x="286880" y="191554"/>
                  </a:lnTo>
                  <a:lnTo>
                    <a:pt x="253301" y="171450"/>
                  </a:lnTo>
                  <a:lnTo>
                    <a:pt x="215722" y="149860"/>
                  </a:lnTo>
                  <a:lnTo>
                    <a:pt x="180352" y="129540"/>
                  </a:lnTo>
                  <a:lnTo>
                    <a:pt x="167093" y="121920"/>
                  </a:lnTo>
                  <a:lnTo>
                    <a:pt x="165773" y="121920"/>
                  </a:lnTo>
                  <a:lnTo>
                    <a:pt x="163614" y="120650"/>
                  </a:lnTo>
                  <a:lnTo>
                    <a:pt x="182460" y="109220"/>
                  </a:lnTo>
                  <a:lnTo>
                    <a:pt x="200914" y="99060"/>
                  </a:lnTo>
                  <a:lnTo>
                    <a:pt x="202260" y="97790"/>
                  </a:lnTo>
                  <a:lnTo>
                    <a:pt x="204952" y="99060"/>
                  </a:lnTo>
                  <a:lnTo>
                    <a:pt x="234848" y="115570"/>
                  </a:lnTo>
                  <a:lnTo>
                    <a:pt x="350520" y="182880"/>
                  </a:lnTo>
                  <a:lnTo>
                    <a:pt x="365912" y="190500"/>
                  </a:lnTo>
                  <a:lnTo>
                    <a:pt x="384810" y="201930"/>
                  </a:lnTo>
                  <a:lnTo>
                    <a:pt x="386321" y="203200"/>
                  </a:lnTo>
                  <a:lnTo>
                    <a:pt x="386257" y="237490"/>
                  </a:lnTo>
                  <a:lnTo>
                    <a:pt x="386384" y="281940"/>
                  </a:lnTo>
                  <a:lnTo>
                    <a:pt x="386499" y="303530"/>
                  </a:lnTo>
                  <a:lnTo>
                    <a:pt x="386499" y="185712"/>
                  </a:lnTo>
                  <a:lnTo>
                    <a:pt x="383971" y="184150"/>
                  </a:lnTo>
                  <a:lnTo>
                    <a:pt x="378536" y="181610"/>
                  </a:lnTo>
                  <a:lnTo>
                    <a:pt x="372579" y="177800"/>
                  </a:lnTo>
                  <a:lnTo>
                    <a:pt x="374789" y="176530"/>
                  </a:lnTo>
                  <a:lnTo>
                    <a:pt x="376339" y="175260"/>
                  </a:lnTo>
                  <a:lnTo>
                    <a:pt x="387311" y="168910"/>
                  </a:lnTo>
                  <a:lnTo>
                    <a:pt x="448703" y="133350"/>
                  </a:lnTo>
                  <a:lnTo>
                    <a:pt x="449033" y="132080"/>
                  </a:lnTo>
                  <a:lnTo>
                    <a:pt x="444982" y="120650"/>
                  </a:lnTo>
                  <a:lnTo>
                    <a:pt x="444957" y="116840"/>
                  </a:lnTo>
                  <a:lnTo>
                    <a:pt x="446214" y="109220"/>
                  </a:lnTo>
                  <a:lnTo>
                    <a:pt x="445338" y="106680"/>
                  </a:lnTo>
                  <a:lnTo>
                    <a:pt x="430784" y="98310"/>
                  </a:lnTo>
                  <a:lnTo>
                    <a:pt x="430784" y="127000"/>
                  </a:lnTo>
                  <a:lnTo>
                    <a:pt x="429844" y="128270"/>
                  </a:lnTo>
                  <a:lnTo>
                    <a:pt x="428612" y="128270"/>
                  </a:lnTo>
                  <a:lnTo>
                    <a:pt x="394347" y="148590"/>
                  </a:lnTo>
                  <a:lnTo>
                    <a:pt x="377850" y="157480"/>
                  </a:lnTo>
                  <a:lnTo>
                    <a:pt x="359587" y="168910"/>
                  </a:lnTo>
                  <a:lnTo>
                    <a:pt x="356450" y="168910"/>
                  </a:lnTo>
                  <a:lnTo>
                    <a:pt x="330428" y="153670"/>
                  </a:lnTo>
                  <a:lnTo>
                    <a:pt x="256755" y="111760"/>
                  </a:lnTo>
                  <a:lnTo>
                    <a:pt x="256374" y="111760"/>
                  </a:lnTo>
                  <a:lnTo>
                    <a:pt x="255409" y="110490"/>
                  </a:lnTo>
                  <a:lnTo>
                    <a:pt x="270332" y="101600"/>
                  </a:lnTo>
                  <a:lnTo>
                    <a:pt x="287388" y="91440"/>
                  </a:lnTo>
                  <a:lnTo>
                    <a:pt x="303237" y="82550"/>
                  </a:lnTo>
                  <a:lnTo>
                    <a:pt x="320471" y="73660"/>
                  </a:lnTo>
                  <a:lnTo>
                    <a:pt x="324548" y="73660"/>
                  </a:lnTo>
                  <a:lnTo>
                    <a:pt x="340690" y="76200"/>
                  </a:lnTo>
                  <a:lnTo>
                    <a:pt x="348805" y="76200"/>
                  </a:lnTo>
                  <a:lnTo>
                    <a:pt x="356984" y="74930"/>
                  </a:lnTo>
                  <a:lnTo>
                    <a:pt x="361175" y="74930"/>
                  </a:lnTo>
                  <a:lnTo>
                    <a:pt x="378790" y="85090"/>
                  </a:lnTo>
                  <a:lnTo>
                    <a:pt x="410629" y="102870"/>
                  </a:lnTo>
                  <a:lnTo>
                    <a:pt x="428142" y="113030"/>
                  </a:lnTo>
                  <a:lnTo>
                    <a:pt x="429209" y="115570"/>
                  </a:lnTo>
                  <a:lnTo>
                    <a:pt x="430491" y="120650"/>
                  </a:lnTo>
                  <a:lnTo>
                    <a:pt x="430441" y="123190"/>
                  </a:lnTo>
                  <a:lnTo>
                    <a:pt x="430784" y="127000"/>
                  </a:lnTo>
                  <a:lnTo>
                    <a:pt x="430784" y="98310"/>
                  </a:lnTo>
                  <a:lnTo>
                    <a:pt x="403415" y="82550"/>
                  </a:lnTo>
                  <a:lnTo>
                    <a:pt x="390639" y="74930"/>
                  </a:lnTo>
                  <a:lnTo>
                    <a:pt x="359473" y="58420"/>
                  </a:lnTo>
                  <a:lnTo>
                    <a:pt x="357035" y="59690"/>
                  </a:lnTo>
                  <a:lnTo>
                    <a:pt x="341045" y="62230"/>
                  </a:lnTo>
                  <a:lnTo>
                    <a:pt x="333171" y="60960"/>
                  </a:lnTo>
                  <a:lnTo>
                    <a:pt x="325374" y="58420"/>
                  </a:lnTo>
                  <a:lnTo>
                    <a:pt x="321132" y="57150"/>
                  </a:lnTo>
                  <a:lnTo>
                    <a:pt x="317690" y="57150"/>
                  </a:lnTo>
                  <a:lnTo>
                    <a:pt x="296875" y="69850"/>
                  </a:lnTo>
                  <a:lnTo>
                    <a:pt x="262788" y="88900"/>
                  </a:lnTo>
                  <a:lnTo>
                    <a:pt x="241985" y="101600"/>
                  </a:lnTo>
                  <a:lnTo>
                    <a:pt x="239115" y="101600"/>
                  </a:lnTo>
                  <a:lnTo>
                    <a:pt x="233629" y="97790"/>
                  </a:lnTo>
                  <a:lnTo>
                    <a:pt x="229958" y="95250"/>
                  </a:lnTo>
                  <a:lnTo>
                    <a:pt x="224180" y="92710"/>
                  </a:lnTo>
                  <a:lnTo>
                    <a:pt x="217728" y="88900"/>
                  </a:lnTo>
                  <a:lnTo>
                    <a:pt x="328472" y="25400"/>
                  </a:lnTo>
                  <a:lnTo>
                    <a:pt x="343179" y="16510"/>
                  </a:lnTo>
                  <a:lnTo>
                    <a:pt x="344893" y="16510"/>
                  </a:lnTo>
                  <a:lnTo>
                    <a:pt x="432574" y="66040"/>
                  </a:lnTo>
                  <a:lnTo>
                    <a:pt x="518210" y="115570"/>
                  </a:lnTo>
                  <a:lnTo>
                    <a:pt x="518744" y="115570"/>
                  </a:lnTo>
                  <a:lnTo>
                    <a:pt x="519722" y="116840"/>
                  </a:lnTo>
                  <a:lnTo>
                    <a:pt x="519722" y="99656"/>
                  </a:lnTo>
                  <a:lnTo>
                    <a:pt x="374205" y="16510"/>
                  </a:lnTo>
                  <a:lnTo>
                    <a:pt x="365264" y="10160"/>
                  </a:lnTo>
                  <a:lnTo>
                    <a:pt x="347395" y="0"/>
                  </a:lnTo>
                  <a:lnTo>
                    <a:pt x="342099" y="0"/>
                  </a:lnTo>
                  <a:lnTo>
                    <a:pt x="282143" y="35560"/>
                  </a:lnTo>
                  <a:lnTo>
                    <a:pt x="5118" y="194310"/>
                  </a:lnTo>
                  <a:lnTo>
                    <a:pt x="2641" y="196850"/>
                  </a:lnTo>
                  <a:lnTo>
                    <a:pt x="0" y="199390"/>
                  </a:lnTo>
                  <a:lnTo>
                    <a:pt x="0" y="204470"/>
                  </a:lnTo>
                  <a:lnTo>
                    <a:pt x="2247" y="205740"/>
                  </a:lnTo>
                  <a:lnTo>
                    <a:pt x="4267" y="208280"/>
                  </a:lnTo>
                  <a:lnTo>
                    <a:pt x="15049" y="214630"/>
                  </a:lnTo>
                  <a:lnTo>
                    <a:pt x="23444" y="219710"/>
                  </a:lnTo>
                  <a:lnTo>
                    <a:pt x="40881" y="229870"/>
                  </a:lnTo>
                  <a:lnTo>
                    <a:pt x="3962" y="251460"/>
                  </a:lnTo>
                  <a:lnTo>
                    <a:pt x="2082" y="254000"/>
                  </a:lnTo>
                  <a:lnTo>
                    <a:pt x="0" y="255270"/>
                  </a:lnTo>
                  <a:lnTo>
                    <a:pt x="0" y="260350"/>
                  </a:lnTo>
                  <a:lnTo>
                    <a:pt x="4483" y="264160"/>
                  </a:lnTo>
                  <a:lnTo>
                    <a:pt x="8839" y="266700"/>
                  </a:lnTo>
                  <a:lnTo>
                    <a:pt x="13449" y="269240"/>
                  </a:lnTo>
                  <a:lnTo>
                    <a:pt x="26924" y="276860"/>
                  </a:lnTo>
                  <a:lnTo>
                    <a:pt x="40906" y="285750"/>
                  </a:lnTo>
                  <a:lnTo>
                    <a:pt x="16002" y="299720"/>
                  </a:lnTo>
                  <a:lnTo>
                    <a:pt x="5118" y="306070"/>
                  </a:lnTo>
                  <a:lnTo>
                    <a:pt x="2641" y="308610"/>
                  </a:lnTo>
                  <a:lnTo>
                    <a:pt x="0" y="309880"/>
                  </a:lnTo>
                  <a:lnTo>
                    <a:pt x="0" y="316230"/>
                  </a:lnTo>
                  <a:lnTo>
                    <a:pt x="2260" y="317500"/>
                  </a:lnTo>
                  <a:lnTo>
                    <a:pt x="4279" y="320040"/>
                  </a:lnTo>
                  <a:lnTo>
                    <a:pt x="195592" y="429260"/>
                  </a:lnTo>
                  <a:lnTo>
                    <a:pt x="200139" y="429260"/>
                  </a:lnTo>
                  <a:lnTo>
                    <a:pt x="229260" y="412750"/>
                  </a:lnTo>
                  <a:lnTo>
                    <a:pt x="249415" y="401320"/>
                  </a:lnTo>
                  <a:lnTo>
                    <a:pt x="292747" y="375920"/>
                  </a:lnTo>
                  <a:lnTo>
                    <a:pt x="336105" y="351790"/>
                  </a:lnTo>
                  <a:lnTo>
                    <a:pt x="377291" y="327660"/>
                  </a:lnTo>
                  <a:lnTo>
                    <a:pt x="429323" y="297180"/>
                  </a:lnTo>
                  <a:lnTo>
                    <a:pt x="519074" y="245110"/>
                  </a:lnTo>
                  <a:lnTo>
                    <a:pt x="544245" y="2311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3707776" y="4053509"/>
            <a:ext cx="713105" cy="859155"/>
            <a:chOff x="3707776" y="4053509"/>
            <a:chExt cx="713105" cy="859155"/>
          </a:xfrm>
        </p:grpSpPr>
        <p:sp>
          <p:nvSpPr>
            <p:cNvPr id="12" name="object 12"/>
            <p:cNvSpPr/>
            <p:nvPr/>
          </p:nvSpPr>
          <p:spPr>
            <a:xfrm>
              <a:off x="3707776" y="4053509"/>
              <a:ext cx="713105" cy="859155"/>
            </a:xfrm>
            <a:custGeom>
              <a:avLst/>
              <a:gdLst/>
              <a:ahLst/>
              <a:cxnLst/>
              <a:rect l="l" t="t" r="r" b="b"/>
              <a:pathLst>
                <a:path w="713104" h="859154">
                  <a:moveTo>
                    <a:pt x="356362" y="0"/>
                  </a:moveTo>
                  <a:lnTo>
                    <a:pt x="308006" y="3253"/>
                  </a:lnTo>
                  <a:lnTo>
                    <a:pt x="261627" y="12730"/>
                  </a:lnTo>
                  <a:lnTo>
                    <a:pt x="217650" y="28006"/>
                  </a:lnTo>
                  <a:lnTo>
                    <a:pt x="176499" y="48657"/>
                  </a:lnTo>
                  <a:lnTo>
                    <a:pt x="138600" y="74257"/>
                  </a:lnTo>
                  <a:lnTo>
                    <a:pt x="104376" y="104382"/>
                  </a:lnTo>
                  <a:lnTo>
                    <a:pt x="74252" y="138608"/>
                  </a:lnTo>
                  <a:lnTo>
                    <a:pt x="48654" y="176509"/>
                  </a:lnTo>
                  <a:lnTo>
                    <a:pt x="28004" y="217661"/>
                  </a:lnTo>
                  <a:lnTo>
                    <a:pt x="12729" y="261639"/>
                  </a:lnTo>
                  <a:lnTo>
                    <a:pt x="3253" y="308018"/>
                  </a:lnTo>
                  <a:lnTo>
                    <a:pt x="0" y="356374"/>
                  </a:lnTo>
                  <a:lnTo>
                    <a:pt x="0" y="502602"/>
                  </a:lnTo>
                  <a:lnTo>
                    <a:pt x="3253" y="550958"/>
                  </a:lnTo>
                  <a:lnTo>
                    <a:pt x="12729" y="597337"/>
                  </a:lnTo>
                  <a:lnTo>
                    <a:pt x="28004" y="641314"/>
                  </a:lnTo>
                  <a:lnTo>
                    <a:pt x="48654" y="682464"/>
                  </a:lnTo>
                  <a:lnTo>
                    <a:pt x="74252" y="720364"/>
                  </a:lnTo>
                  <a:lnTo>
                    <a:pt x="104376" y="754587"/>
                  </a:lnTo>
                  <a:lnTo>
                    <a:pt x="138600" y="784711"/>
                  </a:lnTo>
                  <a:lnTo>
                    <a:pt x="176499" y="810310"/>
                  </a:lnTo>
                  <a:lnTo>
                    <a:pt x="217650" y="830959"/>
                  </a:lnTo>
                  <a:lnTo>
                    <a:pt x="261627" y="846234"/>
                  </a:lnTo>
                  <a:lnTo>
                    <a:pt x="308006" y="855711"/>
                  </a:lnTo>
                  <a:lnTo>
                    <a:pt x="356362" y="858964"/>
                  </a:lnTo>
                  <a:lnTo>
                    <a:pt x="404717" y="855711"/>
                  </a:lnTo>
                  <a:lnTo>
                    <a:pt x="451096" y="846234"/>
                  </a:lnTo>
                  <a:lnTo>
                    <a:pt x="495073" y="830959"/>
                  </a:lnTo>
                  <a:lnTo>
                    <a:pt x="536224" y="810310"/>
                  </a:lnTo>
                  <a:lnTo>
                    <a:pt x="574123" y="784711"/>
                  </a:lnTo>
                  <a:lnTo>
                    <a:pt x="608347" y="754587"/>
                  </a:lnTo>
                  <a:lnTo>
                    <a:pt x="638471" y="720364"/>
                  </a:lnTo>
                  <a:lnTo>
                    <a:pt x="664069" y="682464"/>
                  </a:lnTo>
                  <a:lnTo>
                    <a:pt x="684719" y="641314"/>
                  </a:lnTo>
                  <a:lnTo>
                    <a:pt x="699994" y="597337"/>
                  </a:lnTo>
                  <a:lnTo>
                    <a:pt x="709470" y="550958"/>
                  </a:lnTo>
                  <a:lnTo>
                    <a:pt x="712724" y="502602"/>
                  </a:lnTo>
                  <a:lnTo>
                    <a:pt x="712724" y="356374"/>
                  </a:lnTo>
                  <a:lnTo>
                    <a:pt x="709470" y="308018"/>
                  </a:lnTo>
                  <a:lnTo>
                    <a:pt x="699994" y="261639"/>
                  </a:lnTo>
                  <a:lnTo>
                    <a:pt x="684719" y="217661"/>
                  </a:lnTo>
                  <a:lnTo>
                    <a:pt x="664069" y="176509"/>
                  </a:lnTo>
                  <a:lnTo>
                    <a:pt x="638471" y="138608"/>
                  </a:lnTo>
                  <a:lnTo>
                    <a:pt x="608347" y="104382"/>
                  </a:lnTo>
                  <a:lnTo>
                    <a:pt x="574123" y="74257"/>
                  </a:lnTo>
                  <a:lnTo>
                    <a:pt x="536224" y="48657"/>
                  </a:lnTo>
                  <a:lnTo>
                    <a:pt x="495073" y="28006"/>
                  </a:lnTo>
                  <a:lnTo>
                    <a:pt x="451096" y="12730"/>
                  </a:lnTo>
                  <a:lnTo>
                    <a:pt x="404717" y="3253"/>
                  </a:lnTo>
                  <a:lnTo>
                    <a:pt x="356362" y="0"/>
                  </a:lnTo>
                  <a:close/>
                </a:path>
              </a:pathLst>
            </a:custGeom>
            <a:solidFill>
              <a:srgbClr val="5292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828288" y="4247159"/>
              <a:ext cx="471805" cy="471805"/>
            </a:xfrm>
            <a:custGeom>
              <a:avLst/>
              <a:gdLst/>
              <a:ahLst/>
              <a:cxnLst/>
              <a:rect l="l" t="t" r="r" b="b"/>
              <a:pathLst>
                <a:path w="471804" h="471804">
                  <a:moveTo>
                    <a:pt x="378853" y="226314"/>
                  </a:moveTo>
                  <a:lnTo>
                    <a:pt x="92849" y="226314"/>
                  </a:lnTo>
                  <a:lnTo>
                    <a:pt x="92849" y="245364"/>
                  </a:lnTo>
                  <a:lnTo>
                    <a:pt x="378853" y="245364"/>
                  </a:lnTo>
                  <a:lnTo>
                    <a:pt x="378853" y="226314"/>
                  </a:lnTo>
                  <a:close/>
                </a:path>
                <a:path w="471804" h="471804">
                  <a:moveTo>
                    <a:pt x="471678" y="235839"/>
                  </a:moveTo>
                  <a:lnTo>
                    <a:pt x="466877" y="188379"/>
                  </a:lnTo>
                  <a:lnTo>
                    <a:pt x="453123" y="144132"/>
                  </a:lnTo>
                  <a:lnTo>
                    <a:pt x="452628" y="143230"/>
                  </a:lnTo>
                  <a:lnTo>
                    <a:pt x="452628" y="235839"/>
                  </a:lnTo>
                  <a:lnTo>
                    <a:pt x="446900" y="285496"/>
                  </a:lnTo>
                  <a:lnTo>
                    <a:pt x="430568" y="331101"/>
                  </a:lnTo>
                  <a:lnTo>
                    <a:pt x="404952" y="371348"/>
                  </a:lnTo>
                  <a:lnTo>
                    <a:pt x="371360" y="404952"/>
                  </a:lnTo>
                  <a:lnTo>
                    <a:pt x="331101" y="430568"/>
                  </a:lnTo>
                  <a:lnTo>
                    <a:pt x="285496" y="446900"/>
                  </a:lnTo>
                  <a:lnTo>
                    <a:pt x="235839" y="452628"/>
                  </a:lnTo>
                  <a:lnTo>
                    <a:pt x="186194" y="446900"/>
                  </a:lnTo>
                  <a:lnTo>
                    <a:pt x="140589" y="430568"/>
                  </a:lnTo>
                  <a:lnTo>
                    <a:pt x="100330" y="404952"/>
                  </a:lnTo>
                  <a:lnTo>
                    <a:pt x="66738" y="371348"/>
                  </a:lnTo>
                  <a:lnTo>
                    <a:pt x="41122" y="331101"/>
                  </a:lnTo>
                  <a:lnTo>
                    <a:pt x="24790" y="285496"/>
                  </a:lnTo>
                  <a:lnTo>
                    <a:pt x="19050" y="235839"/>
                  </a:lnTo>
                  <a:lnTo>
                    <a:pt x="24790" y="186194"/>
                  </a:lnTo>
                  <a:lnTo>
                    <a:pt x="41122" y="140589"/>
                  </a:lnTo>
                  <a:lnTo>
                    <a:pt x="66738" y="100330"/>
                  </a:lnTo>
                  <a:lnTo>
                    <a:pt x="100330" y="66738"/>
                  </a:lnTo>
                  <a:lnTo>
                    <a:pt x="140589" y="41122"/>
                  </a:lnTo>
                  <a:lnTo>
                    <a:pt x="186194" y="24790"/>
                  </a:lnTo>
                  <a:lnTo>
                    <a:pt x="235839" y="19050"/>
                  </a:lnTo>
                  <a:lnTo>
                    <a:pt x="285496" y="24790"/>
                  </a:lnTo>
                  <a:lnTo>
                    <a:pt x="331101" y="41122"/>
                  </a:lnTo>
                  <a:lnTo>
                    <a:pt x="371360" y="66738"/>
                  </a:lnTo>
                  <a:lnTo>
                    <a:pt x="404952" y="100330"/>
                  </a:lnTo>
                  <a:lnTo>
                    <a:pt x="430568" y="140589"/>
                  </a:lnTo>
                  <a:lnTo>
                    <a:pt x="446900" y="186194"/>
                  </a:lnTo>
                  <a:lnTo>
                    <a:pt x="452628" y="235839"/>
                  </a:lnTo>
                  <a:lnTo>
                    <a:pt x="452628" y="143230"/>
                  </a:lnTo>
                  <a:lnTo>
                    <a:pt x="431342" y="104076"/>
                  </a:lnTo>
                  <a:lnTo>
                    <a:pt x="402526" y="69164"/>
                  </a:lnTo>
                  <a:lnTo>
                    <a:pt x="367614" y="40335"/>
                  </a:lnTo>
                  <a:lnTo>
                    <a:pt x="328447" y="19050"/>
                  </a:lnTo>
                  <a:lnTo>
                    <a:pt x="283311" y="4800"/>
                  </a:lnTo>
                  <a:lnTo>
                    <a:pt x="235839" y="0"/>
                  </a:lnTo>
                  <a:lnTo>
                    <a:pt x="188379" y="4800"/>
                  </a:lnTo>
                  <a:lnTo>
                    <a:pt x="144132" y="18567"/>
                  </a:lnTo>
                  <a:lnTo>
                    <a:pt x="104076" y="40335"/>
                  </a:lnTo>
                  <a:lnTo>
                    <a:pt x="69164" y="69164"/>
                  </a:lnTo>
                  <a:lnTo>
                    <a:pt x="40335" y="104076"/>
                  </a:lnTo>
                  <a:lnTo>
                    <a:pt x="18567" y="144132"/>
                  </a:lnTo>
                  <a:lnTo>
                    <a:pt x="4800" y="188379"/>
                  </a:lnTo>
                  <a:lnTo>
                    <a:pt x="0" y="235839"/>
                  </a:lnTo>
                  <a:lnTo>
                    <a:pt x="4800" y="283311"/>
                  </a:lnTo>
                  <a:lnTo>
                    <a:pt x="18567" y="327558"/>
                  </a:lnTo>
                  <a:lnTo>
                    <a:pt x="40335" y="367614"/>
                  </a:lnTo>
                  <a:lnTo>
                    <a:pt x="69164" y="402526"/>
                  </a:lnTo>
                  <a:lnTo>
                    <a:pt x="104076" y="431355"/>
                  </a:lnTo>
                  <a:lnTo>
                    <a:pt x="144132" y="453123"/>
                  </a:lnTo>
                  <a:lnTo>
                    <a:pt x="188379" y="466890"/>
                  </a:lnTo>
                  <a:lnTo>
                    <a:pt x="235839" y="471678"/>
                  </a:lnTo>
                  <a:lnTo>
                    <a:pt x="283311" y="466890"/>
                  </a:lnTo>
                  <a:lnTo>
                    <a:pt x="327558" y="453123"/>
                  </a:lnTo>
                  <a:lnTo>
                    <a:pt x="328447" y="452628"/>
                  </a:lnTo>
                  <a:lnTo>
                    <a:pt x="367614" y="431355"/>
                  </a:lnTo>
                  <a:lnTo>
                    <a:pt x="402526" y="402526"/>
                  </a:lnTo>
                  <a:lnTo>
                    <a:pt x="431342" y="367614"/>
                  </a:lnTo>
                  <a:lnTo>
                    <a:pt x="453123" y="327558"/>
                  </a:lnTo>
                  <a:lnTo>
                    <a:pt x="466877" y="283311"/>
                  </a:lnTo>
                  <a:lnTo>
                    <a:pt x="471678" y="23583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3707776" y="1648179"/>
            <a:ext cx="713105" cy="859155"/>
            <a:chOff x="3707776" y="1648179"/>
            <a:chExt cx="713105" cy="859155"/>
          </a:xfrm>
        </p:grpSpPr>
        <p:sp>
          <p:nvSpPr>
            <p:cNvPr id="22" name="object 22"/>
            <p:cNvSpPr/>
            <p:nvPr/>
          </p:nvSpPr>
          <p:spPr>
            <a:xfrm>
              <a:off x="3707776" y="1648179"/>
              <a:ext cx="713105" cy="859155"/>
            </a:xfrm>
            <a:custGeom>
              <a:avLst/>
              <a:gdLst/>
              <a:ahLst/>
              <a:cxnLst/>
              <a:rect l="l" t="t" r="r" b="b"/>
              <a:pathLst>
                <a:path w="713104" h="859155">
                  <a:moveTo>
                    <a:pt x="356362" y="0"/>
                  </a:moveTo>
                  <a:lnTo>
                    <a:pt x="308006" y="3253"/>
                  </a:lnTo>
                  <a:lnTo>
                    <a:pt x="261627" y="12730"/>
                  </a:lnTo>
                  <a:lnTo>
                    <a:pt x="217650" y="28006"/>
                  </a:lnTo>
                  <a:lnTo>
                    <a:pt x="176499" y="48657"/>
                  </a:lnTo>
                  <a:lnTo>
                    <a:pt x="138600" y="74257"/>
                  </a:lnTo>
                  <a:lnTo>
                    <a:pt x="104376" y="104382"/>
                  </a:lnTo>
                  <a:lnTo>
                    <a:pt x="74252" y="138608"/>
                  </a:lnTo>
                  <a:lnTo>
                    <a:pt x="48654" y="176509"/>
                  </a:lnTo>
                  <a:lnTo>
                    <a:pt x="28004" y="217661"/>
                  </a:lnTo>
                  <a:lnTo>
                    <a:pt x="12729" y="261639"/>
                  </a:lnTo>
                  <a:lnTo>
                    <a:pt x="3253" y="308018"/>
                  </a:lnTo>
                  <a:lnTo>
                    <a:pt x="0" y="356374"/>
                  </a:lnTo>
                  <a:lnTo>
                    <a:pt x="0" y="502602"/>
                  </a:lnTo>
                  <a:lnTo>
                    <a:pt x="3253" y="550958"/>
                  </a:lnTo>
                  <a:lnTo>
                    <a:pt x="12729" y="597337"/>
                  </a:lnTo>
                  <a:lnTo>
                    <a:pt x="28004" y="641314"/>
                  </a:lnTo>
                  <a:lnTo>
                    <a:pt x="48654" y="682464"/>
                  </a:lnTo>
                  <a:lnTo>
                    <a:pt x="74252" y="720364"/>
                  </a:lnTo>
                  <a:lnTo>
                    <a:pt x="104376" y="754587"/>
                  </a:lnTo>
                  <a:lnTo>
                    <a:pt x="138600" y="784711"/>
                  </a:lnTo>
                  <a:lnTo>
                    <a:pt x="176499" y="810310"/>
                  </a:lnTo>
                  <a:lnTo>
                    <a:pt x="217650" y="830959"/>
                  </a:lnTo>
                  <a:lnTo>
                    <a:pt x="261627" y="846234"/>
                  </a:lnTo>
                  <a:lnTo>
                    <a:pt x="308006" y="855711"/>
                  </a:lnTo>
                  <a:lnTo>
                    <a:pt x="356362" y="858964"/>
                  </a:lnTo>
                  <a:lnTo>
                    <a:pt x="404717" y="855711"/>
                  </a:lnTo>
                  <a:lnTo>
                    <a:pt x="451096" y="846234"/>
                  </a:lnTo>
                  <a:lnTo>
                    <a:pt x="495073" y="830959"/>
                  </a:lnTo>
                  <a:lnTo>
                    <a:pt x="536224" y="810310"/>
                  </a:lnTo>
                  <a:lnTo>
                    <a:pt x="574123" y="784711"/>
                  </a:lnTo>
                  <a:lnTo>
                    <a:pt x="608347" y="754587"/>
                  </a:lnTo>
                  <a:lnTo>
                    <a:pt x="638471" y="720364"/>
                  </a:lnTo>
                  <a:lnTo>
                    <a:pt x="664069" y="682464"/>
                  </a:lnTo>
                  <a:lnTo>
                    <a:pt x="684719" y="641314"/>
                  </a:lnTo>
                  <a:lnTo>
                    <a:pt x="699994" y="597337"/>
                  </a:lnTo>
                  <a:lnTo>
                    <a:pt x="709470" y="550958"/>
                  </a:lnTo>
                  <a:lnTo>
                    <a:pt x="712724" y="502602"/>
                  </a:lnTo>
                  <a:lnTo>
                    <a:pt x="712724" y="356374"/>
                  </a:lnTo>
                  <a:lnTo>
                    <a:pt x="709470" y="308018"/>
                  </a:lnTo>
                  <a:lnTo>
                    <a:pt x="699994" y="261639"/>
                  </a:lnTo>
                  <a:lnTo>
                    <a:pt x="684719" y="217661"/>
                  </a:lnTo>
                  <a:lnTo>
                    <a:pt x="664069" y="176509"/>
                  </a:lnTo>
                  <a:lnTo>
                    <a:pt x="638471" y="138608"/>
                  </a:lnTo>
                  <a:lnTo>
                    <a:pt x="608347" y="104382"/>
                  </a:lnTo>
                  <a:lnTo>
                    <a:pt x="574123" y="74257"/>
                  </a:lnTo>
                  <a:lnTo>
                    <a:pt x="536224" y="48657"/>
                  </a:lnTo>
                  <a:lnTo>
                    <a:pt x="495073" y="28006"/>
                  </a:lnTo>
                  <a:lnTo>
                    <a:pt x="451096" y="12730"/>
                  </a:lnTo>
                  <a:lnTo>
                    <a:pt x="404717" y="3253"/>
                  </a:lnTo>
                  <a:lnTo>
                    <a:pt x="356362" y="0"/>
                  </a:lnTo>
                  <a:close/>
                </a:path>
              </a:pathLst>
            </a:custGeom>
            <a:solidFill>
              <a:srgbClr val="5292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884993" y="1857831"/>
              <a:ext cx="358775" cy="440055"/>
            </a:xfrm>
            <a:custGeom>
              <a:avLst/>
              <a:gdLst/>
              <a:ahLst/>
              <a:cxnLst/>
              <a:rect l="l" t="t" r="r" b="b"/>
              <a:pathLst>
                <a:path w="358775" h="440055">
                  <a:moveTo>
                    <a:pt x="154533" y="432562"/>
                  </a:moveTo>
                  <a:lnTo>
                    <a:pt x="152222" y="424446"/>
                  </a:lnTo>
                  <a:lnTo>
                    <a:pt x="148971" y="422325"/>
                  </a:lnTo>
                  <a:lnTo>
                    <a:pt x="17221" y="422313"/>
                  </a:lnTo>
                  <a:lnTo>
                    <a:pt x="17284" y="9385"/>
                  </a:lnTo>
                  <a:lnTo>
                    <a:pt x="16510" y="3378"/>
                  </a:lnTo>
                  <a:lnTo>
                    <a:pt x="13208" y="457"/>
                  </a:lnTo>
                  <a:lnTo>
                    <a:pt x="5397" y="0"/>
                  </a:lnTo>
                  <a:lnTo>
                    <a:pt x="1676" y="2400"/>
                  </a:lnTo>
                  <a:lnTo>
                    <a:pt x="165" y="8128"/>
                  </a:lnTo>
                  <a:lnTo>
                    <a:pt x="0" y="432422"/>
                  </a:lnTo>
                  <a:lnTo>
                    <a:pt x="1193" y="436626"/>
                  </a:lnTo>
                  <a:lnTo>
                    <a:pt x="5803" y="439470"/>
                  </a:lnTo>
                  <a:lnTo>
                    <a:pt x="148170" y="439470"/>
                  </a:lnTo>
                  <a:lnTo>
                    <a:pt x="148399" y="438937"/>
                  </a:lnTo>
                  <a:lnTo>
                    <a:pt x="153149" y="435571"/>
                  </a:lnTo>
                  <a:lnTo>
                    <a:pt x="154533" y="432562"/>
                  </a:lnTo>
                  <a:close/>
                </a:path>
                <a:path w="358775" h="440055">
                  <a:moveTo>
                    <a:pt x="193560" y="432409"/>
                  </a:moveTo>
                  <a:lnTo>
                    <a:pt x="190919" y="424421"/>
                  </a:lnTo>
                  <a:lnTo>
                    <a:pt x="188036" y="422300"/>
                  </a:lnTo>
                  <a:lnTo>
                    <a:pt x="179920" y="422478"/>
                  </a:lnTo>
                  <a:lnTo>
                    <a:pt x="177177" y="424662"/>
                  </a:lnTo>
                  <a:lnTo>
                    <a:pt x="174777" y="432409"/>
                  </a:lnTo>
                  <a:lnTo>
                    <a:pt x="176199" y="435648"/>
                  </a:lnTo>
                  <a:lnTo>
                    <a:pt x="179552" y="438048"/>
                  </a:lnTo>
                  <a:lnTo>
                    <a:pt x="181610" y="439470"/>
                  </a:lnTo>
                  <a:lnTo>
                    <a:pt x="186753" y="439470"/>
                  </a:lnTo>
                  <a:lnTo>
                    <a:pt x="192036" y="435559"/>
                  </a:lnTo>
                  <a:lnTo>
                    <a:pt x="193560" y="432409"/>
                  </a:lnTo>
                  <a:close/>
                </a:path>
                <a:path w="358775" h="440055">
                  <a:moveTo>
                    <a:pt x="317754" y="238315"/>
                  </a:moveTo>
                  <a:lnTo>
                    <a:pt x="314718" y="235280"/>
                  </a:lnTo>
                  <a:lnTo>
                    <a:pt x="300418" y="235280"/>
                  </a:lnTo>
                  <a:lnTo>
                    <a:pt x="300418" y="252780"/>
                  </a:lnTo>
                  <a:lnTo>
                    <a:pt x="300418" y="384441"/>
                  </a:lnTo>
                  <a:lnTo>
                    <a:pt x="253847" y="384441"/>
                  </a:lnTo>
                  <a:lnTo>
                    <a:pt x="253847" y="252780"/>
                  </a:lnTo>
                  <a:lnTo>
                    <a:pt x="300418" y="252780"/>
                  </a:lnTo>
                  <a:lnTo>
                    <a:pt x="300418" y="235280"/>
                  </a:lnTo>
                  <a:lnTo>
                    <a:pt x="253504" y="235267"/>
                  </a:lnTo>
                  <a:lnTo>
                    <a:pt x="253504" y="200304"/>
                  </a:lnTo>
                  <a:lnTo>
                    <a:pt x="253504" y="185077"/>
                  </a:lnTo>
                  <a:lnTo>
                    <a:pt x="251206" y="182765"/>
                  </a:lnTo>
                  <a:lnTo>
                    <a:pt x="236067" y="182765"/>
                  </a:lnTo>
                  <a:lnTo>
                    <a:pt x="236067" y="200304"/>
                  </a:lnTo>
                  <a:lnTo>
                    <a:pt x="236067" y="384543"/>
                  </a:lnTo>
                  <a:lnTo>
                    <a:pt x="189496" y="384543"/>
                  </a:lnTo>
                  <a:lnTo>
                    <a:pt x="189496" y="200304"/>
                  </a:lnTo>
                  <a:lnTo>
                    <a:pt x="236067" y="200304"/>
                  </a:lnTo>
                  <a:lnTo>
                    <a:pt x="236067" y="182765"/>
                  </a:lnTo>
                  <a:lnTo>
                    <a:pt x="189217" y="182765"/>
                  </a:lnTo>
                  <a:lnTo>
                    <a:pt x="189217" y="147586"/>
                  </a:lnTo>
                  <a:lnTo>
                    <a:pt x="189217" y="131965"/>
                  </a:lnTo>
                  <a:lnTo>
                    <a:pt x="187325" y="130111"/>
                  </a:lnTo>
                  <a:lnTo>
                    <a:pt x="171894" y="130111"/>
                  </a:lnTo>
                  <a:lnTo>
                    <a:pt x="171894" y="147586"/>
                  </a:lnTo>
                  <a:lnTo>
                    <a:pt x="171894" y="384543"/>
                  </a:lnTo>
                  <a:lnTo>
                    <a:pt x="125158" y="384543"/>
                  </a:lnTo>
                  <a:lnTo>
                    <a:pt x="125158" y="384378"/>
                  </a:lnTo>
                  <a:lnTo>
                    <a:pt x="125158" y="147586"/>
                  </a:lnTo>
                  <a:lnTo>
                    <a:pt x="171894" y="147586"/>
                  </a:lnTo>
                  <a:lnTo>
                    <a:pt x="171894" y="130111"/>
                  </a:lnTo>
                  <a:lnTo>
                    <a:pt x="124929" y="130098"/>
                  </a:lnTo>
                  <a:lnTo>
                    <a:pt x="124917" y="66357"/>
                  </a:lnTo>
                  <a:lnTo>
                    <a:pt x="124917" y="52184"/>
                  </a:lnTo>
                  <a:lnTo>
                    <a:pt x="121805" y="49098"/>
                  </a:lnTo>
                  <a:lnTo>
                    <a:pt x="107429" y="49098"/>
                  </a:lnTo>
                  <a:lnTo>
                    <a:pt x="107429" y="66357"/>
                  </a:lnTo>
                  <a:lnTo>
                    <a:pt x="107429" y="384378"/>
                  </a:lnTo>
                  <a:lnTo>
                    <a:pt x="60909" y="384378"/>
                  </a:lnTo>
                  <a:lnTo>
                    <a:pt x="60909" y="66357"/>
                  </a:lnTo>
                  <a:lnTo>
                    <a:pt x="107429" y="66357"/>
                  </a:lnTo>
                  <a:lnTo>
                    <a:pt x="107429" y="49098"/>
                  </a:lnTo>
                  <a:lnTo>
                    <a:pt x="46456" y="49098"/>
                  </a:lnTo>
                  <a:lnTo>
                    <a:pt x="43497" y="52019"/>
                  </a:lnTo>
                  <a:lnTo>
                    <a:pt x="43497" y="399021"/>
                  </a:lnTo>
                  <a:lnTo>
                    <a:pt x="46342" y="401916"/>
                  </a:lnTo>
                  <a:lnTo>
                    <a:pt x="314744" y="401916"/>
                  </a:lnTo>
                  <a:lnTo>
                    <a:pt x="317639" y="399021"/>
                  </a:lnTo>
                  <a:lnTo>
                    <a:pt x="317754" y="384543"/>
                  </a:lnTo>
                  <a:lnTo>
                    <a:pt x="317754" y="252780"/>
                  </a:lnTo>
                  <a:lnTo>
                    <a:pt x="317754" y="238315"/>
                  </a:lnTo>
                  <a:close/>
                </a:path>
                <a:path w="358775" h="440055">
                  <a:moveTo>
                    <a:pt x="358279" y="430034"/>
                  </a:moveTo>
                  <a:lnTo>
                    <a:pt x="356425" y="424091"/>
                  </a:lnTo>
                  <a:lnTo>
                    <a:pt x="352348" y="422186"/>
                  </a:lnTo>
                  <a:lnTo>
                    <a:pt x="225171" y="422173"/>
                  </a:lnTo>
                  <a:lnTo>
                    <a:pt x="218211" y="422681"/>
                  </a:lnTo>
                  <a:lnTo>
                    <a:pt x="215531" y="424954"/>
                  </a:lnTo>
                  <a:lnTo>
                    <a:pt x="213499" y="432409"/>
                  </a:lnTo>
                  <a:lnTo>
                    <a:pt x="214782" y="435495"/>
                  </a:lnTo>
                  <a:lnTo>
                    <a:pt x="220205" y="439470"/>
                  </a:lnTo>
                  <a:lnTo>
                    <a:pt x="352272" y="439470"/>
                  </a:lnTo>
                  <a:lnTo>
                    <a:pt x="358279" y="431749"/>
                  </a:lnTo>
                  <a:lnTo>
                    <a:pt x="358279" y="43003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20155" y="1881827"/>
              <a:ext cx="200520" cy="191477"/>
            </a:xfrm>
            <a:prstGeom prst="rect">
              <a:avLst/>
            </a:prstGeom>
          </p:spPr>
        </p:pic>
      </p:grpSp>
      <p:sp>
        <p:nvSpPr>
          <p:cNvPr id="26" name="object 26"/>
          <p:cNvSpPr/>
          <p:nvPr/>
        </p:nvSpPr>
        <p:spPr>
          <a:xfrm>
            <a:off x="5044147" y="6003011"/>
            <a:ext cx="2313940" cy="1001394"/>
          </a:xfrm>
          <a:custGeom>
            <a:avLst/>
            <a:gdLst/>
            <a:ahLst/>
            <a:cxnLst/>
            <a:rect l="l" t="t" r="r" b="b"/>
            <a:pathLst>
              <a:path w="2313940" h="1001395">
                <a:moveTo>
                  <a:pt x="0" y="0"/>
                </a:moveTo>
                <a:lnTo>
                  <a:pt x="633" y="48312"/>
                </a:lnTo>
                <a:lnTo>
                  <a:pt x="3364" y="93725"/>
                </a:lnTo>
                <a:lnTo>
                  <a:pt x="8160" y="136319"/>
                </a:lnTo>
                <a:lnTo>
                  <a:pt x="14985" y="176176"/>
                </a:lnTo>
                <a:lnTo>
                  <a:pt x="23805" y="213377"/>
                </a:lnTo>
                <a:lnTo>
                  <a:pt x="47292" y="280139"/>
                </a:lnTo>
                <a:lnTo>
                  <a:pt x="78347" y="337257"/>
                </a:lnTo>
                <a:lnTo>
                  <a:pt x="116693" y="385385"/>
                </a:lnTo>
                <a:lnTo>
                  <a:pt x="162056" y="425173"/>
                </a:lnTo>
                <a:lnTo>
                  <a:pt x="214160" y="457276"/>
                </a:lnTo>
                <a:lnTo>
                  <a:pt x="272728" y="482345"/>
                </a:lnTo>
                <a:lnTo>
                  <a:pt x="337487" y="501033"/>
                </a:lnTo>
                <a:lnTo>
                  <a:pt x="408161" y="513992"/>
                </a:lnTo>
                <a:lnTo>
                  <a:pt x="484473" y="521875"/>
                </a:lnTo>
                <a:lnTo>
                  <a:pt x="524658" y="524117"/>
                </a:lnTo>
                <a:lnTo>
                  <a:pt x="566150" y="525335"/>
                </a:lnTo>
                <a:lnTo>
                  <a:pt x="608913" y="525610"/>
                </a:lnTo>
                <a:lnTo>
                  <a:pt x="652914" y="525023"/>
                </a:lnTo>
                <a:lnTo>
                  <a:pt x="698118" y="523657"/>
                </a:lnTo>
                <a:lnTo>
                  <a:pt x="744491" y="521593"/>
                </a:lnTo>
                <a:lnTo>
                  <a:pt x="791999" y="518912"/>
                </a:lnTo>
                <a:lnTo>
                  <a:pt x="840606" y="515697"/>
                </a:lnTo>
                <a:lnTo>
                  <a:pt x="890279" y="512027"/>
                </a:lnTo>
                <a:lnTo>
                  <a:pt x="940983" y="507986"/>
                </a:lnTo>
                <a:lnTo>
                  <a:pt x="992683" y="503655"/>
                </a:lnTo>
                <a:lnTo>
                  <a:pt x="1045346" y="499115"/>
                </a:lnTo>
                <a:lnTo>
                  <a:pt x="1098936" y="494448"/>
                </a:lnTo>
                <a:lnTo>
                  <a:pt x="1153420" y="489735"/>
                </a:lnTo>
                <a:lnTo>
                  <a:pt x="1208763" y="485058"/>
                </a:lnTo>
                <a:lnTo>
                  <a:pt x="1264930" y="480499"/>
                </a:lnTo>
                <a:lnTo>
                  <a:pt x="1321888" y="476138"/>
                </a:lnTo>
                <a:lnTo>
                  <a:pt x="1379601" y="472059"/>
                </a:lnTo>
                <a:lnTo>
                  <a:pt x="1440603" y="469715"/>
                </a:lnTo>
                <a:lnTo>
                  <a:pt x="1499518" y="470908"/>
                </a:lnTo>
                <a:lnTo>
                  <a:pt x="1556370" y="475449"/>
                </a:lnTo>
                <a:lnTo>
                  <a:pt x="1611186" y="483150"/>
                </a:lnTo>
                <a:lnTo>
                  <a:pt x="1663991" y="493823"/>
                </a:lnTo>
                <a:lnTo>
                  <a:pt x="1714811" y="507279"/>
                </a:lnTo>
                <a:lnTo>
                  <a:pt x="1763672" y="523330"/>
                </a:lnTo>
                <a:lnTo>
                  <a:pt x="1810601" y="541786"/>
                </a:lnTo>
                <a:lnTo>
                  <a:pt x="1855622" y="562460"/>
                </a:lnTo>
                <a:lnTo>
                  <a:pt x="1898762" y="585164"/>
                </a:lnTo>
                <a:lnTo>
                  <a:pt x="1940046" y="609708"/>
                </a:lnTo>
                <a:lnTo>
                  <a:pt x="1979501" y="635904"/>
                </a:lnTo>
                <a:lnTo>
                  <a:pt x="2017152" y="663565"/>
                </a:lnTo>
                <a:lnTo>
                  <a:pt x="2053025" y="692500"/>
                </a:lnTo>
                <a:lnTo>
                  <a:pt x="2087146" y="722523"/>
                </a:lnTo>
                <a:lnTo>
                  <a:pt x="2119540" y="753443"/>
                </a:lnTo>
                <a:lnTo>
                  <a:pt x="2150234" y="785074"/>
                </a:lnTo>
                <a:lnTo>
                  <a:pt x="2179254" y="817227"/>
                </a:lnTo>
                <a:lnTo>
                  <a:pt x="2206625" y="849712"/>
                </a:lnTo>
                <a:lnTo>
                  <a:pt x="2232373" y="882342"/>
                </a:lnTo>
                <a:lnTo>
                  <a:pt x="2256524" y="914928"/>
                </a:lnTo>
                <a:lnTo>
                  <a:pt x="2279104" y="947282"/>
                </a:lnTo>
                <a:lnTo>
                  <a:pt x="2300139" y="979215"/>
                </a:lnTo>
                <a:lnTo>
                  <a:pt x="2313641" y="1000886"/>
                </a:lnTo>
              </a:path>
            </a:pathLst>
          </a:custGeom>
          <a:ln w="12700">
            <a:solidFill>
              <a:srgbClr val="7A5FE7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033315" y="5350214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0" y="0"/>
                </a:moveTo>
                <a:lnTo>
                  <a:pt x="0" y="19050"/>
                </a:lnTo>
              </a:path>
            </a:pathLst>
          </a:custGeom>
          <a:ln w="12700">
            <a:solidFill>
              <a:srgbClr val="7A5F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033315" y="5407666"/>
            <a:ext cx="0" cy="288290"/>
          </a:xfrm>
          <a:custGeom>
            <a:avLst/>
            <a:gdLst/>
            <a:ahLst/>
            <a:cxnLst/>
            <a:rect l="l" t="t" r="r" b="b"/>
            <a:pathLst>
              <a:path h="288289">
                <a:moveTo>
                  <a:pt x="0" y="0"/>
                </a:moveTo>
                <a:lnTo>
                  <a:pt x="0" y="288010"/>
                </a:lnTo>
              </a:path>
            </a:pathLst>
          </a:custGeom>
          <a:ln w="12700">
            <a:solidFill>
              <a:srgbClr val="7A5FE7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033315" y="5714874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0" y="0"/>
                </a:moveTo>
                <a:lnTo>
                  <a:pt x="0" y="19050"/>
                </a:lnTo>
              </a:path>
            </a:pathLst>
          </a:custGeom>
          <a:ln w="12700">
            <a:solidFill>
              <a:srgbClr val="7A5F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995422" y="569604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37896" y="0"/>
                </a:moveTo>
                <a:lnTo>
                  <a:pt x="23145" y="2976"/>
                </a:lnTo>
                <a:lnTo>
                  <a:pt x="11099" y="11093"/>
                </a:lnTo>
                <a:lnTo>
                  <a:pt x="2978" y="23135"/>
                </a:lnTo>
                <a:lnTo>
                  <a:pt x="0" y="37884"/>
                </a:lnTo>
                <a:lnTo>
                  <a:pt x="2978" y="52633"/>
                </a:lnTo>
                <a:lnTo>
                  <a:pt x="11099" y="64674"/>
                </a:lnTo>
                <a:lnTo>
                  <a:pt x="23145" y="72792"/>
                </a:lnTo>
                <a:lnTo>
                  <a:pt x="37896" y="75768"/>
                </a:lnTo>
                <a:lnTo>
                  <a:pt x="52640" y="72792"/>
                </a:lnTo>
                <a:lnTo>
                  <a:pt x="64682" y="64674"/>
                </a:lnTo>
                <a:lnTo>
                  <a:pt x="72802" y="52633"/>
                </a:lnTo>
                <a:lnTo>
                  <a:pt x="75780" y="37884"/>
                </a:lnTo>
                <a:lnTo>
                  <a:pt x="72802" y="23135"/>
                </a:lnTo>
                <a:lnTo>
                  <a:pt x="64682" y="11093"/>
                </a:lnTo>
                <a:lnTo>
                  <a:pt x="52640" y="2976"/>
                </a:lnTo>
                <a:lnTo>
                  <a:pt x="37896" y="0"/>
                </a:lnTo>
                <a:close/>
              </a:path>
            </a:pathLst>
          </a:custGeom>
          <a:solidFill>
            <a:srgbClr val="7A5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1" name="object 3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32784" y="5249682"/>
            <a:ext cx="201066" cy="201066"/>
          </a:xfrm>
          <a:prstGeom prst="rect">
            <a:avLst/>
          </a:prstGeom>
        </p:spPr>
      </p:pic>
      <p:sp>
        <p:nvSpPr>
          <p:cNvPr id="32" name="object 32"/>
          <p:cNvSpPr/>
          <p:nvPr/>
        </p:nvSpPr>
        <p:spPr>
          <a:xfrm>
            <a:off x="1588402" y="5733930"/>
            <a:ext cx="2445385" cy="1270000"/>
          </a:xfrm>
          <a:custGeom>
            <a:avLst/>
            <a:gdLst/>
            <a:ahLst/>
            <a:cxnLst/>
            <a:rect l="l" t="t" r="r" b="b"/>
            <a:pathLst>
              <a:path w="2445385" h="1270000">
                <a:moveTo>
                  <a:pt x="0" y="1269966"/>
                </a:moveTo>
                <a:lnTo>
                  <a:pt x="167925" y="782703"/>
                </a:lnTo>
                <a:lnTo>
                  <a:pt x="336323" y="532934"/>
                </a:lnTo>
                <a:lnTo>
                  <a:pt x="602040" y="454623"/>
                </a:lnTo>
                <a:lnTo>
                  <a:pt x="1065257" y="472058"/>
                </a:lnTo>
                <a:lnTo>
                  <a:pt x="1122974" y="476136"/>
                </a:lnTo>
                <a:lnTo>
                  <a:pt x="1179935" y="480494"/>
                </a:lnTo>
                <a:lnTo>
                  <a:pt x="1236106" y="485051"/>
                </a:lnTo>
                <a:lnTo>
                  <a:pt x="1291451" y="489726"/>
                </a:lnTo>
                <a:lnTo>
                  <a:pt x="1345937" y="494438"/>
                </a:lnTo>
                <a:lnTo>
                  <a:pt x="1399530" y="499104"/>
                </a:lnTo>
                <a:lnTo>
                  <a:pt x="1452194" y="503643"/>
                </a:lnTo>
                <a:lnTo>
                  <a:pt x="1503896" y="507973"/>
                </a:lnTo>
                <a:lnTo>
                  <a:pt x="1554600" y="512014"/>
                </a:lnTo>
                <a:lnTo>
                  <a:pt x="1604273" y="515682"/>
                </a:lnTo>
                <a:lnTo>
                  <a:pt x="1652881" y="518898"/>
                </a:lnTo>
                <a:lnTo>
                  <a:pt x="1700388" y="521579"/>
                </a:lnTo>
                <a:lnTo>
                  <a:pt x="1746761" y="523643"/>
                </a:lnTo>
                <a:lnTo>
                  <a:pt x="1791965" y="525009"/>
                </a:lnTo>
                <a:lnTo>
                  <a:pt x="1835965" y="525596"/>
                </a:lnTo>
                <a:lnTo>
                  <a:pt x="1878728" y="525322"/>
                </a:lnTo>
                <a:lnTo>
                  <a:pt x="1920218" y="524105"/>
                </a:lnTo>
                <a:lnTo>
                  <a:pt x="1960402" y="521864"/>
                </a:lnTo>
                <a:lnTo>
                  <a:pt x="1999245" y="518517"/>
                </a:lnTo>
                <a:lnTo>
                  <a:pt x="2072771" y="508179"/>
                </a:lnTo>
                <a:lnTo>
                  <a:pt x="2140520" y="492439"/>
                </a:lnTo>
                <a:lnTo>
                  <a:pt x="2202217" y="470644"/>
                </a:lnTo>
                <a:lnTo>
                  <a:pt x="2257587" y="442142"/>
                </a:lnTo>
                <a:lnTo>
                  <a:pt x="2306355" y="406279"/>
                </a:lnTo>
                <a:lnTo>
                  <a:pt x="2348246" y="362404"/>
                </a:lnTo>
                <a:lnTo>
                  <a:pt x="2382984" y="309864"/>
                </a:lnTo>
                <a:lnTo>
                  <a:pt x="2410295" y="248006"/>
                </a:lnTo>
                <a:lnTo>
                  <a:pt x="2429903" y="176178"/>
                </a:lnTo>
                <a:lnTo>
                  <a:pt x="2436732" y="136321"/>
                </a:lnTo>
                <a:lnTo>
                  <a:pt x="2441532" y="93726"/>
                </a:lnTo>
                <a:lnTo>
                  <a:pt x="2444269" y="48313"/>
                </a:lnTo>
                <a:lnTo>
                  <a:pt x="2444909" y="0"/>
                </a:lnTo>
              </a:path>
            </a:pathLst>
          </a:custGeom>
          <a:ln w="12699">
            <a:solidFill>
              <a:srgbClr val="7A5FE7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98459" y="6003011"/>
            <a:ext cx="2313940" cy="1001394"/>
          </a:xfrm>
          <a:custGeom>
            <a:avLst/>
            <a:gdLst/>
            <a:ahLst/>
            <a:cxnLst/>
            <a:rect l="l" t="t" r="r" b="b"/>
            <a:pathLst>
              <a:path w="2313940" h="1001395">
                <a:moveTo>
                  <a:pt x="2313637" y="0"/>
                </a:moveTo>
                <a:lnTo>
                  <a:pt x="2313003" y="48312"/>
                </a:lnTo>
                <a:lnTo>
                  <a:pt x="2310272" y="93725"/>
                </a:lnTo>
                <a:lnTo>
                  <a:pt x="2305476" y="136319"/>
                </a:lnTo>
                <a:lnTo>
                  <a:pt x="2298651" y="176176"/>
                </a:lnTo>
                <a:lnTo>
                  <a:pt x="2289831" y="213377"/>
                </a:lnTo>
                <a:lnTo>
                  <a:pt x="2266344" y="280139"/>
                </a:lnTo>
                <a:lnTo>
                  <a:pt x="2235289" y="337257"/>
                </a:lnTo>
                <a:lnTo>
                  <a:pt x="2196943" y="385385"/>
                </a:lnTo>
                <a:lnTo>
                  <a:pt x="2151580" y="425173"/>
                </a:lnTo>
                <a:lnTo>
                  <a:pt x="2099477" y="457276"/>
                </a:lnTo>
                <a:lnTo>
                  <a:pt x="2040908" y="482345"/>
                </a:lnTo>
                <a:lnTo>
                  <a:pt x="1976149" y="501033"/>
                </a:lnTo>
                <a:lnTo>
                  <a:pt x="1905475" y="513992"/>
                </a:lnTo>
                <a:lnTo>
                  <a:pt x="1829163" y="521875"/>
                </a:lnTo>
                <a:lnTo>
                  <a:pt x="1788978" y="524117"/>
                </a:lnTo>
                <a:lnTo>
                  <a:pt x="1747487" y="525335"/>
                </a:lnTo>
                <a:lnTo>
                  <a:pt x="1704723" y="525610"/>
                </a:lnTo>
                <a:lnTo>
                  <a:pt x="1660722" y="525023"/>
                </a:lnTo>
                <a:lnTo>
                  <a:pt x="1615518" y="523657"/>
                </a:lnTo>
                <a:lnTo>
                  <a:pt x="1569145" y="521593"/>
                </a:lnTo>
                <a:lnTo>
                  <a:pt x="1521637" y="518912"/>
                </a:lnTo>
                <a:lnTo>
                  <a:pt x="1473030" y="515697"/>
                </a:lnTo>
                <a:lnTo>
                  <a:pt x="1423357" y="512027"/>
                </a:lnTo>
                <a:lnTo>
                  <a:pt x="1372653" y="507986"/>
                </a:lnTo>
                <a:lnTo>
                  <a:pt x="1320953" y="503655"/>
                </a:lnTo>
                <a:lnTo>
                  <a:pt x="1268290" y="499115"/>
                </a:lnTo>
                <a:lnTo>
                  <a:pt x="1214700" y="494448"/>
                </a:lnTo>
                <a:lnTo>
                  <a:pt x="1160216" y="489735"/>
                </a:lnTo>
                <a:lnTo>
                  <a:pt x="1104873" y="485058"/>
                </a:lnTo>
                <a:lnTo>
                  <a:pt x="1048706" y="480499"/>
                </a:lnTo>
                <a:lnTo>
                  <a:pt x="991749" y="476138"/>
                </a:lnTo>
                <a:lnTo>
                  <a:pt x="934036" y="472059"/>
                </a:lnTo>
                <a:lnTo>
                  <a:pt x="873034" y="469715"/>
                </a:lnTo>
                <a:lnTo>
                  <a:pt x="814121" y="470908"/>
                </a:lnTo>
                <a:lnTo>
                  <a:pt x="757271" y="475449"/>
                </a:lnTo>
                <a:lnTo>
                  <a:pt x="702459" y="483150"/>
                </a:lnTo>
                <a:lnTo>
                  <a:pt x="649658" y="493823"/>
                </a:lnTo>
                <a:lnTo>
                  <a:pt x="598843" y="507279"/>
                </a:lnTo>
                <a:lnTo>
                  <a:pt x="549987" y="523330"/>
                </a:lnTo>
                <a:lnTo>
                  <a:pt x="503063" y="541786"/>
                </a:lnTo>
                <a:lnTo>
                  <a:pt x="458048" y="562460"/>
                </a:lnTo>
                <a:lnTo>
                  <a:pt x="414913" y="585164"/>
                </a:lnTo>
                <a:lnTo>
                  <a:pt x="373633" y="609708"/>
                </a:lnTo>
                <a:lnTo>
                  <a:pt x="334183" y="635904"/>
                </a:lnTo>
                <a:lnTo>
                  <a:pt x="296536" y="663565"/>
                </a:lnTo>
                <a:lnTo>
                  <a:pt x="260665" y="692500"/>
                </a:lnTo>
                <a:lnTo>
                  <a:pt x="226546" y="722523"/>
                </a:lnTo>
                <a:lnTo>
                  <a:pt x="194152" y="753443"/>
                </a:lnTo>
                <a:lnTo>
                  <a:pt x="163457" y="785074"/>
                </a:lnTo>
                <a:lnTo>
                  <a:pt x="134436" y="817227"/>
                </a:lnTo>
                <a:lnTo>
                  <a:pt x="107061" y="849712"/>
                </a:lnTo>
                <a:lnTo>
                  <a:pt x="81307" y="882342"/>
                </a:lnTo>
                <a:lnTo>
                  <a:pt x="57148" y="914928"/>
                </a:lnTo>
                <a:lnTo>
                  <a:pt x="34558" y="947282"/>
                </a:lnTo>
                <a:lnTo>
                  <a:pt x="13512" y="979215"/>
                </a:lnTo>
                <a:lnTo>
                  <a:pt x="0" y="1000886"/>
                </a:lnTo>
              </a:path>
            </a:pathLst>
          </a:custGeom>
          <a:ln w="12700">
            <a:solidFill>
              <a:srgbClr val="7A5FE7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033402" y="5733930"/>
            <a:ext cx="2445385" cy="1270000"/>
          </a:xfrm>
          <a:custGeom>
            <a:avLst/>
            <a:gdLst/>
            <a:ahLst/>
            <a:cxnLst/>
            <a:rect l="l" t="t" r="r" b="b"/>
            <a:pathLst>
              <a:path w="2445384" h="1270000">
                <a:moveTo>
                  <a:pt x="2444909" y="1269966"/>
                </a:moveTo>
                <a:lnTo>
                  <a:pt x="2276983" y="782703"/>
                </a:lnTo>
                <a:lnTo>
                  <a:pt x="2108585" y="532934"/>
                </a:lnTo>
                <a:lnTo>
                  <a:pt x="1842868" y="454623"/>
                </a:lnTo>
                <a:lnTo>
                  <a:pt x="1379651" y="472058"/>
                </a:lnTo>
                <a:lnTo>
                  <a:pt x="1321934" y="476136"/>
                </a:lnTo>
                <a:lnTo>
                  <a:pt x="1264973" y="480494"/>
                </a:lnTo>
                <a:lnTo>
                  <a:pt x="1208802" y="485051"/>
                </a:lnTo>
                <a:lnTo>
                  <a:pt x="1153457" y="489726"/>
                </a:lnTo>
                <a:lnTo>
                  <a:pt x="1098971" y="494438"/>
                </a:lnTo>
                <a:lnTo>
                  <a:pt x="1045378" y="499104"/>
                </a:lnTo>
                <a:lnTo>
                  <a:pt x="992714" y="503643"/>
                </a:lnTo>
                <a:lnTo>
                  <a:pt x="941013" y="507973"/>
                </a:lnTo>
                <a:lnTo>
                  <a:pt x="890308" y="512014"/>
                </a:lnTo>
                <a:lnTo>
                  <a:pt x="840635" y="515682"/>
                </a:lnTo>
                <a:lnTo>
                  <a:pt x="792027" y="518898"/>
                </a:lnTo>
                <a:lnTo>
                  <a:pt x="744520" y="521579"/>
                </a:lnTo>
                <a:lnTo>
                  <a:pt x="698147" y="523643"/>
                </a:lnTo>
                <a:lnTo>
                  <a:pt x="652943" y="525009"/>
                </a:lnTo>
                <a:lnTo>
                  <a:pt x="608943" y="525596"/>
                </a:lnTo>
                <a:lnTo>
                  <a:pt x="566180" y="525322"/>
                </a:lnTo>
                <a:lnTo>
                  <a:pt x="524690" y="524105"/>
                </a:lnTo>
                <a:lnTo>
                  <a:pt x="484506" y="521864"/>
                </a:lnTo>
                <a:lnTo>
                  <a:pt x="445663" y="518517"/>
                </a:lnTo>
                <a:lnTo>
                  <a:pt x="372137" y="508179"/>
                </a:lnTo>
                <a:lnTo>
                  <a:pt x="304388" y="492439"/>
                </a:lnTo>
                <a:lnTo>
                  <a:pt x="242691" y="470644"/>
                </a:lnTo>
                <a:lnTo>
                  <a:pt x="187321" y="442142"/>
                </a:lnTo>
                <a:lnTo>
                  <a:pt x="138553" y="406279"/>
                </a:lnTo>
                <a:lnTo>
                  <a:pt x="96662" y="362404"/>
                </a:lnTo>
                <a:lnTo>
                  <a:pt x="61924" y="309864"/>
                </a:lnTo>
                <a:lnTo>
                  <a:pt x="34613" y="248006"/>
                </a:lnTo>
                <a:lnTo>
                  <a:pt x="15006" y="176178"/>
                </a:lnTo>
                <a:lnTo>
                  <a:pt x="8176" y="136321"/>
                </a:lnTo>
                <a:lnTo>
                  <a:pt x="3376" y="93726"/>
                </a:lnTo>
                <a:lnTo>
                  <a:pt x="639" y="48313"/>
                </a:lnTo>
                <a:lnTo>
                  <a:pt x="0" y="0"/>
                </a:lnTo>
              </a:path>
            </a:pathLst>
          </a:custGeom>
          <a:ln w="12699">
            <a:solidFill>
              <a:srgbClr val="7A5FE7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5" name="object 3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985548" y="5944440"/>
            <a:ext cx="117094" cy="117093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053640" y="5944440"/>
            <a:ext cx="117093" cy="117093"/>
          </a:xfrm>
          <a:prstGeom prst="rect">
            <a:avLst/>
          </a:prstGeom>
        </p:spPr>
      </p:pic>
      <p:sp>
        <p:nvSpPr>
          <p:cNvPr id="37" name="object 37"/>
          <p:cNvSpPr/>
          <p:nvPr/>
        </p:nvSpPr>
        <p:spPr>
          <a:xfrm>
            <a:off x="8883931" y="3945699"/>
            <a:ext cx="2690495" cy="2609850"/>
          </a:xfrm>
          <a:custGeom>
            <a:avLst/>
            <a:gdLst/>
            <a:ahLst/>
            <a:cxnLst/>
            <a:rect l="l" t="t" r="r" b="b"/>
            <a:pathLst>
              <a:path w="2690495" h="2609850">
                <a:moveTo>
                  <a:pt x="408927" y="1165860"/>
                </a:moveTo>
                <a:lnTo>
                  <a:pt x="405688" y="1149781"/>
                </a:lnTo>
                <a:lnTo>
                  <a:pt x="396836" y="1136650"/>
                </a:lnTo>
                <a:lnTo>
                  <a:pt x="383705" y="1127798"/>
                </a:lnTo>
                <a:lnTo>
                  <a:pt x="367614" y="1124546"/>
                </a:lnTo>
                <a:lnTo>
                  <a:pt x="41313" y="1124546"/>
                </a:lnTo>
                <a:lnTo>
                  <a:pt x="25234" y="1127798"/>
                </a:lnTo>
                <a:lnTo>
                  <a:pt x="12103" y="1136650"/>
                </a:lnTo>
                <a:lnTo>
                  <a:pt x="3251" y="1149781"/>
                </a:lnTo>
                <a:lnTo>
                  <a:pt x="0" y="1165860"/>
                </a:lnTo>
                <a:lnTo>
                  <a:pt x="0" y="2568295"/>
                </a:lnTo>
                <a:lnTo>
                  <a:pt x="3251" y="2584386"/>
                </a:lnTo>
                <a:lnTo>
                  <a:pt x="12103" y="2597518"/>
                </a:lnTo>
                <a:lnTo>
                  <a:pt x="25234" y="2606370"/>
                </a:lnTo>
                <a:lnTo>
                  <a:pt x="41313" y="2609608"/>
                </a:lnTo>
                <a:lnTo>
                  <a:pt x="367614" y="2609608"/>
                </a:lnTo>
                <a:lnTo>
                  <a:pt x="383705" y="2606370"/>
                </a:lnTo>
                <a:lnTo>
                  <a:pt x="396836" y="2597518"/>
                </a:lnTo>
                <a:lnTo>
                  <a:pt x="405688" y="2584386"/>
                </a:lnTo>
                <a:lnTo>
                  <a:pt x="408927" y="2568295"/>
                </a:lnTo>
                <a:lnTo>
                  <a:pt x="408927" y="1165860"/>
                </a:lnTo>
                <a:close/>
              </a:path>
              <a:path w="2690495" h="2609850">
                <a:moveTo>
                  <a:pt x="920089" y="703135"/>
                </a:moveTo>
                <a:lnTo>
                  <a:pt x="916851" y="687057"/>
                </a:lnTo>
                <a:lnTo>
                  <a:pt x="907999" y="673925"/>
                </a:lnTo>
                <a:lnTo>
                  <a:pt x="894867" y="665060"/>
                </a:lnTo>
                <a:lnTo>
                  <a:pt x="878776" y="661822"/>
                </a:lnTo>
                <a:lnTo>
                  <a:pt x="552475" y="661822"/>
                </a:lnTo>
                <a:lnTo>
                  <a:pt x="536397" y="665060"/>
                </a:lnTo>
                <a:lnTo>
                  <a:pt x="523265" y="673925"/>
                </a:lnTo>
                <a:lnTo>
                  <a:pt x="514413" y="687057"/>
                </a:lnTo>
                <a:lnTo>
                  <a:pt x="511162" y="703135"/>
                </a:lnTo>
                <a:lnTo>
                  <a:pt x="511162" y="2568308"/>
                </a:lnTo>
                <a:lnTo>
                  <a:pt x="514413" y="2584386"/>
                </a:lnTo>
                <a:lnTo>
                  <a:pt x="523265" y="2597518"/>
                </a:lnTo>
                <a:lnTo>
                  <a:pt x="536397" y="2606370"/>
                </a:lnTo>
                <a:lnTo>
                  <a:pt x="552475" y="2609621"/>
                </a:lnTo>
                <a:lnTo>
                  <a:pt x="878776" y="2609621"/>
                </a:lnTo>
                <a:lnTo>
                  <a:pt x="894867" y="2606370"/>
                </a:lnTo>
                <a:lnTo>
                  <a:pt x="907999" y="2597518"/>
                </a:lnTo>
                <a:lnTo>
                  <a:pt x="916851" y="2584386"/>
                </a:lnTo>
                <a:lnTo>
                  <a:pt x="920089" y="2568308"/>
                </a:lnTo>
                <a:lnTo>
                  <a:pt x="920089" y="703135"/>
                </a:lnTo>
                <a:close/>
              </a:path>
              <a:path w="2690495" h="2609850">
                <a:moveTo>
                  <a:pt x="1458163" y="994511"/>
                </a:moveTo>
                <a:lnTo>
                  <a:pt x="1454010" y="976299"/>
                </a:lnTo>
                <a:lnTo>
                  <a:pt x="1443164" y="961161"/>
                </a:lnTo>
                <a:lnTo>
                  <a:pt x="1428051" y="950823"/>
                </a:lnTo>
                <a:lnTo>
                  <a:pt x="1411071" y="947000"/>
                </a:lnTo>
                <a:lnTo>
                  <a:pt x="1085557" y="947000"/>
                </a:lnTo>
                <a:lnTo>
                  <a:pt x="1069416" y="950823"/>
                </a:lnTo>
                <a:lnTo>
                  <a:pt x="1056144" y="961161"/>
                </a:lnTo>
                <a:lnTo>
                  <a:pt x="1047153" y="976299"/>
                </a:lnTo>
                <a:lnTo>
                  <a:pt x="1043851" y="994511"/>
                </a:lnTo>
                <a:lnTo>
                  <a:pt x="1043851" y="2560497"/>
                </a:lnTo>
                <a:lnTo>
                  <a:pt x="1047153" y="2578951"/>
                </a:lnTo>
                <a:lnTo>
                  <a:pt x="1056144" y="2594635"/>
                </a:lnTo>
                <a:lnTo>
                  <a:pt x="1069416" y="2605532"/>
                </a:lnTo>
                <a:lnTo>
                  <a:pt x="1085557" y="2609621"/>
                </a:lnTo>
                <a:lnTo>
                  <a:pt x="1411071" y="2609621"/>
                </a:lnTo>
                <a:lnTo>
                  <a:pt x="1428051" y="2605532"/>
                </a:lnTo>
                <a:lnTo>
                  <a:pt x="1443164" y="2594635"/>
                </a:lnTo>
                <a:lnTo>
                  <a:pt x="1454010" y="2578951"/>
                </a:lnTo>
                <a:lnTo>
                  <a:pt x="1458163" y="2560497"/>
                </a:lnTo>
                <a:lnTo>
                  <a:pt x="1458163" y="994511"/>
                </a:lnTo>
                <a:close/>
              </a:path>
              <a:path w="2690495" h="2609850">
                <a:moveTo>
                  <a:pt x="2082317" y="401815"/>
                </a:moveTo>
                <a:lnTo>
                  <a:pt x="2079066" y="385737"/>
                </a:lnTo>
                <a:lnTo>
                  <a:pt x="2070214" y="372605"/>
                </a:lnTo>
                <a:lnTo>
                  <a:pt x="2057082" y="363753"/>
                </a:lnTo>
                <a:lnTo>
                  <a:pt x="2041004" y="360502"/>
                </a:lnTo>
                <a:lnTo>
                  <a:pt x="1714703" y="360502"/>
                </a:lnTo>
                <a:lnTo>
                  <a:pt x="1698612" y="363753"/>
                </a:lnTo>
                <a:lnTo>
                  <a:pt x="1685480" y="372605"/>
                </a:lnTo>
                <a:lnTo>
                  <a:pt x="1676628" y="385737"/>
                </a:lnTo>
                <a:lnTo>
                  <a:pt x="1673390" y="401815"/>
                </a:lnTo>
                <a:lnTo>
                  <a:pt x="1673390" y="2568308"/>
                </a:lnTo>
                <a:lnTo>
                  <a:pt x="1676628" y="2584386"/>
                </a:lnTo>
                <a:lnTo>
                  <a:pt x="1685480" y="2597505"/>
                </a:lnTo>
                <a:lnTo>
                  <a:pt x="1698612" y="2606357"/>
                </a:lnTo>
                <a:lnTo>
                  <a:pt x="1714703" y="2609608"/>
                </a:lnTo>
                <a:lnTo>
                  <a:pt x="2041004" y="2609608"/>
                </a:lnTo>
                <a:lnTo>
                  <a:pt x="2057082" y="2606357"/>
                </a:lnTo>
                <a:lnTo>
                  <a:pt x="2070214" y="2597505"/>
                </a:lnTo>
                <a:lnTo>
                  <a:pt x="2079066" y="2584386"/>
                </a:lnTo>
                <a:lnTo>
                  <a:pt x="2082317" y="2568308"/>
                </a:lnTo>
                <a:lnTo>
                  <a:pt x="2082317" y="401815"/>
                </a:lnTo>
                <a:close/>
              </a:path>
              <a:path w="2690495" h="2609850">
                <a:moveTo>
                  <a:pt x="2690330" y="41313"/>
                </a:moveTo>
                <a:lnTo>
                  <a:pt x="2687078" y="25234"/>
                </a:lnTo>
                <a:lnTo>
                  <a:pt x="2678226" y="12103"/>
                </a:lnTo>
                <a:lnTo>
                  <a:pt x="2665095" y="3251"/>
                </a:lnTo>
                <a:lnTo>
                  <a:pt x="2649016" y="0"/>
                </a:lnTo>
                <a:lnTo>
                  <a:pt x="2322715" y="0"/>
                </a:lnTo>
                <a:lnTo>
                  <a:pt x="2306624" y="3251"/>
                </a:lnTo>
                <a:lnTo>
                  <a:pt x="2293493" y="12103"/>
                </a:lnTo>
                <a:lnTo>
                  <a:pt x="2284641" y="25234"/>
                </a:lnTo>
                <a:lnTo>
                  <a:pt x="2281402" y="41313"/>
                </a:lnTo>
                <a:lnTo>
                  <a:pt x="2281402" y="2568308"/>
                </a:lnTo>
                <a:lnTo>
                  <a:pt x="2284641" y="2584386"/>
                </a:lnTo>
                <a:lnTo>
                  <a:pt x="2293493" y="2597518"/>
                </a:lnTo>
                <a:lnTo>
                  <a:pt x="2306624" y="2606370"/>
                </a:lnTo>
                <a:lnTo>
                  <a:pt x="2322715" y="2609621"/>
                </a:lnTo>
                <a:lnTo>
                  <a:pt x="2649016" y="2609621"/>
                </a:lnTo>
                <a:lnTo>
                  <a:pt x="2665095" y="2606370"/>
                </a:lnTo>
                <a:lnTo>
                  <a:pt x="2678226" y="2597518"/>
                </a:lnTo>
                <a:lnTo>
                  <a:pt x="2687078" y="2584386"/>
                </a:lnTo>
                <a:lnTo>
                  <a:pt x="2690330" y="2568308"/>
                </a:lnTo>
                <a:lnTo>
                  <a:pt x="2690330" y="41313"/>
                </a:lnTo>
                <a:close/>
              </a:path>
            </a:pathLst>
          </a:custGeom>
          <a:solidFill>
            <a:srgbClr val="91B3F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8" name="object 3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766736" y="3753066"/>
            <a:ext cx="4029672" cy="2801595"/>
          </a:xfrm>
          <a:prstGeom prst="rect">
            <a:avLst/>
          </a:prstGeom>
        </p:spPr>
      </p:pic>
      <p:sp>
        <p:nvSpPr>
          <p:cNvPr id="39" name="object 39"/>
          <p:cNvSpPr/>
          <p:nvPr/>
        </p:nvSpPr>
        <p:spPr>
          <a:xfrm>
            <a:off x="9419692" y="3820998"/>
            <a:ext cx="2323465" cy="1932305"/>
          </a:xfrm>
          <a:custGeom>
            <a:avLst/>
            <a:gdLst/>
            <a:ahLst/>
            <a:cxnLst/>
            <a:rect l="l" t="t" r="r" b="b"/>
            <a:pathLst>
              <a:path w="2323465" h="1932304">
                <a:moveTo>
                  <a:pt x="40614" y="1891652"/>
                </a:moveTo>
                <a:lnTo>
                  <a:pt x="39636" y="1886610"/>
                </a:lnTo>
                <a:lnTo>
                  <a:pt x="32181" y="1881581"/>
                </a:lnTo>
                <a:lnTo>
                  <a:pt x="27139" y="1882559"/>
                </a:lnTo>
                <a:lnTo>
                  <a:pt x="0" y="1922780"/>
                </a:lnTo>
                <a:lnTo>
                  <a:pt x="990" y="1927834"/>
                </a:lnTo>
                <a:lnTo>
                  <a:pt x="6108" y="1931289"/>
                </a:lnTo>
                <a:lnTo>
                  <a:pt x="7683" y="1931733"/>
                </a:lnTo>
                <a:lnTo>
                  <a:pt x="9245" y="1931733"/>
                </a:lnTo>
                <a:lnTo>
                  <a:pt x="11861" y="1931733"/>
                </a:lnTo>
                <a:lnTo>
                  <a:pt x="14414" y="1930476"/>
                </a:lnTo>
                <a:lnTo>
                  <a:pt x="40614" y="1891652"/>
                </a:lnTo>
                <a:close/>
              </a:path>
              <a:path w="2323465" h="1932304">
                <a:moveTo>
                  <a:pt x="545299" y="1287208"/>
                </a:moveTo>
                <a:lnTo>
                  <a:pt x="508520" y="1251521"/>
                </a:lnTo>
                <a:lnTo>
                  <a:pt x="492518" y="1248194"/>
                </a:lnTo>
                <a:lnTo>
                  <a:pt x="476186" y="1249057"/>
                </a:lnTo>
                <a:lnTo>
                  <a:pt x="461060" y="1254036"/>
                </a:lnTo>
                <a:lnTo>
                  <a:pt x="447776" y="1262811"/>
                </a:lnTo>
                <a:lnTo>
                  <a:pt x="436968" y="1275080"/>
                </a:lnTo>
                <a:lnTo>
                  <a:pt x="89623" y="1789950"/>
                </a:lnTo>
                <a:lnTo>
                  <a:pt x="90601" y="1795005"/>
                </a:lnTo>
                <a:lnTo>
                  <a:pt x="95719" y="1798459"/>
                </a:lnTo>
                <a:lnTo>
                  <a:pt x="97294" y="1798904"/>
                </a:lnTo>
                <a:lnTo>
                  <a:pt x="98856" y="1798904"/>
                </a:lnTo>
                <a:lnTo>
                  <a:pt x="101473" y="1798904"/>
                </a:lnTo>
                <a:lnTo>
                  <a:pt x="104025" y="1797646"/>
                </a:lnTo>
                <a:lnTo>
                  <a:pt x="450443" y="1284160"/>
                </a:lnTo>
                <a:lnTo>
                  <a:pt x="458393" y="1275143"/>
                </a:lnTo>
                <a:lnTo>
                  <a:pt x="468160" y="1268691"/>
                </a:lnTo>
                <a:lnTo>
                  <a:pt x="479272" y="1265034"/>
                </a:lnTo>
                <a:lnTo>
                  <a:pt x="491286" y="1264399"/>
                </a:lnTo>
                <a:lnTo>
                  <a:pt x="503059" y="1266850"/>
                </a:lnTo>
                <a:lnTo>
                  <a:pt x="513499" y="1272146"/>
                </a:lnTo>
                <a:lnTo>
                  <a:pt x="522185" y="1279994"/>
                </a:lnTo>
                <a:lnTo>
                  <a:pt x="528688" y="1290104"/>
                </a:lnTo>
                <a:lnTo>
                  <a:pt x="530606" y="1294155"/>
                </a:lnTo>
                <a:lnTo>
                  <a:pt x="535444" y="1295895"/>
                </a:lnTo>
                <a:lnTo>
                  <a:pt x="543572" y="1292047"/>
                </a:lnTo>
                <a:lnTo>
                  <a:pt x="545299" y="1287208"/>
                </a:lnTo>
                <a:close/>
              </a:path>
              <a:path w="2323465" h="1932304">
                <a:moveTo>
                  <a:pt x="2299500" y="238785"/>
                </a:moveTo>
                <a:lnTo>
                  <a:pt x="2296299" y="234759"/>
                </a:lnTo>
                <a:lnTo>
                  <a:pt x="2287371" y="233692"/>
                </a:lnTo>
                <a:lnTo>
                  <a:pt x="2283345" y="236956"/>
                </a:lnTo>
                <a:lnTo>
                  <a:pt x="2277021" y="292862"/>
                </a:lnTo>
                <a:lnTo>
                  <a:pt x="2280221" y="296887"/>
                </a:lnTo>
                <a:lnTo>
                  <a:pt x="2285606" y="297446"/>
                </a:lnTo>
                <a:lnTo>
                  <a:pt x="2289683" y="297446"/>
                </a:lnTo>
                <a:lnTo>
                  <a:pt x="2293201" y="294386"/>
                </a:lnTo>
                <a:lnTo>
                  <a:pt x="2299500" y="238785"/>
                </a:lnTo>
                <a:close/>
              </a:path>
              <a:path w="2323465" h="1932304">
                <a:moveTo>
                  <a:pt x="2322944" y="31800"/>
                </a:moveTo>
                <a:lnTo>
                  <a:pt x="2296071" y="0"/>
                </a:lnTo>
                <a:lnTo>
                  <a:pt x="2287016" y="939"/>
                </a:lnTo>
                <a:lnTo>
                  <a:pt x="2278735" y="4711"/>
                </a:lnTo>
                <a:lnTo>
                  <a:pt x="2271877" y="11150"/>
                </a:lnTo>
                <a:lnTo>
                  <a:pt x="1602359" y="881100"/>
                </a:lnTo>
                <a:lnTo>
                  <a:pt x="1603019" y="886206"/>
                </a:lnTo>
                <a:lnTo>
                  <a:pt x="1608061" y="890079"/>
                </a:lnTo>
                <a:lnTo>
                  <a:pt x="1609801" y="890625"/>
                </a:lnTo>
                <a:lnTo>
                  <a:pt x="1611528" y="890625"/>
                </a:lnTo>
                <a:lnTo>
                  <a:pt x="1613966" y="890625"/>
                </a:lnTo>
                <a:lnTo>
                  <a:pt x="1616367" y="889533"/>
                </a:lnTo>
                <a:lnTo>
                  <a:pt x="2288971" y="15595"/>
                </a:lnTo>
                <a:lnTo>
                  <a:pt x="2294966" y="15455"/>
                </a:lnTo>
                <a:lnTo>
                  <a:pt x="2303361" y="18846"/>
                </a:lnTo>
                <a:lnTo>
                  <a:pt x="2307577" y="23101"/>
                </a:lnTo>
                <a:lnTo>
                  <a:pt x="2294521" y="138290"/>
                </a:lnTo>
                <a:lnTo>
                  <a:pt x="2297734" y="142316"/>
                </a:lnTo>
                <a:lnTo>
                  <a:pt x="2306650" y="143332"/>
                </a:lnTo>
                <a:lnTo>
                  <a:pt x="2310676" y="140119"/>
                </a:lnTo>
                <a:lnTo>
                  <a:pt x="2322944" y="31800"/>
                </a:lnTo>
                <a:close/>
              </a:path>
            </a:pathLst>
          </a:custGeom>
          <a:solidFill>
            <a:srgbClr val="FFFFFF">
              <a:alpha val="71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801115" y="5173688"/>
            <a:ext cx="1155700" cy="1453515"/>
          </a:xfrm>
          <a:custGeom>
            <a:avLst/>
            <a:gdLst/>
            <a:ahLst/>
            <a:cxnLst/>
            <a:rect l="l" t="t" r="r" b="b"/>
            <a:pathLst>
              <a:path w="1155700" h="1453515">
                <a:moveTo>
                  <a:pt x="1155382" y="7454"/>
                </a:moveTo>
                <a:lnTo>
                  <a:pt x="1147927" y="0"/>
                </a:lnTo>
                <a:lnTo>
                  <a:pt x="972578" y="0"/>
                </a:lnTo>
                <a:lnTo>
                  <a:pt x="972578" y="33312"/>
                </a:lnTo>
                <a:lnTo>
                  <a:pt x="890727" y="225844"/>
                </a:lnTo>
                <a:lnTo>
                  <a:pt x="880681" y="225844"/>
                </a:lnTo>
                <a:lnTo>
                  <a:pt x="880681" y="249478"/>
                </a:lnTo>
                <a:lnTo>
                  <a:pt x="811974" y="411099"/>
                </a:lnTo>
                <a:lnTo>
                  <a:pt x="811974" y="249478"/>
                </a:lnTo>
                <a:lnTo>
                  <a:pt x="880681" y="249478"/>
                </a:lnTo>
                <a:lnTo>
                  <a:pt x="880681" y="225844"/>
                </a:lnTo>
                <a:lnTo>
                  <a:pt x="811974" y="225844"/>
                </a:lnTo>
                <a:lnTo>
                  <a:pt x="811974" y="33312"/>
                </a:lnTo>
                <a:lnTo>
                  <a:pt x="972578" y="33312"/>
                </a:lnTo>
                <a:lnTo>
                  <a:pt x="972578" y="0"/>
                </a:lnTo>
                <a:lnTo>
                  <a:pt x="788352" y="0"/>
                </a:lnTo>
                <a:lnTo>
                  <a:pt x="788352" y="33312"/>
                </a:lnTo>
                <a:lnTo>
                  <a:pt x="788352" y="225844"/>
                </a:lnTo>
                <a:lnTo>
                  <a:pt x="788352" y="249478"/>
                </a:lnTo>
                <a:lnTo>
                  <a:pt x="788352" y="466674"/>
                </a:lnTo>
                <a:lnTo>
                  <a:pt x="776452" y="494652"/>
                </a:lnTo>
                <a:lnTo>
                  <a:pt x="766406" y="494652"/>
                </a:lnTo>
                <a:lnTo>
                  <a:pt x="766406" y="518287"/>
                </a:lnTo>
                <a:lnTo>
                  <a:pt x="662165" y="763473"/>
                </a:lnTo>
                <a:lnTo>
                  <a:pt x="652119" y="763473"/>
                </a:lnTo>
                <a:lnTo>
                  <a:pt x="652119" y="787107"/>
                </a:lnTo>
                <a:lnTo>
                  <a:pt x="547878" y="1032294"/>
                </a:lnTo>
                <a:lnTo>
                  <a:pt x="537832" y="1032294"/>
                </a:lnTo>
                <a:lnTo>
                  <a:pt x="537832" y="1055928"/>
                </a:lnTo>
                <a:lnTo>
                  <a:pt x="433590" y="1301115"/>
                </a:lnTo>
                <a:lnTo>
                  <a:pt x="86017" y="1301115"/>
                </a:lnTo>
                <a:lnTo>
                  <a:pt x="190246" y="1055928"/>
                </a:lnTo>
                <a:lnTo>
                  <a:pt x="537832" y="1055928"/>
                </a:lnTo>
                <a:lnTo>
                  <a:pt x="537832" y="1032294"/>
                </a:lnTo>
                <a:lnTo>
                  <a:pt x="200291" y="1032294"/>
                </a:lnTo>
                <a:lnTo>
                  <a:pt x="304520" y="787107"/>
                </a:lnTo>
                <a:lnTo>
                  <a:pt x="652119" y="787107"/>
                </a:lnTo>
                <a:lnTo>
                  <a:pt x="652119" y="763473"/>
                </a:lnTo>
                <a:lnTo>
                  <a:pt x="314566" y="763473"/>
                </a:lnTo>
                <a:lnTo>
                  <a:pt x="418807" y="518287"/>
                </a:lnTo>
                <a:lnTo>
                  <a:pt x="766406" y="518287"/>
                </a:lnTo>
                <a:lnTo>
                  <a:pt x="766406" y="494652"/>
                </a:lnTo>
                <a:lnTo>
                  <a:pt x="428866" y="494652"/>
                </a:lnTo>
                <a:lnTo>
                  <a:pt x="533095" y="249478"/>
                </a:lnTo>
                <a:lnTo>
                  <a:pt x="788352" y="249478"/>
                </a:lnTo>
                <a:lnTo>
                  <a:pt x="788352" y="225844"/>
                </a:lnTo>
                <a:lnTo>
                  <a:pt x="543140" y="225844"/>
                </a:lnTo>
                <a:lnTo>
                  <a:pt x="624992" y="33312"/>
                </a:lnTo>
                <a:lnTo>
                  <a:pt x="788352" y="33312"/>
                </a:lnTo>
                <a:lnTo>
                  <a:pt x="788352" y="0"/>
                </a:lnTo>
                <a:lnTo>
                  <a:pt x="576021" y="0"/>
                </a:lnTo>
                <a:lnTo>
                  <a:pt x="568553" y="7454"/>
                </a:lnTo>
                <a:lnTo>
                  <a:pt x="568553" y="25857"/>
                </a:lnTo>
                <a:lnTo>
                  <a:pt x="576021" y="33312"/>
                </a:lnTo>
                <a:lnTo>
                  <a:pt x="599325" y="33312"/>
                </a:lnTo>
                <a:lnTo>
                  <a:pt x="516509" y="228117"/>
                </a:lnTo>
                <a:lnTo>
                  <a:pt x="513486" y="231140"/>
                </a:lnTo>
                <a:lnTo>
                  <a:pt x="513486" y="235229"/>
                </a:lnTo>
                <a:lnTo>
                  <a:pt x="173545" y="1034846"/>
                </a:lnTo>
                <a:lnTo>
                  <a:pt x="170802" y="1037590"/>
                </a:lnTo>
                <a:lnTo>
                  <a:pt x="170802" y="1041311"/>
                </a:lnTo>
                <a:lnTo>
                  <a:pt x="58115" y="1306360"/>
                </a:lnTo>
                <a:lnTo>
                  <a:pt x="58064" y="1306499"/>
                </a:lnTo>
                <a:lnTo>
                  <a:pt x="0" y="1443075"/>
                </a:lnTo>
                <a:lnTo>
                  <a:pt x="2806" y="1450022"/>
                </a:lnTo>
                <a:lnTo>
                  <a:pt x="10312" y="1453210"/>
                </a:lnTo>
                <a:lnTo>
                  <a:pt x="11874" y="1453515"/>
                </a:lnTo>
                <a:lnTo>
                  <a:pt x="13423" y="1453515"/>
                </a:lnTo>
                <a:lnTo>
                  <a:pt x="18021" y="1453515"/>
                </a:lnTo>
                <a:lnTo>
                  <a:pt x="22390" y="1450809"/>
                </a:lnTo>
                <a:lnTo>
                  <a:pt x="75971" y="1324749"/>
                </a:lnTo>
                <a:lnTo>
                  <a:pt x="423545" y="1324749"/>
                </a:lnTo>
                <a:lnTo>
                  <a:pt x="373253" y="1443075"/>
                </a:lnTo>
                <a:lnTo>
                  <a:pt x="376059" y="1450022"/>
                </a:lnTo>
                <a:lnTo>
                  <a:pt x="383565" y="1453210"/>
                </a:lnTo>
                <a:lnTo>
                  <a:pt x="385127" y="1453515"/>
                </a:lnTo>
                <a:lnTo>
                  <a:pt x="386676" y="1453515"/>
                </a:lnTo>
                <a:lnTo>
                  <a:pt x="391274" y="1453515"/>
                </a:lnTo>
                <a:lnTo>
                  <a:pt x="395643" y="1450809"/>
                </a:lnTo>
                <a:lnTo>
                  <a:pt x="449224" y="1324749"/>
                </a:lnTo>
                <a:lnTo>
                  <a:pt x="450761" y="1324749"/>
                </a:lnTo>
                <a:lnTo>
                  <a:pt x="456044" y="1319453"/>
                </a:lnTo>
                <a:lnTo>
                  <a:pt x="456044" y="1308735"/>
                </a:lnTo>
                <a:lnTo>
                  <a:pt x="563524" y="1055903"/>
                </a:lnTo>
                <a:lnTo>
                  <a:pt x="568782" y="1050632"/>
                </a:lnTo>
                <a:lnTo>
                  <a:pt x="568782" y="1043546"/>
                </a:lnTo>
                <a:lnTo>
                  <a:pt x="788352" y="527062"/>
                </a:lnTo>
                <a:lnTo>
                  <a:pt x="788352" y="1439265"/>
                </a:lnTo>
                <a:lnTo>
                  <a:pt x="793635" y="1444561"/>
                </a:lnTo>
                <a:lnTo>
                  <a:pt x="800163" y="1444561"/>
                </a:lnTo>
                <a:lnTo>
                  <a:pt x="806691" y="1444561"/>
                </a:lnTo>
                <a:lnTo>
                  <a:pt x="811974" y="1439265"/>
                </a:lnTo>
                <a:lnTo>
                  <a:pt x="811974" y="471500"/>
                </a:lnTo>
                <a:lnTo>
                  <a:pt x="906475" y="249186"/>
                </a:lnTo>
                <a:lnTo>
                  <a:pt x="911466" y="244182"/>
                </a:lnTo>
                <a:lnTo>
                  <a:pt x="911466" y="237464"/>
                </a:lnTo>
                <a:lnTo>
                  <a:pt x="998245" y="33312"/>
                </a:lnTo>
                <a:lnTo>
                  <a:pt x="1108570" y="33312"/>
                </a:lnTo>
                <a:lnTo>
                  <a:pt x="1108570" y="1439265"/>
                </a:lnTo>
                <a:lnTo>
                  <a:pt x="1113853" y="1444561"/>
                </a:lnTo>
                <a:lnTo>
                  <a:pt x="1120381" y="1444561"/>
                </a:lnTo>
                <a:lnTo>
                  <a:pt x="1126909" y="1444561"/>
                </a:lnTo>
                <a:lnTo>
                  <a:pt x="1132192" y="1439265"/>
                </a:lnTo>
                <a:lnTo>
                  <a:pt x="1132192" y="33312"/>
                </a:lnTo>
                <a:lnTo>
                  <a:pt x="1138732" y="33312"/>
                </a:lnTo>
                <a:lnTo>
                  <a:pt x="1147927" y="33312"/>
                </a:lnTo>
                <a:lnTo>
                  <a:pt x="1155382" y="25857"/>
                </a:lnTo>
                <a:lnTo>
                  <a:pt x="1155382" y="7454"/>
                </a:lnTo>
                <a:close/>
              </a:path>
            </a:pathLst>
          </a:custGeom>
          <a:solidFill>
            <a:srgbClr val="7C96F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1" name="object 4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446604" y="5647055"/>
            <a:ext cx="1250962" cy="972057"/>
          </a:xfrm>
          <a:prstGeom prst="rect">
            <a:avLst/>
          </a:prstGeom>
        </p:spPr>
      </p:pic>
      <p:pic>
        <p:nvPicPr>
          <p:cNvPr id="42" name="object 4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092781" y="2841904"/>
            <a:ext cx="1988184" cy="2781491"/>
          </a:xfrm>
          <a:prstGeom prst="rect">
            <a:avLst/>
          </a:prstGeom>
        </p:spPr>
      </p:pic>
      <p:sp>
        <p:nvSpPr>
          <p:cNvPr id="43" name="object 43"/>
          <p:cNvSpPr/>
          <p:nvPr/>
        </p:nvSpPr>
        <p:spPr>
          <a:xfrm>
            <a:off x="9280919" y="2930969"/>
            <a:ext cx="1640205" cy="1739900"/>
          </a:xfrm>
          <a:custGeom>
            <a:avLst/>
            <a:gdLst/>
            <a:ahLst/>
            <a:cxnLst/>
            <a:rect l="l" t="t" r="r" b="b"/>
            <a:pathLst>
              <a:path w="1640204" h="1739900">
                <a:moveTo>
                  <a:pt x="993228" y="37528"/>
                </a:moveTo>
                <a:lnTo>
                  <a:pt x="938720" y="9639"/>
                </a:lnTo>
                <a:lnTo>
                  <a:pt x="898017" y="4597"/>
                </a:lnTo>
                <a:lnTo>
                  <a:pt x="857034" y="1384"/>
                </a:lnTo>
                <a:lnTo>
                  <a:pt x="815924" y="0"/>
                </a:lnTo>
                <a:lnTo>
                  <a:pt x="767054" y="749"/>
                </a:lnTo>
                <a:lnTo>
                  <a:pt x="718693" y="4064"/>
                </a:lnTo>
                <a:lnTo>
                  <a:pt x="670915" y="9867"/>
                </a:lnTo>
                <a:lnTo>
                  <a:pt x="623824" y="18135"/>
                </a:lnTo>
                <a:lnTo>
                  <a:pt x="577469" y="28816"/>
                </a:lnTo>
                <a:lnTo>
                  <a:pt x="531939" y="41859"/>
                </a:lnTo>
                <a:lnTo>
                  <a:pt x="487324" y="57213"/>
                </a:lnTo>
                <a:lnTo>
                  <a:pt x="443699" y="74841"/>
                </a:lnTo>
                <a:lnTo>
                  <a:pt x="401129" y="94691"/>
                </a:lnTo>
                <a:lnTo>
                  <a:pt x="359702" y="116713"/>
                </a:lnTo>
                <a:lnTo>
                  <a:pt x="319493" y="140855"/>
                </a:lnTo>
                <a:lnTo>
                  <a:pt x="280593" y="167081"/>
                </a:lnTo>
                <a:lnTo>
                  <a:pt x="243065" y="195351"/>
                </a:lnTo>
                <a:lnTo>
                  <a:pt x="206997" y="225590"/>
                </a:lnTo>
                <a:lnTo>
                  <a:pt x="172466" y="257771"/>
                </a:lnTo>
                <a:lnTo>
                  <a:pt x="139547" y="291846"/>
                </a:lnTo>
                <a:lnTo>
                  <a:pt x="108331" y="327761"/>
                </a:lnTo>
                <a:lnTo>
                  <a:pt x="78879" y="365467"/>
                </a:lnTo>
                <a:lnTo>
                  <a:pt x="51282" y="404926"/>
                </a:lnTo>
                <a:lnTo>
                  <a:pt x="25615" y="446074"/>
                </a:lnTo>
                <a:lnTo>
                  <a:pt x="1968" y="488886"/>
                </a:lnTo>
                <a:lnTo>
                  <a:pt x="0" y="495731"/>
                </a:lnTo>
                <a:lnTo>
                  <a:pt x="787" y="502564"/>
                </a:lnTo>
                <a:lnTo>
                  <a:pt x="17678" y="515086"/>
                </a:lnTo>
                <a:lnTo>
                  <a:pt x="24244" y="515162"/>
                </a:lnTo>
                <a:lnTo>
                  <a:pt x="30594" y="511619"/>
                </a:lnTo>
                <a:lnTo>
                  <a:pt x="33820" y="505396"/>
                </a:lnTo>
                <a:lnTo>
                  <a:pt x="57721" y="462267"/>
                </a:lnTo>
                <a:lnTo>
                  <a:pt x="83756" y="420890"/>
                </a:lnTo>
                <a:lnTo>
                  <a:pt x="111823" y="381330"/>
                </a:lnTo>
                <a:lnTo>
                  <a:pt x="141833" y="343611"/>
                </a:lnTo>
                <a:lnTo>
                  <a:pt x="173710" y="307809"/>
                </a:lnTo>
                <a:lnTo>
                  <a:pt x="207352" y="273977"/>
                </a:lnTo>
                <a:lnTo>
                  <a:pt x="242684" y="242150"/>
                </a:lnTo>
                <a:lnTo>
                  <a:pt x="279615" y="212407"/>
                </a:lnTo>
                <a:lnTo>
                  <a:pt x="318058" y="184772"/>
                </a:lnTo>
                <a:lnTo>
                  <a:pt x="357924" y="159308"/>
                </a:lnTo>
                <a:lnTo>
                  <a:pt x="399122" y="136080"/>
                </a:lnTo>
                <a:lnTo>
                  <a:pt x="441566" y="115125"/>
                </a:lnTo>
                <a:lnTo>
                  <a:pt x="485178" y="96507"/>
                </a:lnTo>
                <a:lnTo>
                  <a:pt x="529856" y="80276"/>
                </a:lnTo>
                <a:lnTo>
                  <a:pt x="575513" y="66471"/>
                </a:lnTo>
                <a:lnTo>
                  <a:pt x="622084" y="55168"/>
                </a:lnTo>
                <a:lnTo>
                  <a:pt x="669442" y="46393"/>
                </a:lnTo>
                <a:lnTo>
                  <a:pt x="717537" y="40220"/>
                </a:lnTo>
                <a:lnTo>
                  <a:pt x="766254" y="36703"/>
                </a:lnTo>
                <a:lnTo>
                  <a:pt x="815530" y="35877"/>
                </a:lnTo>
                <a:lnTo>
                  <a:pt x="855027" y="37211"/>
                </a:lnTo>
                <a:lnTo>
                  <a:pt x="894384" y="40297"/>
                </a:lnTo>
                <a:lnTo>
                  <a:pt x="933500" y="45135"/>
                </a:lnTo>
                <a:lnTo>
                  <a:pt x="972197" y="51714"/>
                </a:lnTo>
                <a:lnTo>
                  <a:pt x="979347" y="51689"/>
                </a:lnTo>
                <a:lnTo>
                  <a:pt x="985685" y="48996"/>
                </a:lnTo>
                <a:lnTo>
                  <a:pt x="990523" y="44119"/>
                </a:lnTo>
                <a:lnTo>
                  <a:pt x="993228" y="37528"/>
                </a:lnTo>
                <a:close/>
              </a:path>
              <a:path w="1640204" h="1739900">
                <a:moveTo>
                  <a:pt x="1640052" y="935215"/>
                </a:moveTo>
                <a:lnTo>
                  <a:pt x="1639201" y="887399"/>
                </a:lnTo>
                <a:lnTo>
                  <a:pt x="1635633" y="840295"/>
                </a:lnTo>
                <a:lnTo>
                  <a:pt x="1629410" y="793953"/>
                </a:lnTo>
                <a:lnTo>
                  <a:pt x="1620634" y="748474"/>
                </a:lnTo>
                <a:lnTo>
                  <a:pt x="1609356" y="703910"/>
                </a:lnTo>
                <a:lnTo>
                  <a:pt x="1595666" y="660361"/>
                </a:lnTo>
                <a:lnTo>
                  <a:pt x="1579626" y="617893"/>
                </a:lnTo>
                <a:lnTo>
                  <a:pt x="1561325" y="576592"/>
                </a:lnTo>
                <a:lnTo>
                  <a:pt x="1540840" y="536524"/>
                </a:lnTo>
                <a:lnTo>
                  <a:pt x="1518221" y="497763"/>
                </a:lnTo>
                <a:lnTo>
                  <a:pt x="1493583" y="460400"/>
                </a:lnTo>
                <a:lnTo>
                  <a:pt x="1466964" y="424510"/>
                </a:lnTo>
                <a:lnTo>
                  <a:pt x="1438465" y="390156"/>
                </a:lnTo>
                <a:lnTo>
                  <a:pt x="1408163" y="357428"/>
                </a:lnTo>
                <a:lnTo>
                  <a:pt x="1376108" y="326402"/>
                </a:lnTo>
                <a:lnTo>
                  <a:pt x="1342390" y="297154"/>
                </a:lnTo>
                <a:lnTo>
                  <a:pt x="1307096" y="269760"/>
                </a:lnTo>
                <a:lnTo>
                  <a:pt x="1270279" y="244297"/>
                </a:lnTo>
                <a:lnTo>
                  <a:pt x="1232027" y="220840"/>
                </a:lnTo>
                <a:lnTo>
                  <a:pt x="1192415" y="199466"/>
                </a:lnTo>
                <a:lnTo>
                  <a:pt x="1151521" y="180263"/>
                </a:lnTo>
                <a:lnTo>
                  <a:pt x="1109421" y="163296"/>
                </a:lnTo>
                <a:lnTo>
                  <a:pt x="1066177" y="148640"/>
                </a:lnTo>
                <a:lnTo>
                  <a:pt x="1021880" y="136385"/>
                </a:lnTo>
                <a:lnTo>
                  <a:pt x="976604" y="126606"/>
                </a:lnTo>
                <a:lnTo>
                  <a:pt x="930414" y="119367"/>
                </a:lnTo>
                <a:lnTo>
                  <a:pt x="883399" y="114757"/>
                </a:lnTo>
                <a:lnTo>
                  <a:pt x="835609" y="112852"/>
                </a:lnTo>
                <a:lnTo>
                  <a:pt x="787806" y="113703"/>
                </a:lnTo>
                <a:lnTo>
                  <a:pt x="740689" y="117284"/>
                </a:lnTo>
                <a:lnTo>
                  <a:pt x="694359" y="123494"/>
                </a:lnTo>
                <a:lnTo>
                  <a:pt x="648868" y="132283"/>
                </a:lnTo>
                <a:lnTo>
                  <a:pt x="604316" y="143560"/>
                </a:lnTo>
                <a:lnTo>
                  <a:pt x="560768" y="157251"/>
                </a:lnTo>
                <a:lnTo>
                  <a:pt x="518299" y="173291"/>
                </a:lnTo>
                <a:lnTo>
                  <a:pt x="476999" y="191592"/>
                </a:lnTo>
                <a:lnTo>
                  <a:pt x="436918" y="212077"/>
                </a:lnTo>
                <a:lnTo>
                  <a:pt x="398170" y="234683"/>
                </a:lnTo>
                <a:lnTo>
                  <a:pt x="360807" y="259334"/>
                </a:lnTo>
                <a:lnTo>
                  <a:pt x="324904" y="285940"/>
                </a:lnTo>
                <a:lnTo>
                  <a:pt x="290563" y="314452"/>
                </a:lnTo>
                <a:lnTo>
                  <a:pt x="257835" y="344754"/>
                </a:lnTo>
                <a:lnTo>
                  <a:pt x="226809" y="376809"/>
                </a:lnTo>
                <a:lnTo>
                  <a:pt x="197561" y="410527"/>
                </a:lnTo>
                <a:lnTo>
                  <a:pt x="170167" y="445820"/>
                </a:lnTo>
                <a:lnTo>
                  <a:pt x="144703" y="482638"/>
                </a:lnTo>
                <a:lnTo>
                  <a:pt x="121246" y="520890"/>
                </a:lnTo>
                <a:lnTo>
                  <a:pt x="99872" y="560489"/>
                </a:lnTo>
                <a:lnTo>
                  <a:pt x="80670" y="601383"/>
                </a:lnTo>
                <a:lnTo>
                  <a:pt x="63703" y="643496"/>
                </a:lnTo>
                <a:lnTo>
                  <a:pt x="49047" y="686727"/>
                </a:lnTo>
                <a:lnTo>
                  <a:pt x="36791" y="731024"/>
                </a:lnTo>
                <a:lnTo>
                  <a:pt x="27012" y="776300"/>
                </a:lnTo>
                <a:lnTo>
                  <a:pt x="19773" y="822490"/>
                </a:lnTo>
                <a:lnTo>
                  <a:pt x="15176" y="869518"/>
                </a:lnTo>
                <a:lnTo>
                  <a:pt x="13258" y="917295"/>
                </a:lnTo>
                <a:lnTo>
                  <a:pt x="14122" y="965098"/>
                </a:lnTo>
                <a:lnTo>
                  <a:pt x="17691" y="1012215"/>
                </a:lnTo>
                <a:lnTo>
                  <a:pt x="23901" y="1058545"/>
                </a:lnTo>
                <a:lnTo>
                  <a:pt x="32689" y="1104036"/>
                </a:lnTo>
                <a:lnTo>
                  <a:pt x="43967" y="1148588"/>
                </a:lnTo>
                <a:lnTo>
                  <a:pt x="57658" y="1192136"/>
                </a:lnTo>
                <a:lnTo>
                  <a:pt x="73698" y="1234605"/>
                </a:lnTo>
                <a:lnTo>
                  <a:pt x="91998" y="1275918"/>
                </a:lnTo>
                <a:lnTo>
                  <a:pt x="112483" y="1315986"/>
                </a:lnTo>
                <a:lnTo>
                  <a:pt x="135089" y="1354734"/>
                </a:lnTo>
                <a:lnTo>
                  <a:pt x="159740" y="1392110"/>
                </a:lnTo>
                <a:lnTo>
                  <a:pt x="186347" y="1428000"/>
                </a:lnTo>
                <a:lnTo>
                  <a:pt x="214845" y="1462354"/>
                </a:lnTo>
                <a:lnTo>
                  <a:pt x="245160" y="1495082"/>
                </a:lnTo>
                <a:lnTo>
                  <a:pt x="277215" y="1526108"/>
                </a:lnTo>
                <a:lnTo>
                  <a:pt x="310934" y="1555356"/>
                </a:lnTo>
                <a:lnTo>
                  <a:pt x="346227" y="1582750"/>
                </a:lnTo>
                <a:lnTo>
                  <a:pt x="383044" y="1608213"/>
                </a:lnTo>
                <a:lnTo>
                  <a:pt x="421284" y="1631670"/>
                </a:lnTo>
                <a:lnTo>
                  <a:pt x="460895" y="1653032"/>
                </a:lnTo>
                <a:lnTo>
                  <a:pt x="501789" y="1672247"/>
                </a:lnTo>
                <a:lnTo>
                  <a:pt x="543902" y="1689214"/>
                </a:lnTo>
                <a:lnTo>
                  <a:pt x="587133" y="1703857"/>
                </a:lnTo>
                <a:lnTo>
                  <a:pt x="631431" y="1716112"/>
                </a:lnTo>
                <a:lnTo>
                  <a:pt x="676719" y="1725904"/>
                </a:lnTo>
                <a:lnTo>
                  <a:pt x="722909" y="1733143"/>
                </a:lnTo>
                <a:lnTo>
                  <a:pt x="769924" y="1737753"/>
                </a:lnTo>
                <a:lnTo>
                  <a:pt x="817702" y="1739658"/>
                </a:lnTo>
                <a:lnTo>
                  <a:pt x="865517" y="1738795"/>
                </a:lnTo>
                <a:lnTo>
                  <a:pt x="912622" y="1735226"/>
                </a:lnTo>
                <a:lnTo>
                  <a:pt x="958964" y="1729016"/>
                </a:lnTo>
                <a:lnTo>
                  <a:pt x="1004443" y="1720227"/>
                </a:lnTo>
                <a:lnTo>
                  <a:pt x="1049007" y="1708950"/>
                </a:lnTo>
                <a:lnTo>
                  <a:pt x="1092555" y="1695259"/>
                </a:lnTo>
                <a:lnTo>
                  <a:pt x="1135024" y="1679219"/>
                </a:lnTo>
                <a:lnTo>
                  <a:pt x="1176324" y="1660918"/>
                </a:lnTo>
                <a:lnTo>
                  <a:pt x="1216393" y="1640420"/>
                </a:lnTo>
                <a:lnTo>
                  <a:pt x="1255153" y="1617814"/>
                </a:lnTo>
                <a:lnTo>
                  <a:pt x="1292517" y="1593164"/>
                </a:lnTo>
                <a:lnTo>
                  <a:pt x="1328407" y="1566557"/>
                </a:lnTo>
                <a:lnTo>
                  <a:pt x="1362760" y="1538058"/>
                </a:lnTo>
                <a:lnTo>
                  <a:pt x="1395488" y="1507744"/>
                </a:lnTo>
                <a:lnTo>
                  <a:pt x="1426514" y="1475689"/>
                </a:lnTo>
                <a:lnTo>
                  <a:pt x="1455762" y="1441983"/>
                </a:lnTo>
                <a:lnTo>
                  <a:pt x="1483156" y="1406677"/>
                </a:lnTo>
                <a:lnTo>
                  <a:pt x="1508620" y="1369872"/>
                </a:lnTo>
                <a:lnTo>
                  <a:pt x="1532077" y="1331620"/>
                </a:lnTo>
                <a:lnTo>
                  <a:pt x="1553438" y="1292009"/>
                </a:lnTo>
                <a:lnTo>
                  <a:pt x="1572653" y="1251115"/>
                </a:lnTo>
                <a:lnTo>
                  <a:pt x="1589620" y="1209014"/>
                </a:lnTo>
                <a:lnTo>
                  <a:pt x="1604264" y="1165771"/>
                </a:lnTo>
                <a:lnTo>
                  <a:pt x="1616519" y="1121473"/>
                </a:lnTo>
                <a:lnTo>
                  <a:pt x="1626298" y="1076198"/>
                </a:lnTo>
                <a:lnTo>
                  <a:pt x="1633537" y="1030008"/>
                </a:lnTo>
                <a:lnTo>
                  <a:pt x="1638147" y="982992"/>
                </a:lnTo>
                <a:lnTo>
                  <a:pt x="1640052" y="935215"/>
                </a:lnTo>
                <a:close/>
              </a:path>
            </a:pathLst>
          </a:custGeom>
          <a:solidFill>
            <a:srgbClr val="FFFFFF">
              <a:alpha val="77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4" name="object 4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44906" y="3281274"/>
            <a:ext cx="727705" cy="1232458"/>
          </a:xfrm>
          <a:prstGeom prst="rect">
            <a:avLst/>
          </a:prstGeom>
        </p:spPr>
      </p:pic>
      <p:sp>
        <p:nvSpPr>
          <p:cNvPr id="45" name="object 45"/>
          <p:cNvSpPr/>
          <p:nvPr/>
        </p:nvSpPr>
        <p:spPr>
          <a:xfrm>
            <a:off x="9655328" y="3441674"/>
            <a:ext cx="846455" cy="2242185"/>
          </a:xfrm>
          <a:custGeom>
            <a:avLst/>
            <a:gdLst/>
            <a:ahLst/>
            <a:cxnLst/>
            <a:rect l="l" t="t" r="r" b="b"/>
            <a:pathLst>
              <a:path w="846454" h="2242185">
                <a:moveTo>
                  <a:pt x="40093" y="77127"/>
                </a:moveTo>
                <a:lnTo>
                  <a:pt x="35331" y="71081"/>
                </a:lnTo>
                <a:lnTo>
                  <a:pt x="23799" y="69710"/>
                </a:lnTo>
                <a:lnTo>
                  <a:pt x="7277" y="68021"/>
                </a:lnTo>
                <a:lnTo>
                  <a:pt x="1320" y="72923"/>
                </a:lnTo>
                <a:lnTo>
                  <a:pt x="0" y="86283"/>
                </a:lnTo>
                <a:lnTo>
                  <a:pt x="4889" y="92240"/>
                </a:lnTo>
                <a:lnTo>
                  <a:pt x="21094" y="93878"/>
                </a:lnTo>
                <a:lnTo>
                  <a:pt x="26289" y="94500"/>
                </a:lnTo>
                <a:lnTo>
                  <a:pt x="26758" y="94526"/>
                </a:lnTo>
                <a:lnTo>
                  <a:pt x="33312" y="94526"/>
                </a:lnTo>
                <a:lnTo>
                  <a:pt x="38569" y="89979"/>
                </a:lnTo>
                <a:lnTo>
                  <a:pt x="40093" y="77127"/>
                </a:lnTo>
                <a:close/>
              </a:path>
              <a:path w="846454" h="2242185">
                <a:moveTo>
                  <a:pt x="42100" y="127482"/>
                </a:moveTo>
                <a:lnTo>
                  <a:pt x="38658" y="120599"/>
                </a:lnTo>
                <a:lnTo>
                  <a:pt x="27559" y="116903"/>
                </a:lnTo>
                <a:lnTo>
                  <a:pt x="22771" y="115417"/>
                </a:lnTo>
                <a:lnTo>
                  <a:pt x="11468" y="112179"/>
                </a:lnTo>
                <a:lnTo>
                  <a:pt x="4737" y="115900"/>
                </a:lnTo>
                <a:lnTo>
                  <a:pt x="1028" y="128803"/>
                </a:lnTo>
                <a:lnTo>
                  <a:pt x="4749" y="135534"/>
                </a:lnTo>
                <a:lnTo>
                  <a:pt x="15722" y="138696"/>
                </a:lnTo>
                <a:lnTo>
                  <a:pt x="20193" y="140081"/>
                </a:lnTo>
                <a:lnTo>
                  <a:pt x="25882" y="141973"/>
                </a:lnTo>
                <a:lnTo>
                  <a:pt x="27178" y="142176"/>
                </a:lnTo>
                <a:lnTo>
                  <a:pt x="33540" y="142176"/>
                </a:lnTo>
                <a:lnTo>
                  <a:pt x="38290" y="138950"/>
                </a:lnTo>
                <a:lnTo>
                  <a:pt x="42100" y="127482"/>
                </a:lnTo>
                <a:close/>
              </a:path>
              <a:path w="846454" h="2242185">
                <a:moveTo>
                  <a:pt x="57327" y="21463"/>
                </a:moveTo>
                <a:lnTo>
                  <a:pt x="56070" y="8089"/>
                </a:lnTo>
                <a:lnTo>
                  <a:pt x="50190" y="3162"/>
                </a:lnTo>
                <a:lnTo>
                  <a:pt x="33693" y="4762"/>
                </a:lnTo>
                <a:lnTo>
                  <a:pt x="22098" y="6057"/>
                </a:lnTo>
                <a:lnTo>
                  <a:pt x="17284" y="12065"/>
                </a:lnTo>
                <a:lnTo>
                  <a:pt x="18719" y="24955"/>
                </a:lnTo>
                <a:lnTo>
                  <a:pt x="23977" y="29565"/>
                </a:lnTo>
                <a:lnTo>
                  <a:pt x="30543" y="29565"/>
                </a:lnTo>
                <a:lnTo>
                  <a:pt x="30988" y="29540"/>
                </a:lnTo>
                <a:lnTo>
                  <a:pt x="41008" y="28460"/>
                </a:lnTo>
                <a:lnTo>
                  <a:pt x="52412" y="27393"/>
                </a:lnTo>
                <a:lnTo>
                  <a:pt x="57327" y="21463"/>
                </a:lnTo>
                <a:close/>
              </a:path>
              <a:path w="846454" h="2242185">
                <a:moveTo>
                  <a:pt x="58953" y="40703"/>
                </a:moveTo>
                <a:lnTo>
                  <a:pt x="53530" y="35242"/>
                </a:lnTo>
                <a:lnTo>
                  <a:pt x="46812" y="35204"/>
                </a:lnTo>
                <a:lnTo>
                  <a:pt x="40894" y="35204"/>
                </a:lnTo>
                <a:lnTo>
                  <a:pt x="25298" y="35407"/>
                </a:lnTo>
                <a:lnTo>
                  <a:pt x="19939" y="40944"/>
                </a:lnTo>
                <a:lnTo>
                  <a:pt x="20142" y="54305"/>
                </a:lnTo>
                <a:lnTo>
                  <a:pt x="25565" y="59626"/>
                </a:lnTo>
                <a:lnTo>
                  <a:pt x="32385" y="59626"/>
                </a:lnTo>
                <a:lnTo>
                  <a:pt x="36715" y="59550"/>
                </a:lnTo>
                <a:lnTo>
                  <a:pt x="53454" y="59524"/>
                </a:lnTo>
                <a:lnTo>
                  <a:pt x="58889" y="54114"/>
                </a:lnTo>
                <a:lnTo>
                  <a:pt x="58953" y="40703"/>
                </a:lnTo>
                <a:close/>
              </a:path>
              <a:path w="846454" h="2242185">
                <a:moveTo>
                  <a:pt x="86995" y="147929"/>
                </a:moveTo>
                <a:lnTo>
                  <a:pt x="84569" y="140627"/>
                </a:lnTo>
                <a:lnTo>
                  <a:pt x="74053" y="135369"/>
                </a:lnTo>
                <a:lnTo>
                  <a:pt x="69481" y="133197"/>
                </a:lnTo>
                <a:lnTo>
                  <a:pt x="58839" y="128435"/>
                </a:lnTo>
                <a:lnTo>
                  <a:pt x="51625" y="131165"/>
                </a:lnTo>
                <a:lnTo>
                  <a:pt x="46139" y="143433"/>
                </a:lnTo>
                <a:lnTo>
                  <a:pt x="48882" y="150622"/>
                </a:lnTo>
                <a:lnTo>
                  <a:pt x="59283" y="155282"/>
                </a:lnTo>
                <a:lnTo>
                  <a:pt x="63500" y="157289"/>
                </a:lnTo>
                <a:lnTo>
                  <a:pt x="69418" y="160248"/>
                </a:lnTo>
                <a:lnTo>
                  <a:pt x="71285" y="160655"/>
                </a:lnTo>
                <a:lnTo>
                  <a:pt x="77571" y="160655"/>
                </a:lnTo>
                <a:lnTo>
                  <a:pt x="81864" y="158203"/>
                </a:lnTo>
                <a:lnTo>
                  <a:pt x="86995" y="147929"/>
                </a:lnTo>
                <a:close/>
              </a:path>
              <a:path w="846454" h="2242185">
                <a:moveTo>
                  <a:pt x="88315" y="85559"/>
                </a:moveTo>
                <a:lnTo>
                  <a:pt x="84023" y="79171"/>
                </a:lnTo>
                <a:lnTo>
                  <a:pt x="67754" y="76047"/>
                </a:lnTo>
                <a:lnTo>
                  <a:pt x="56235" y="74079"/>
                </a:lnTo>
                <a:lnTo>
                  <a:pt x="49936" y="78536"/>
                </a:lnTo>
                <a:lnTo>
                  <a:pt x="47675" y="91770"/>
                </a:lnTo>
                <a:lnTo>
                  <a:pt x="52120" y="98056"/>
                </a:lnTo>
                <a:lnTo>
                  <a:pt x="63461" y="99999"/>
                </a:lnTo>
                <a:lnTo>
                  <a:pt x="68135" y="100850"/>
                </a:lnTo>
                <a:lnTo>
                  <a:pt x="73545" y="101904"/>
                </a:lnTo>
                <a:lnTo>
                  <a:pt x="74333" y="101981"/>
                </a:lnTo>
                <a:lnTo>
                  <a:pt x="80810" y="101981"/>
                </a:lnTo>
                <a:lnTo>
                  <a:pt x="85902" y="97955"/>
                </a:lnTo>
                <a:lnTo>
                  <a:pt x="88315" y="85559"/>
                </a:lnTo>
                <a:close/>
              </a:path>
              <a:path w="846454" h="2242185">
                <a:moveTo>
                  <a:pt x="105410" y="19151"/>
                </a:moveTo>
                <a:lnTo>
                  <a:pt x="104965" y="5715"/>
                </a:lnTo>
                <a:lnTo>
                  <a:pt x="99148" y="457"/>
                </a:lnTo>
                <a:lnTo>
                  <a:pt x="82816" y="1041"/>
                </a:lnTo>
                <a:lnTo>
                  <a:pt x="71145" y="1651"/>
                </a:lnTo>
                <a:lnTo>
                  <a:pt x="65989" y="7366"/>
                </a:lnTo>
                <a:lnTo>
                  <a:pt x="66675" y="20561"/>
                </a:lnTo>
                <a:lnTo>
                  <a:pt x="72047" y="25603"/>
                </a:lnTo>
                <a:lnTo>
                  <a:pt x="78689" y="25603"/>
                </a:lnTo>
                <a:lnTo>
                  <a:pt x="88684" y="25133"/>
                </a:lnTo>
                <a:lnTo>
                  <a:pt x="100139" y="24765"/>
                </a:lnTo>
                <a:lnTo>
                  <a:pt x="105410" y="19151"/>
                </a:lnTo>
                <a:close/>
              </a:path>
              <a:path w="846454" h="2242185">
                <a:moveTo>
                  <a:pt x="107759" y="43027"/>
                </a:moveTo>
                <a:lnTo>
                  <a:pt x="102692" y="37249"/>
                </a:lnTo>
                <a:lnTo>
                  <a:pt x="91109" y="36487"/>
                </a:lnTo>
                <a:lnTo>
                  <a:pt x="86182" y="36220"/>
                </a:lnTo>
                <a:lnTo>
                  <a:pt x="74371" y="35661"/>
                </a:lnTo>
                <a:lnTo>
                  <a:pt x="68821" y="40894"/>
                </a:lnTo>
                <a:lnTo>
                  <a:pt x="68224" y="54305"/>
                </a:lnTo>
                <a:lnTo>
                  <a:pt x="73418" y="59994"/>
                </a:lnTo>
                <a:lnTo>
                  <a:pt x="89687" y="60769"/>
                </a:lnTo>
                <a:lnTo>
                  <a:pt x="94678" y="61099"/>
                </a:lnTo>
                <a:lnTo>
                  <a:pt x="101561" y="61099"/>
                </a:lnTo>
                <a:lnTo>
                  <a:pt x="106908" y="56172"/>
                </a:lnTo>
                <a:lnTo>
                  <a:pt x="107759" y="43027"/>
                </a:lnTo>
                <a:close/>
              </a:path>
              <a:path w="846454" h="2242185">
                <a:moveTo>
                  <a:pt x="128409" y="174637"/>
                </a:moveTo>
                <a:lnTo>
                  <a:pt x="127050" y="167055"/>
                </a:lnTo>
                <a:lnTo>
                  <a:pt x="117449" y="160350"/>
                </a:lnTo>
                <a:lnTo>
                  <a:pt x="113233" y="157543"/>
                </a:lnTo>
                <a:lnTo>
                  <a:pt x="103339" y="151269"/>
                </a:lnTo>
                <a:lnTo>
                  <a:pt x="95834" y="152946"/>
                </a:lnTo>
                <a:lnTo>
                  <a:pt x="88633" y="164287"/>
                </a:lnTo>
                <a:lnTo>
                  <a:pt x="90309" y="171805"/>
                </a:lnTo>
                <a:lnTo>
                  <a:pt x="99910" y="177901"/>
                </a:lnTo>
                <a:lnTo>
                  <a:pt x="103797" y="180479"/>
                </a:lnTo>
                <a:lnTo>
                  <a:pt x="109753" y="184632"/>
                </a:lnTo>
                <a:lnTo>
                  <a:pt x="112179" y="185343"/>
                </a:lnTo>
                <a:lnTo>
                  <a:pt x="118414" y="185343"/>
                </a:lnTo>
                <a:lnTo>
                  <a:pt x="122199" y="183527"/>
                </a:lnTo>
                <a:lnTo>
                  <a:pt x="128409" y="174637"/>
                </a:lnTo>
                <a:close/>
              </a:path>
              <a:path w="846454" h="2242185">
                <a:moveTo>
                  <a:pt x="135699" y="98183"/>
                </a:moveTo>
                <a:lnTo>
                  <a:pt x="132003" y="91427"/>
                </a:lnTo>
                <a:lnTo>
                  <a:pt x="120815" y="88163"/>
                </a:lnTo>
                <a:lnTo>
                  <a:pt x="116039" y="86842"/>
                </a:lnTo>
                <a:lnTo>
                  <a:pt x="104724" y="83883"/>
                </a:lnTo>
                <a:lnTo>
                  <a:pt x="98069" y="87769"/>
                </a:lnTo>
                <a:lnTo>
                  <a:pt x="94678" y="100761"/>
                </a:lnTo>
                <a:lnTo>
                  <a:pt x="98564" y="107403"/>
                </a:lnTo>
                <a:lnTo>
                  <a:pt x="109664" y="110312"/>
                </a:lnTo>
                <a:lnTo>
                  <a:pt x="114223" y="111569"/>
                </a:lnTo>
                <a:lnTo>
                  <a:pt x="119875" y="113220"/>
                </a:lnTo>
                <a:lnTo>
                  <a:pt x="121018" y="113385"/>
                </a:lnTo>
                <a:lnTo>
                  <a:pt x="127419" y="113385"/>
                </a:lnTo>
                <a:lnTo>
                  <a:pt x="132270" y="109931"/>
                </a:lnTo>
                <a:lnTo>
                  <a:pt x="135699" y="98183"/>
                </a:lnTo>
                <a:close/>
              </a:path>
              <a:path w="846454" h="2242185">
                <a:moveTo>
                  <a:pt x="153936" y="6565"/>
                </a:moveTo>
                <a:lnTo>
                  <a:pt x="148691" y="927"/>
                </a:lnTo>
                <a:lnTo>
                  <a:pt x="137071" y="520"/>
                </a:lnTo>
                <a:lnTo>
                  <a:pt x="127165" y="330"/>
                </a:lnTo>
                <a:lnTo>
                  <a:pt x="120497" y="0"/>
                </a:lnTo>
                <a:lnTo>
                  <a:pt x="114935" y="5613"/>
                </a:lnTo>
                <a:lnTo>
                  <a:pt x="114757" y="19037"/>
                </a:lnTo>
                <a:lnTo>
                  <a:pt x="120116" y="24561"/>
                </a:lnTo>
                <a:lnTo>
                  <a:pt x="131622" y="24714"/>
                </a:lnTo>
                <a:lnTo>
                  <a:pt x="136385" y="24828"/>
                </a:lnTo>
                <a:lnTo>
                  <a:pt x="141554" y="25006"/>
                </a:lnTo>
                <a:lnTo>
                  <a:pt x="148069" y="25006"/>
                </a:lnTo>
                <a:lnTo>
                  <a:pt x="153466" y="19837"/>
                </a:lnTo>
                <a:lnTo>
                  <a:pt x="153936" y="6565"/>
                </a:lnTo>
                <a:close/>
              </a:path>
              <a:path w="846454" h="2242185">
                <a:moveTo>
                  <a:pt x="156375" y="48818"/>
                </a:moveTo>
                <a:lnTo>
                  <a:pt x="151726" y="42684"/>
                </a:lnTo>
                <a:lnTo>
                  <a:pt x="140220" y="41084"/>
                </a:lnTo>
                <a:lnTo>
                  <a:pt x="135305" y="40462"/>
                </a:lnTo>
                <a:lnTo>
                  <a:pt x="123647" y="39116"/>
                </a:lnTo>
                <a:lnTo>
                  <a:pt x="117665" y="43903"/>
                </a:lnTo>
                <a:lnTo>
                  <a:pt x="116116" y="57251"/>
                </a:lnTo>
                <a:lnTo>
                  <a:pt x="120904" y="63284"/>
                </a:lnTo>
                <a:lnTo>
                  <a:pt x="132346" y="64604"/>
                </a:lnTo>
                <a:lnTo>
                  <a:pt x="137058" y="65201"/>
                </a:lnTo>
                <a:lnTo>
                  <a:pt x="142303" y="65925"/>
                </a:lnTo>
                <a:lnTo>
                  <a:pt x="142862" y="65963"/>
                </a:lnTo>
                <a:lnTo>
                  <a:pt x="149402" y="65963"/>
                </a:lnTo>
                <a:lnTo>
                  <a:pt x="154609" y="61556"/>
                </a:lnTo>
                <a:lnTo>
                  <a:pt x="156375" y="48818"/>
                </a:lnTo>
                <a:close/>
              </a:path>
              <a:path w="846454" h="2242185">
                <a:moveTo>
                  <a:pt x="165747" y="206832"/>
                </a:moveTo>
                <a:lnTo>
                  <a:pt x="165430" y="199136"/>
                </a:lnTo>
                <a:lnTo>
                  <a:pt x="156730" y="191096"/>
                </a:lnTo>
                <a:lnTo>
                  <a:pt x="153060" y="187845"/>
                </a:lnTo>
                <a:lnTo>
                  <a:pt x="144157" y="180263"/>
                </a:lnTo>
                <a:lnTo>
                  <a:pt x="136474" y="180873"/>
                </a:lnTo>
                <a:lnTo>
                  <a:pt x="127762" y="191096"/>
                </a:lnTo>
                <a:lnTo>
                  <a:pt x="128384" y="198767"/>
                </a:lnTo>
                <a:lnTo>
                  <a:pt x="137045" y="206146"/>
                </a:lnTo>
                <a:lnTo>
                  <a:pt x="140550" y="209257"/>
                </a:lnTo>
                <a:lnTo>
                  <a:pt x="146342" y="214604"/>
                </a:lnTo>
                <a:lnTo>
                  <a:pt x="149301" y="215671"/>
                </a:lnTo>
                <a:lnTo>
                  <a:pt x="155524" y="215671"/>
                </a:lnTo>
                <a:lnTo>
                  <a:pt x="158788" y="214363"/>
                </a:lnTo>
                <a:lnTo>
                  <a:pt x="165747" y="206832"/>
                </a:lnTo>
                <a:close/>
              </a:path>
              <a:path w="846454" h="2242185">
                <a:moveTo>
                  <a:pt x="181610" y="115633"/>
                </a:moveTo>
                <a:lnTo>
                  <a:pt x="178663" y="108521"/>
                </a:lnTo>
                <a:lnTo>
                  <a:pt x="167868" y="104063"/>
                </a:lnTo>
                <a:lnTo>
                  <a:pt x="163233" y="102247"/>
                </a:lnTo>
                <a:lnTo>
                  <a:pt x="152260" y="98145"/>
                </a:lnTo>
                <a:lnTo>
                  <a:pt x="145237" y="101333"/>
                </a:lnTo>
                <a:lnTo>
                  <a:pt x="140538" y="113919"/>
                </a:lnTo>
                <a:lnTo>
                  <a:pt x="143738" y="120916"/>
                </a:lnTo>
                <a:lnTo>
                  <a:pt x="154457" y="124929"/>
                </a:lnTo>
                <a:lnTo>
                  <a:pt x="158838" y="126644"/>
                </a:lnTo>
                <a:lnTo>
                  <a:pt x="164693" y="129070"/>
                </a:lnTo>
                <a:lnTo>
                  <a:pt x="166268" y="129362"/>
                </a:lnTo>
                <a:lnTo>
                  <a:pt x="172580" y="129362"/>
                </a:lnTo>
                <a:lnTo>
                  <a:pt x="177114" y="126530"/>
                </a:lnTo>
                <a:lnTo>
                  <a:pt x="181610" y="115633"/>
                </a:lnTo>
                <a:close/>
              </a:path>
              <a:path w="846454" h="2242185">
                <a:moveTo>
                  <a:pt x="199351" y="235724"/>
                </a:moveTo>
                <a:lnTo>
                  <a:pt x="191757" y="226771"/>
                </a:lnTo>
                <a:lnTo>
                  <a:pt x="188455" y="223024"/>
                </a:lnTo>
                <a:lnTo>
                  <a:pt x="180581" y="214401"/>
                </a:lnTo>
                <a:lnTo>
                  <a:pt x="172897" y="214045"/>
                </a:lnTo>
                <a:lnTo>
                  <a:pt x="162979" y="223100"/>
                </a:lnTo>
                <a:lnTo>
                  <a:pt x="162623" y="230784"/>
                </a:lnTo>
                <a:lnTo>
                  <a:pt x="170294" y="239204"/>
                </a:lnTo>
                <a:lnTo>
                  <a:pt x="173405" y="242735"/>
                </a:lnTo>
                <a:lnTo>
                  <a:pt x="178879" y="249174"/>
                </a:lnTo>
                <a:lnTo>
                  <a:pt x="182295" y="250634"/>
                </a:lnTo>
                <a:lnTo>
                  <a:pt x="188518" y="250634"/>
                </a:lnTo>
                <a:lnTo>
                  <a:pt x="191325" y="249682"/>
                </a:lnTo>
                <a:lnTo>
                  <a:pt x="198729" y="243395"/>
                </a:lnTo>
                <a:lnTo>
                  <a:pt x="199351" y="235724"/>
                </a:lnTo>
                <a:close/>
              </a:path>
              <a:path w="846454" h="2242185">
                <a:moveTo>
                  <a:pt x="202692" y="10934"/>
                </a:moveTo>
                <a:lnTo>
                  <a:pt x="197878" y="4940"/>
                </a:lnTo>
                <a:lnTo>
                  <a:pt x="186309" y="3670"/>
                </a:lnTo>
                <a:lnTo>
                  <a:pt x="181394" y="3187"/>
                </a:lnTo>
                <a:lnTo>
                  <a:pt x="169786" y="2197"/>
                </a:lnTo>
                <a:lnTo>
                  <a:pt x="163868" y="7150"/>
                </a:lnTo>
                <a:lnTo>
                  <a:pt x="162699" y="20523"/>
                </a:lnTo>
                <a:lnTo>
                  <a:pt x="167665" y="26416"/>
                </a:lnTo>
                <a:lnTo>
                  <a:pt x="179120" y="27406"/>
                </a:lnTo>
                <a:lnTo>
                  <a:pt x="183857" y="27863"/>
                </a:lnTo>
                <a:lnTo>
                  <a:pt x="189001" y="28435"/>
                </a:lnTo>
                <a:lnTo>
                  <a:pt x="189890" y="28460"/>
                </a:lnTo>
                <a:lnTo>
                  <a:pt x="196011" y="28460"/>
                </a:lnTo>
                <a:lnTo>
                  <a:pt x="201282" y="23837"/>
                </a:lnTo>
                <a:lnTo>
                  <a:pt x="202692" y="10934"/>
                </a:lnTo>
                <a:close/>
              </a:path>
              <a:path w="846454" h="2242185">
                <a:moveTo>
                  <a:pt x="204406" y="58534"/>
                </a:moveTo>
                <a:lnTo>
                  <a:pt x="200279" y="52031"/>
                </a:lnTo>
                <a:lnTo>
                  <a:pt x="188925" y="49479"/>
                </a:lnTo>
                <a:lnTo>
                  <a:pt x="184086" y="48450"/>
                </a:lnTo>
                <a:lnTo>
                  <a:pt x="172593" y="46164"/>
                </a:lnTo>
                <a:lnTo>
                  <a:pt x="166204" y="50469"/>
                </a:lnTo>
                <a:lnTo>
                  <a:pt x="163601" y="63639"/>
                </a:lnTo>
                <a:lnTo>
                  <a:pt x="167894" y="70040"/>
                </a:lnTo>
                <a:lnTo>
                  <a:pt x="179158" y="72263"/>
                </a:lnTo>
                <a:lnTo>
                  <a:pt x="183807" y="73240"/>
                </a:lnTo>
                <a:lnTo>
                  <a:pt x="189293" y="74485"/>
                </a:lnTo>
                <a:lnTo>
                  <a:pt x="190195" y="74587"/>
                </a:lnTo>
                <a:lnTo>
                  <a:pt x="196634" y="74587"/>
                </a:lnTo>
                <a:lnTo>
                  <a:pt x="201650" y="70739"/>
                </a:lnTo>
                <a:lnTo>
                  <a:pt x="204406" y="58534"/>
                </a:lnTo>
                <a:close/>
              </a:path>
              <a:path w="846454" h="2242185">
                <a:moveTo>
                  <a:pt x="225209" y="138303"/>
                </a:moveTo>
                <a:lnTo>
                  <a:pt x="223139" y="130898"/>
                </a:lnTo>
                <a:lnTo>
                  <a:pt x="212928" y="125171"/>
                </a:lnTo>
                <a:lnTo>
                  <a:pt x="208534" y="122821"/>
                </a:lnTo>
                <a:lnTo>
                  <a:pt x="198120" y="117475"/>
                </a:lnTo>
                <a:lnTo>
                  <a:pt x="190779" y="119837"/>
                </a:lnTo>
                <a:lnTo>
                  <a:pt x="187731" y="125818"/>
                </a:lnTo>
                <a:lnTo>
                  <a:pt x="184658" y="131787"/>
                </a:lnTo>
                <a:lnTo>
                  <a:pt x="187020" y="139115"/>
                </a:lnTo>
                <a:lnTo>
                  <a:pt x="197167" y="144322"/>
                </a:lnTo>
                <a:lnTo>
                  <a:pt x="201307" y="146532"/>
                </a:lnTo>
                <a:lnTo>
                  <a:pt x="207264" y="149872"/>
                </a:lnTo>
                <a:lnTo>
                  <a:pt x="209308" y="150380"/>
                </a:lnTo>
                <a:lnTo>
                  <a:pt x="215569" y="150380"/>
                </a:lnTo>
                <a:lnTo>
                  <a:pt x="219697" y="148132"/>
                </a:lnTo>
                <a:lnTo>
                  <a:pt x="225209" y="138303"/>
                </a:lnTo>
                <a:close/>
              </a:path>
              <a:path w="846454" h="2242185">
                <a:moveTo>
                  <a:pt x="228904" y="275678"/>
                </a:moveTo>
                <a:lnTo>
                  <a:pt x="222288" y="266001"/>
                </a:lnTo>
                <a:lnTo>
                  <a:pt x="219417" y="261937"/>
                </a:lnTo>
                <a:lnTo>
                  <a:pt x="212559" y="252526"/>
                </a:lnTo>
                <a:lnTo>
                  <a:pt x="204952" y="251333"/>
                </a:lnTo>
                <a:lnTo>
                  <a:pt x="194094" y="259245"/>
                </a:lnTo>
                <a:lnTo>
                  <a:pt x="192900" y="266852"/>
                </a:lnTo>
                <a:lnTo>
                  <a:pt x="199631" y="276072"/>
                </a:lnTo>
                <a:lnTo>
                  <a:pt x="202349" y="279933"/>
                </a:lnTo>
                <a:lnTo>
                  <a:pt x="207391" y="287312"/>
                </a:lnTo>
                <a:lnTo>
                  <a:pt x="211213" y="289153"/>
                </a:lnTo>
                <a:lnTo>
                  <a:pt x="217449" y="289153"/>
                </a:lnTo>
                <a:lnTo>
                  <a:pt x="219837" y="288467"/>
                </a:lnTo>
                <a:lnTo>
                  <a:pt x="227482" y="283248"/>
                </a:lnTo>
                <a:lnTo>
                  <a:pt x="228904" y="275678"/>
                </a:lnTo>
                <a:close/>
              </a:path>
              <a:path w="846454" h="2242185">
                <a:moveTo>
                  <a:pt x="250977" y="19240"/>
                </a:moveTo>
                <a:lnTo>
                  <a:pt x="246672" y="12852"/>
                </a:lnTo>
                <a:lnTo>
                  <a:pt x="235242" y="10642"/>
                </a:lnTo>
                <a:lnTo>
                  <a:pt x="230365" y="9766"/>
                </a:lnTo>
                <a:lnTo>
                  <a:pt x="218833" y="7810"/>
                </a:lnTo>
                <a:lnTo>
                  <a:pt x="212559" y="12306"/>
                </a:lnTo>
                <a:lnTo>
                  <a:pt x="210350" y="25552"/>
                </a:lnTo>
                <a:lnTo>
                  <a:pt x="214820" y="31826"/>
                </a:lnTo>
                <a:lnTo>
                  <a:pt x="226148" y="33718"/>
                </a:lnTo>
                <a:lnTo>
                  <a:pt x="230822" y="34556"/>
                </a:lnTo>
                <a:lnTo>
                  <a:pt x="236232" y="35610"/>
                </a:lnTo>
                <a:lnTo>
                  <a:pt x="237007" y="35687"/>
                </a:lnTo>
                <a:lnTo>
                  <a:pt x="243484" y="35687"/>
                </a:lnTo>
                <a:lnTo>
                  <a:pt x="248577" y="31648"/>
                </a:lnTo>
                <a:lnTo>
                  <a:pt x="250977" y="19240"/>
                </a:lnTo>
                <a:close/>
              </a:path>
              <a:path w="846454" h="2242185">
                <a:moveTo>
                  <a:pt x="251383" y="72605"/>
                </a:moveTo>
                <a:lnTo>
                  <a:pt x="247904" y="65747"/>
                </a:lnTo>
                <a:lnTo>
                  <a:pt x="236816" y="62128"/>
                </a:lnTo>
                <a:lnTo>
                  <a:pt x="232079" y="60667"/>
                </a:lnTo>
                <a:lnTo>
                  <a:pt x="220840" y="57353"/>
                </a:lnTo>
                <a:lnTo>
                  <a:pt x="214083" y="61036"/>
                </a:lnTo>
                <a:lnTo>
                  <a:pt x="210299" y="73914"/>
                </a:lnTo>
                <a:lnTo>
                  <a:pt x="213982" y="80683"/>
                </a:lnTo>
                <a:lnTo>
                  <a:pt x="224980" y="83921"/>
                </a:lnTo>
                <a:lnTo>
                  <a:pt x="229501" y="85318"/>
                </a:lnTo>
                <a:lnTo>
                  <a:pt x="235229" y="87198"/>
                </a:lnTo>
                <a:lnTo>
                  <a:pt x="236499" y="87388"/>
                </a:lnTo>
                <a:lnTo>
                  <a:pt x="242874" y="87388"/>
                </a:lnTo>
                <a:lnTo>
                  <a:pt x="247637" y="84124"/>
                </a:lnTo>
                <a:lnTo>
                  <a:pt x="251383" y="72605"/>
                </a:lnTo>
                <a:close/>
              </a:path>
              <a:path w="846454" h="2242185">
                <a:moveTo>
                  <a:pt x="254520" y="318058"/>
                </a:moveTo>
                <a:lnTo>
                  <a:pt x="248780" y="307860"/>
                </a:lnTo>
                <a:lnTo>
                  <a:pt x="246291" y="303580"/>
                </a:lnTo>
                <a:lnTo>
                  <a:pt x="240334" y="293585"/>
                </a:lnTo>
                <a:lnTo>
                  <a:pt x="232867" y="291693"/>
                </a:lnTo>
                <a:lnTo>
                  <a:pt x="221335" y="298577"/>
                </a:lnTo>
                <a:lnTo>
                  <a:pt x="219456" y="306044"/>
                </a:lnTo>
                <a:lnTo>
                  <a:pt x="225310" y="315861"/>
                </a:lnTo>
                <a:lnTo>
                  <a:pt x="227685" y="319976"/>
                </a:lnTo>
                <a:lnTo>
                  <a:pt x="232270" y="328104"/>
                </a:lnTo>
                <a:lnTo>
                  <a:pt x="236397" y="330339"/>
                </a:lnTo>
                <a:lnTo>
                  <a:pt x="242671" y="330339"/>
                </a:lnTo>
                <a:lnTo>
                  <a:pt x="244716" y="329831"/>
                </a:lnTo>
                <a:lnTo>
                  <a:pt x="252450" y="325475"/>
                </a:lnTo>
                <a:lnTo>
                  <a:pt x="254520" y="318058"/>
                </a:lnTo>
                <a:close/>
              </a:path>
              <a:path w="846454" h="2242185">
                <a:moveTo>
                  <a:pt x="265696" y="166268"/>
                </a:moveTo>
                <a:lnTo>
                  <a:pt x="264553" y="158648"/>
                </a:lnTo>
                <a:lnTo>
                  <a:pt x="255130" y="151676"/>
                </a:lnTo>
                <a:lnTo>
                  <a:pt x="251053" y="148793"/>
                </a:lnTo>
                <a:lnTo>
                  <a:pt x="241388" y="142189"/>
                </a:lnTo>
                <a:lnTo>
                  <a:pt x="233819" y="143624"/>
                </a:lnTo>
                <a:lnTo>
                  <a:pt x="226250" y="154724"/>
                </a:lnTo>
                <a:lnTo>
                  <a:pt x="227685" y="162280"/>
                </a:lnTo>
                <a:lnTo>
                  <a:pt x="237109" y="168706"/>
                </a:lnTo>
                <a:lnTo>
                  <a:pt x="240919" y="171424"/>
                </a:lnTo>
                <a:lnTo>
                  <a:pt x="246875" y="175818"/>
                </a:lnTo>
                <a:lnTo>
                  <a:pt x="249402" y="176593"/>
                </a:lnTo>
                <a:lnTo>
                  <a:pt x="255651" y="176593"/>
                </a:lnTo>
                <a:lnTo>
                  <a:pt x="259321" y="174891"/>
                </a:lnTo>
                <a:lnTo>
                  <a:pt x="265696" y="166268"/>
                </a:lnTo>
                <a:close/>
              </a:path>
              <a:path w="846454" h="2242185">
                <a:moveTo>
                  <a:pt x="276720" y="362165"/>
                </a:moveTo>
                <a:lnTo>
                  <a:pt x="271729" y="351586"/>
                </a:lnTo>
                <a:lnTo>
                  <a:pt x="269582" y="347141"/>
                </a:lnTo>
                <a:lnTo>
                  <a:pt x="264414" y="336753"/>
                </a:lnTo>
                <a:lnTo>
                  <a:pt x="257124" y="334289"/>
                </a:lnTo>
                <a:lnTo>
                  <a:pt x="245084" y="340271"/>
                </a:lnTo>
                <a:lnTo>
                  <a:pt x="242633" y="347573"/>
                </a:lnTo>
                <a:lnTo>
                  <a:pt x="247726" y="357822"/>
                </a:lnTo>
                <a:lnTo>
                  <a:pt x="249847" y="362165"/>
                </a:lnTo>
                <a:lnTo>
                  <a:pt x="253923" y="370852"/>
                </a:lnTo>
                <a:lnTo>
                  <a:pt x="258292" y="373430"/>
                </a:lnTo>
                <a:lnTo>
                  <a:pt x="264591" y="373430"/>
                </a:lnTo>
                <a:lnTo>
                  <a:pt x="266357" y="373062"/>
                </a:lnTo>
                <a:lnTo>
                  <a:pt x="274116" y="369404"/>
                </a:lnTo>
                <a:lnTo>
                  <a:pt x="276720" y="362165"/>
                </a:lnTo>
                <a:close/>
              </a:path>
              <a:path w="846454" h="2242185">
                <a:moveTo>
                  <a:pt x="295960" y="407466"/>
                </a:moveTo>
                <a:lnTo>
                  <a:pt x="291617" y="396633"/>
                </a:lnTo>
                <a:lnTo>
                  <a:pt x="289750" y="392074"/>
                </a:lnTo>
                <a:lnTo>
                  <a:pt x="285254" y="381381"/>
                </a:lnTo>
                <a:lnTo>
                  <a:pt x="278142" y="378472"/>
                </a:lnTo>
                <a:lnTo>
                  <a:pt x="265760" y="383679"/>
                </a:lnTo>
                <a:lnTo>
                  <a:pt x="262839" y="390804"/>
                </a:lnTo>
                <a:lnTo>
                  <a:pt x="267271" y="401370"/>
                </a:lnTo>
                <a:lnTo>
                  <a:pt x="269087" y="405803"/>
                </a:lnTo>
                <a:lnTo>
                  <a:pt x="272796" y="415023"/>
                </a:lnTo>
                <a:lnTo>
                  <a:pt x="277355" y="417918"/>
                </a:lnTo>
                <a:lnTo>
                  <a:pt x="283679" y="417918"/>
                </a:lnTo>
                <a:lnTo>
                  <a:pt x="285216" y="417639"/>
                </a:lnTo>
                <a:lnTo>
                  <a:pt x="292925" y="414540"/>
                </a:lnTo>
                <a:lnTo>
                  <a:pt x="295960" y="407466"/>
                </a:lnTo>
                <a:close/>
              </a:path>
              <a:path w="846454" h="2242185">
                <a:moveTo>
                  <a:pt x="296760" y="91389"/>
                </a:moveTo>
                <a:lnTo>
                  <a:pt x="294005" y="84201"/>
                </a:lnTo>
                <a:lnTo>
                  <a:pt x="283349" y="79451"/>
                </a:lnTo>
                <a:lnTo>
                  <a:pt x="278765" y="77495"/>
                </a:lnTo>
                <a:lnTo>
                  <a:pt x="267944" y="73088"/>
                </a:lnTo>
                <a:lnTo>
                  <a:pt x="260832" y="76060"/>
                </a:lnTo>
                <a:lnTo>
                  <a:pt x="255765" y="88493"/>
                </a:lnTo>
                <a:lnTo>
                  <a:pt x="258737" y="95592"/>
                </a:lnTo>
                <a:lnTo>
                  <a:pt x="269341" y="99923"/>
                </a:lnTo>
                <a:lnTo>
                  <a:pt x="273672" y="101765"/>
                </a:lnTo>
                <a:lnTo>
                  <a:pt x="279577" y="104406"/>
                </a:lnTo>
                <a:lnTo>
                  <a:pt x="281266" y="104736"/>
                </a:lnTo>
                <a:lnTo>
                  <a:pt x="287566" y="104736"/>
                </a:lnTo>
                <a:lnTo>
                  <a:pt x="292011" y="102057"/>
                </a:lnTo>
                <a:lnTo>
                  <a:pt x="296760" y="91389"/>
                </a:lnTo>
                <a:close/>
              </a:path>
              <a:path w="846454" h="2242185">
                <a:moveTo>
                  <a:pt x="298399" y="31661"/>
                </a:moveTo>
                <a:lnTo>
                  <a:pt x="294665" y="24917"/>
                </a:lnTo>
                <a:lnTo>
                  <a:pt x="283476" y="21717"/>
                </a:lnTo>
                <a:lnTo>
                  <a:pt x="278688" y="20421"/>
                </a:lnTo>
                <a:lnTo>
                  <a:pt x="267373" y="17513"/>
                </a:lnTo>
                <a:lnTo>
                  <a:pt x="260731" y="21412"/>
                </a:lnTo>
                <a:lnTo>
                  <a:pt x="257390" y="34429"/>
                </a:lnTo>
                <a:lnTo>
                  <a:pt x="261302" y="41059"/>
                </a:lnTo>
                <a:lnTo>
                  <a:pt x="272415" y="43916"/>
                </a:lnTo>
                <a:lnTo>
                  <a:pt x="276987" y="45161"/>
                </a:lnTo>
                <a:lnTo>
                  <a:pt x="282638" y="46774"/>
                </a:lnTo>
                <a:lnTo>
                  <a:pt x="283756" y="46926"/>
                </a:lnTo>
                <a:lnTo>
                  <a:pt x="290156" y="46926"/>
                </a:lnTo>
                <a:lnTo>
                  <a:pt x="295033" y="43446"/>
                </a:lnTo>
                <a:lnTo>
                  <a:pt x="298399" y="31661"/>
                </a:lnTo>
                <a:close/>
              </a:path>
              <a:path w="846454" h="2242185">
                <a:moveTo>
                  <a:pt x="302374" y="199034"/>
                </a:moveTo>
                <a:lnTo>
                  <a:pt x="302183" y="191338"/>
                </a:lnTo>
                <a:lnTo>
                  <a:pt x="293674" y="183261"/>
                </a:lnTo>
                <a:lnTo>
                  <a:pt x="289991" y="179895"/>
                </a:lnTo>
                <a:lnTo>
                  <a:pt x="281241" y="172148"/>
                </a:lnTo>
                <a:lnTo>
                  <a:pt x="273558" y="172631"/>
                </a:lnTo>
                <a:lnTo>
                  <a:pt x="264668" y="182689"/>
                </a:lnTo>
                <a:lnTo>
                  <a:pt x="265137" y="190373"/>
                </a:lnTo>
                <a:lnTo>
                  <a:pt x="273672" y="197916"/>
                </a:lnTo>
                <a:lnTo>
                  <a:pt x="277139" y="201091"/>
                </a:lnTo>
                <a:lnTo>
                  <a:pt x="282917" y="206578"/>
                </a:lnTo>
                <a:lnTo>
                  <a:pt x="285927" y="207695"/>
                </a:lnTo>
                <a:lnTo>
                  <a:pt x="292150" y="207695"/>
                </a:lnTo>
                <a:lnTo>
                  <a:pt x="295363" y="206425"/>
                </a:lnTo>
                <a:lnTo>
                  <a:pt x="302374" y="199034"/>
                </a:lnTo>
                <a:close/>
              </a:path>
              <a:path w="846454" h="2242185">
                <a:moveTo>
                  <a:pt x="312699" y="453669"/>
                </a:moveTo>
                <a:lnTo>
                  <a:pt x="308927" y="442633"/>
                </a:lnTo>
                <a:lnTo>
                  <a:pt x="307301" y="437997"/>
                </a:lnTo>
                <a:lnTo>
                  <a:pt x="303390" y="427088"/>
                </a:lnTo>
                <a:lnTo>
                  <a:pt x="296418" y="423799"/>
                </a:lnTo>
                <a:lnTo>
                  <a:pt x="283781" y="428332"/>
                </a:lnTo>
                <a:lnTo>
                  <a:pt x="280492" y="435292"/>
                </a:lnTo>
                <a:lnTo>
                  <a:pt x="284365" y="446100"/>
                </a:lnTo>
                <a:lnTo>
                  <a:pt x="285953" y="450621"/>
                </a:lnTo>
                <a:lnTo>
                  <a:pt x="289242" y="460235"/>
                </a:lnTo>
                <a:lnTo>
                  <a:pt x="293966" y="463410"/>
                </a:lnTo>
                <a:lnTo>
                  <a:pt x="300329" y="463410"/>
                </a:lnTo>
                <a:lnTo>
                  <a:pt x="301650" y="463207"/>
                </a:lnTo>
                <a:lnTo>
                  <a:pt x="309308" y="460578"/>
                </a:lnTo>
                <a:lnTo>
                  <a:pt x="312699" y="453669"/>
                </a:lnTo>
                <a:close/>
              </a:path>
              <a:path w="846454" h="2242185">
                <a:moveTo>
                  <a:pt x="327317" y="500468"/>
                </a:moveTo>
                <a:lnTo>
                  <a:pt x="322592" y="484606"/>
                </a:lnTo>
                <a:lnTo>
                  <a:pt x="319176" y="473532"/>
                </a:lnTo>
                <a:lnTo>
                  <a:pt x="312343" y="469950"/>
                </a:lnTo>
                <a:lnTo>
                  <a:pt x="299529" y="473913"/>
                </a:lnTo>
                <a:lnTo>
                  <a:pt x="295935" y="480720"/>
                </a:lnTo>
                <a:lnTo>
                  <a:pt x="299326" y="491693"/>
                </a:lnTo>
                <a:lnTo>
                  <a:pt x="300710" y="496290"/>
                </a:lnTo>
                <a:lnTo>
                  <a:pt x="303657" y="506222"/>
                </a:lnTo>
                <a:lnTo>
                  <a:pt x="308495" y="509638"/>
                </a:lnTo>
                <a:lnTo>
                  <a:pt x="314883" y="509638"/>
                </a:lnTo>
                <a:lnTo>
                  <a:pt x="316052" y="509473"/>
                </a:lnTo>
                <a:lnTo>
                  <a:pt x="323634" y="507225"/>
                </a:lnTo>
                <a:lnTo>
                  <a:pt x="327317" y="500468"/>
                </a:lnTo>
                <a:close/>
              </a:path>
              <a:path w="846454" h="2242185">
                <a:moveTo>
                  <a:pt x="335610" y="228168"/>
                </a:moveTo>
                <a:lnTo>
                  <a:pt x="328091" y="219176"/>
                </a:lnTo>
                <a:lnTo>
                  <a:pt x="324840" y="215417"/>
                </a:lnTo>
                <a:lnTo>
                  <a:pt x="317068" y="206730"/>
                </a:lnTo>
                <a:lnTo>
                  <a:pt x="309384" y="206298"/>
                </a:lnTo>
                <a:lnTo>
                  <a:pt x="299364" y="215239"/>
                </a:lnTo>
                <a:lnTo>
                  <a:pt x="298932" y="222935"/>
                </a:lnTo>
                <a:lnTo>
                  <a:pt x="306527" y="231432"/>
                </a:lnTo>
                <a:lnTo>
                  <a:pt x="309613" y="234988"/>
                </a:lnTo>
                <a:lnTo>
                  <a:pt x="315061" y="241503"/>
                </a:lnTo>
                <a:lnTo>
                  <a:pt x="318516" y="242989"/>
                </a:lnTo>
                <a:lnTo>
                  <a:pt x="324739" y="242989"/>
                </a:lnTo>
                <a:lnTo>
                  <a:pt x="327520" y="242062"/>
                </a:lnTo>
                <a:lnTo>
                  <a:pt x="334937" y="235839"/>
                </a:lnTo>
                <a:lnTo>
                  <a:pt x="335610" y="228168"/>
                </a:lnTo>
                <a:close/>
              </a:path>
              <a:path w="846454" h="2242185">
                <a:moveTo>
                  <a:pt x="339890" y="115011"/>
                </a:moveTo>
                <a:lnTo>
                  <a:pt x="337934" y="107569"/>
                </a:lnTo>
                <a:lnTo>
                  <a:pt x="327837" y="101663"/>
                </a:lnTo>
                <a:lnTo>
                  <a:pt x="323494" y="99212"/>
                </a:lnTo>
                <a:lnTo>
                  <a:pt x="313182" y="93637"/>
                </a:lnTo>
                <a:lnTo>
                  <a:pt x="305803" y="95846"/>
                </a:lnTo>
                <a:lnTo>
                  <a:pt x="299415" y="107657"/>
                </a:lnTo>
                <a:lnTo>
                  <a:pt x="301625" y="115036"/>
                </a:lnTo>
                <a:lnTo>
                  <a:pt x="311683" y="120472"/>
                </a:lnTo>
                <a:lnTo>
                  <a:pt x="315798" y="122796"/>
                </a:lnTo>
                <a:lnTo>
                  <a:pt x="321792" y="126301"/>
                </a:lnTo>
                <a:lnTo>
                  <a:pt x="323900" y="126834"/>
                </a:lnTo>
                <a:lnTo>
                  <a:pt x="330161" y="126834"/>
                </a:lnTo>
                <a:lnTo>
                  <a:pt x="334225" y="124675"/>
                </a:lnTo>
                <a:lnTo>
                  <a:pt x="339890" y="115011"/>
                </a:lnTo>
                <a:close/>
              </a:path>
              <a:path w="846454" h="2242185">
                <a:moveTo>
                  <a:pt x="340106" y="547725"/>
                </a:moveTo>
                <a:lnTo>
                  <a:pt x="337210" y="536448"/>
                </a:lnTo>
                <a:lnTo>
                  <a:pt x="335965" y="531723"/>
                </a:lnTo>
                <a:lnTo>
                  <a:pt x="332955" y="520534"/>
                </a:lnTo>
                <a:lnTo>
                  <a:pt x="326288" y="516699"/>
                </a:lnTo>
                <a:lnTo>
                  <a:pt x="313321" y="520166"/>
                </a:lnTo>
                <a:lnTo>
                  <a:pt x="309473" y="526846"/>
                </a:lnTo>
                <a:lnTo>
                  <a:pt x="312458" y="537946"/>
                </a:lnTo>
                <a:lnTo>
                  <a:pt x="313677" y="542594"/>
                </a:lnTo>
                <a:lnTo>
                  <a:pt x="316293" y="552780"/>
                </a:lnTo>
                <a:lnTo>
                  <a:pt x="321233" y="556425"/>
                </a:lnTo>
                <a:lnTo>
                  <a:pt x="327660" y="556425"/>
                </a:lnTo>
                <a:lnTo>
                  <a:pt x="328676" y="556298"/>
                </a:lnTo>
                <a:lnTo>
                  <a:pt x="336194" y="554355"/>
                </a:lnTo>
                <a:lnTo>
                  <a:pt x="340106" y="547725"/>
                </a:lnTo>
                <a:close/>
              </a:path>
              <a:path w="846454" h="2242185">
                <a:moveTo>
                  <a:pt x="344525" y="48387"/>
                </a:moveTo>
                <a:lnTo>
                  <a:pt x="341426" y="41338"/>
                </a:lnTo>
                <a:lnTo>
                  <a:pt x="330568" y="37096"/>
                </a:lnTo>
                <a:lnTo>
                  <a:pt x="325920" y="35356"/>
                </a:lnTo>
                <a:lnTo>
                  <a:pt x="314896" y="31432"/>
                </a:lnTo>
                <a:lnTo>
                  <a:pt x="307949" y="34721"/>
                </a:lnTo>
                <a:lnTo>
                  <a:pt x="303415" y="47358"/>
                </a:lnTo>
                <a:lnTo>
                  <a:pt x="306717" y="54317"/>
                </a:lnTo>
                <a:lnTo>
                  <a:pt x="317512" y="58178"/>
                </a:lnTo>
                <a:lnTo>
                  <a:pt x="321945" y="59842"/>
                </a:lnTo>
                <a:lnTo>
                  <a:pt x="327787" y="62115"/>
                </a:lnTo>
                <a:lnTo>
                  <a:pt x="329285" y="62395"/>
                </a:lnTo>
                <a:lnTo>
                  <a:pt x="335622" y="62395"/>
                </a:lnTo>
                <a:lnTo>
                  <a:pt x="340220" y="59448"/>
                </a:lnTo>
                <a:lnTo>
                  <a:pt x="344525" y="48387"/>
                </a:lnTo>
                <a:close/>
              </a:path>
              <a:path w="846454" h="2242185">
                <a:moveTo>
                  <a:pt x="351345" y="595325"/>
                </a:moveTo>
                <a:lnTo>
                  <a:pt x="347700" y="579208"/>
                </a:lnTo>
                <a:lnTo>
                  <a:pt x="345059" y="567944"/>
                </a:lnTo>
                <a:lnTo>
                  <a:pt x="338543" y="563880"/>
                </a:lnTo>
                <a:lnTo>
                  <a:pt x="325450" y="566940"/>
                </a:lnTo>
                <a:lnTo>
                  <a:pt x="321386" y="573481"/>
                </a:lnTo>
                <a:lnTo>
                  <a:pt x="324015" y="584682"/>
                </a:lnTo>
                <a:lnTo>
                  <a:pt x="327418" y="599757"/>
                </a:lnTo>
                <a:lnTo>
                  <a:pt x="332435" y="603605"/>
                </a:lnTo>
                <a:lnTo>
                  <a:pt x="338886" y="603605"/>
                </a:lnTo>
                <a:lnTo>
                  <a:pt x="339775" y="603504"/>
                </a:lnTo>
                <a:lnTo>
                  <a:pt x="347230" y="601827"/>
                </a:lnTo>
                <a:lnTo>
                  <a:pt x="351345" y="595325"/>
                </a:lnTo>
                <a:close/>
              </a:path>
              <a:path w="846454" h="2242185">
                <a:moveTo>
                  <a:pt x="361251" y="643166"/>
                </a:moveTo>
                <a:lnTo>
                  <a:pt x="359003" y="631761"/>
                </a:lnTo>
                <a:lnTo>
                  <a:pt x="358038" y="626960"/>
                </a:lnTo>
                <a:lnTo>
                  <a:pt x="355701" y="615619"/>
                </a:lnTo>
                <a:lnTo>
                  <a:pt x="349275" y="611390"/>
                </a:lnTo>
                <a:lnTo>
                  <a:pt x="336118" y="614095"/>
                </a:lnTo>
                <a:lnTo>
                  <a:pt x="331889" y="620522"/>
                </a:lnTo>
                <a:lnTo>
                  <a:pt x="335153" y="636524"/>
                </a:lnTo>
                <a:lnTo>
                  <a:pt x="337235" y="647077"/>
                </a:lnTo>
                <a:lnTo>
                  <a:pt x="342315" y="651090"/>
                </a:lnTo>
                <a:lnTo>
                  <a:pt x="348792" y="651090"/>
                </a:lnTo>
                <a:lnTo>
                  <a:pt x="349580" y="651014"/>
                </a:lnTo>
                <a:lnTo>
                  <a:pt x="356958" y="649554"/>
                </a:lnTo>
                <a:lnTo>
                  <a:pt x="361251" y="643166"/>
                </a:lnTo>
                <a:close/>
              </a:path>
              <a:path w="846454" h="2242185">
                <a:moveTo>
                  <a:pt x="364921" y="268211"/>
                </a:moveTo>
                <a:lnTo>
                  <a:pt x="358330" y="258508"/>
                </a:lnTo>
                <a:lnTo>
                  <a:pt x="355485" y="254444"/>
                </a:lnTo>
                <a:lnTo>
                  <a:pt x="348678" y="245008"/>
                </a:lnTo>
                <a:lnTo>
                  <a:pt x="341083" y="243789"/>
                </a:lnTo>
                <a:lnTo>
                  <a:pt x="330187" y="251637"/>
                </a:lnTo>
                <a:lnTo>
                  <a:pt x="328955" y="259245"/>
                </a:lnTo>
                <a:lnTo>
                  <a:pt x="335635" y="268490"/>
                </a:lnTo>
                <a:lnTo>
                  <a:pt x="338340" y="272376"/>
                </a:lnTo>
                <a:lnTo>
                  <a:pt x="343382" y="279781"/>
                </a:lnTo>
                <a:lnTo>
                  <a:pt x="347205" y="281647"/>
                </a:lnTo>
                <a:lnTo>
                  <a:pt x="353453" y="281647"/>
                </a:lnTo>
                <a:lnTo>
                  <a:pt x="355828" y="280962"/>
                </a:lnTo>
                <a:lnTo>
                  <a:pt x="363474" y="275767"/>
                </a:lnTo>
                <a:lnTo>
                  <a:pt x="364921" y="268211"/>
                </a:lnTo>
                <a:close/>
              </a:path>
              <a:path w="846454" h="2242185">
                <a:moveTo>
                  <a:pt x="369989" y="691184"/>
                </a:moveTo>
                <a:lnTo>
                  <a:pt x="367919" y="679196"/>
                </a:lnTo>
                <a:lnTo>
                  <a:pt x="365099" y="663536"/>
                </a:lnTo>
                <a:lnTo>
                  <a:pt x="358775" y="659130"/>
                </a:lnTo>
                <a:lnTo>
                  <a:pt x="345554" y="661530"/>
                </a:lnTo>
                <a:lnTo>
                  <a:pt x="341160" y="667867"/>
                </a:lnTo>
                <a:lnTo>
                  <a:pt x="343319" y="679729"/>
                </a:lnTo>
                <a:lnTo>
                  <a:pt x="345909" y="694639"/>
                </a:lnTo>
                <a:lnTo>
                  <a:pt x="351040" y="698804"/>
                </a:lnTo>
                <a:lnTo>
                  <a:pt x="357530" y="698804"/>
                </a:lnTo>
                <a:lnTo>
                  <a:pt x="358228" y="698754"/>
                </a:lnTo>
                <a:lnTo>
                  <a:pt x="365556" y="697471"/>
                </a:lnTo>
                <a:lnTo>
                  <a:pt x="369989" y="691184"/>
                </a:lnTo>
                <a:close/>
              </a:path>
              <a:path w="846454" h="2242185">
                <a:moveTo>
                  <a:pt x="377710" y="739355"/>
                </a:moveTo>
                <a:lnTo>
                  <a:pt x="375196" y="723049"/>
                </a:lnTo>
                <a:lnTo>
                  <a:pt x="373380" y="711631"/>
                </a:lnTo>
                <a:lnTo>
                  <a:pt x="367157" y="707110"/>
                </a:lnTo>
                <a:lnTo>
                  <a:pt x="353885" y="709218"/>
                </a:lnTo>
                <a:lnTo>
                  <a:pt x="349364" y="715441"/>
                </a:lnTo>
                <a:lnTo>
                  <a:pt x="351917" y="731596"/>
                </a:lnTo>
                <a:lnTo>
                  <a:pt x="353568" y="742416"/>
                </a:lnTo>
                <a:lnTo>
                  <a:pt x="358749" y="746721"/>
                </a:lnTo>
                <a:lnTo>
                  <a:pt x="365264" y="746721"/>
                </a:lnTo>
                <a:lnTo>
                  <a:pt x="365887" y="746671"/>
                </a:lnTo>
                <a:lnTo>
                  <a:pt x="373151" y="745553"/>
                </a:lnTo>
                <a:lnTo>
                  <a:pt x="377710" y="739355"/>
                </a:lnTo>
                <a:close/>
              </a:path>
              <a:path w="846454" h="2242185">
                <a:moveTo>
                  <a:pt x="380060" y="143294"/>
                </a:moveTo>
                <a:lnTo>
                  <a:pt x="378955" y="135674"/>
                </a:lnTo>
                <a:lnTo>
                  <a:pt x="369582" y="128663"/>
                </a:lnTo>
                <a:lnTo>
                  <a:pt x="365544" y="125755"/>
                </a:lnTo>
                <a:lnTo>
                  <a:pt x="355942" y="119075"/>
                </a:lnTo>
                <a:lnTo>
                  <a:pt x="348361" y="120434"/>
                </a:lnTo>
                <a:lnTo>
                  <a:pt x="340690" y="131457"/>
                </a:lnTo>
                <a:lnTo>
                  <a:pt x="342049" y="139026"/>
                </a:lnTo>
                <a:lnTo>
                  <a:pt x="351434" y="145554"/>
                </a:lnTo>
                <a:lnTo>
                  <a:pt x="355244" y="148310"/>
                </a:lnTo>
                <a:lnTo>
                  <a:pt x="361200" y="152768"/>
                </a:lnTo>
                <a:lnTo>
                  <a:pt x="363753" y="153555"/>
                </a:lnTo>
                <a:lnTo>
                  <a:pt x="369989" y="153555"/>
                </a:lnTo>
                <a:lnTo>
                  <a:pt x="373646" y="151866"/>
                </a:lnTo>
                <a:lnTo>
                  <a:pt x="380060" y="143294"/>
                </a:lnTo>
                <a:close/>
              </a:path>
              <a:path w="846454" h="2242185">
                <a:moveTo>
                  <a:pt x="384530" y="787628"/>
                </a:moveTo>
                <a:lnTo>
                  <a:pt x="382320" y="771283"/>
                </a:lnTo>
                <a:lnTo>
                  <a:pt x="380707" y="759828"/>
                </a:lnTo>
                <a:lnTo>
                  <a:pt x="374586" y="755205"/>
                </a:lnTo>
                <a:lnTo>
                  <a:pt x="361251" y="757059"/>
                </a:lnTo>
                <a:lnTo>
                  <a:pt x="356616" y="763219"/>
                </a:lnTo>
                <a:lnTo>
                  <a:pt x="358228" y="774623"/>
                </a:lnTo>
                <a:lnTo>
                  <a:pt x="360362" y="790321"/>
                </a:lnTo>
                <a:lnTo>
                  <a:pt x="365569" y="794753"/>
                </a:lnTo>
                <a:lnTo>
                  <a:pt x="372110" y="794753"/>
                </a:lnTo>
                <a:lnTo>
                  <a:pt x="372656" y="794715"/>
                </a:lnTo>
                <a:lnTo>
                  <a:pt x="379857" y="793750"/>
                </a:lnTo>
                <a:lnTo>
                  <a:pt x="384530" y="787628"/>
                </a:lnTo>
                <a:close/>
              </a:path>
              <a:path w="846454" h="2242185">
                <a:moveTo>
                  <a:pt x="388924" y="69443"/>
                </a:moveTo>
                <a:lnTo>
                  <a:pt x="386511" y="62128"/>
                </a:lnTo>
                <a:lnTo>
                  <a:pt x="376072" y="56870"/>
                </a:lnTo>
                <a:lnTo>
                  <a:pt x="371589" y="54686"/>
                </a:lnTo>
                <a:lnTo>
                  <a:pt x="360972" y="49707"/>
                </a:lnTo>
                <a:lnTo>
                  <a:pt x="353745" y="52336"/>
                </a:lnTo>
                <a:lnTo>
                  <a:pt x="348056" y="64503"/>
                </a:lnTo>
                <a:lnTo>
                  <a:pt x="350672" y="71742"/>
                </a:lnTo>
                <a:lnTo>
                  <a:pt x="361061" y="76606"/>
                </a:lnTo>
                <a:lnTo>
                  <a:pt x="365328" y="78689"/>
                </a:lnTo>
                <a:lnTo>
                  <a:pt x="371322" y="81711"/>
                </a:lnTo>
                <a:lnTo>
                  <a:pt x="373189" y="82130"/>
                </a:lnTo>
                <a:lnTo>
                  <a:pt x="379476" y="82130"/>
                </a:lnTo>
                <a:lnTo>
                  <a:pt x="383755" y="79679"/>
                </a:lnTo>
                <a:lnTo>
                  <a:pt x="388924" y="69443"/>
                </a:lnTo>
                <a:close/>
              </a:path>
              <a:path w="846454" h="2242185">
                <a:moveTo>
                  <a:pt x="390410" y="310578"/>
                </a:moveTo>
                <a:lnTo>
                  <a:pt x="384670" y="300380"/>
                </a:lnTo>
                <a:lnTo>
                  <a:pt x="382206" y="296100"/>
                </a:lnTo>
                <a:lnTo>
                  <a:pt x="376275" y="286118"/>
                </a:lnTo>
                <a:lnTo>
                  <a:pt x="368820" y="284200"/>
                </a:lnTo>
                <a:lnTo>
                  <a:pt x="357263" y="291058"/>
                </a:lnTo>
                <a:lnTo>
                  <a:pt x="355358" y="298526"/>
                </a:lnTo>
                <a:lnTo>
                  <a:pt x="361188" y="308343"/>
                </a:lnTo>
                <a:lnTo>
                  <a:pt x="363562" y="312458"/>
                </a:lnTo>
                <a:lnTo>
                  <a:pt x="368147" y="320611"/>
                </a:lnTo>
                <a:lnTo>
                  <a:pt x="372275" y="322846"/>
                </a:lnTo>
                <a:lnTo>
                  <a:pt x="378548" y="322846"/>
                </a:lnTo>
                <a:lnTo>
                  <a:pt x="380593" y="322351"/>
                </a:lnTo>
                <a:lnTo>
                  <a:pt x="388327" y="317995"/>
                </a:lnTo>
                <a:lnTo>
                  <a:pt x="390410" y="310578"/>
                </a:lnTo>
                <a:close/>
              </a:path>
              <a:path w="846454" h="2242185">
                <a:moveTo>
                  <a:pt x="390575" y="835964"/>
                </a:moveTo>
                <a:lnTo>
                  <a:pt x="389788" y="829297"/>
                </a:lnTo>
                <a:lnTo>
                  <a:pt x="387197" y="808126"/>
                </a:lnTo>
                <a:lnTo>
                  <a:pt x="381088" y="803402"/>
                </a:lnTo>
                <a:lnTo>
                  <a:pt x="367792" y="805040"/>
                </a:lnTo>
                <a:lnTo>
                  <a:pt x="363054" y="811110"/>
                </a:lnTo>
                <a:lnTo>
                  <a:pt x="364477" y="822566"/>
                </a:lnTo>
                <a:lnTo>
                  <a:pt x="366382" y="838365"/>
                </a:lnTo>
                <a:lnTo>
                  <a:pt x="371627" y="842899"/>
                </a:lnTo>
                <a:lnTo>
                  <a:pt x="378180" y="842899"/>
                </a:lnTo>
                <a:lnTo>
                  <a:pt x="378663" y="842873"/>
                </a:lnTo>
                <a:lnTo>
                  <a:pt x="385826" y="842022"/>
                </a:lnTo>
                <a:lnTo>
                  <a:pt x="390575" y="835964"/>
                </a:lnTo>
                <a:close/>
              </a:path>
              <a:path w="846454" h="2242185">
                <a:moveTo>
                  <a:pt x="395935" y="884377"/>
                </a:moveTo>
                <a:lnTo>
                  <a:pt x="394716" y="872832"/>
                </a:lnTo>
                <a:lnTo>
                  <a:pt x="392938" y="856500"/>
                </a:lnTo>
                <a:lnTo>
                  <a:pt x="386981" y="851674"/>
                </a:lnTo>
                <a:lnTo>
                  <a:pt x="373583" y="853147"/>
                </a:lnTo>
                <a:lnTo>
                  <a:pt x="368757" y="859155"/>
                </a:lnTo>
                <a:lnTo>
                  <a:pt x="369493" y="865822"/>
                </a:lnTo>
                <a:lnTo>
                  <a:pt x="371703" y="886498"/>
                </a:lnTo>
                <a:lnTo>
                  <a:pt x="376974" y="891133"/>
                </a:lnTo>
                <a:lnTo>
                  <a:pt x="383984" y="891120"/>
                </a:lnTo>
                <a:lnTo>
                  <a:pt x="391096" y="890371"/>
                </a:lnTo>
                <a:lnTo>
                  <a:pt x="395935" y="884377"/>
                </a:lnTo>
                <a:close/>
              </a:path>
              <a:path w="846454" h="2242185">
                <a:moveTo>
                  <a:pt x="400672" y="932827"/>
                </a:moveTo>
                <a:lnTo>
                  <a:pt x="400050" y="926147"/>
                </a:lnTo>
                <a:lnTo>
                  <a:pt x="398018" y="904938"/>
                </a:lnTo>
                <a:lnTo>
                  <a:pt x="392036" y="900023"/>
                </a:lnTo>
                <a:lnTo>
                  <a:pt x="378701" y="901331"/>
                </a:lnTo>
                <a:lnTo>
                  <a:pt x="373811" y="907262"/>
                </a:lnTo>
                <a:lnTo>
                  <a:pt x="376428" y="934720"/>
                </a:lnTo>
                <a:lnTo>
                  <a:pt x="381723" y="939444"/>
                </a:lnTo>
                <a:lnTo>
                  <a:pt x="388302" y="939444"/>
                </a:lnTo>
                <a:lnTo>
                  <a:pt x="395757" y="938758"/>
                </a:lnTo>
                <a:lnTo>
                  <a:pt x="400672" y="932827"/>
                </a:lnTo>
                <a:close/>
              </a:path>
              <a:path w="846454" h="2242185">
                <a:moveTo>
                  <a:pt x="404850" y="981341"/>
                </a:moveTo>
                <a:lnTo>
                  <a:pt x="403910" y="969772"/>
                </a:lnTo>
                <a:lnTo>
                  <a:pt x="402513" y="953401"/>
                </a:lnTo>
                <a:lnTo>
                  <a:pt x="396709" y="948410"/>
                </a:lnTo>
                <a:lnTo>
                  <a:pt x="383247" y="949579"/>
                </a:lnTo>
                <a:lnTo>
                  <a:pt x="378282" y="955471"/>
                </a:lnTo>
                <a:lnTo>
                  <a:pt x="380593" y="982980"/>
                </a:lnTo>
                <a:lnTo>
                  <a:pt x="385902" y="987793"/>
                </a:lnTo>
                <a:lnTo>
                  <a:pt x="392836" y="987780"/>
                </a:lnTo>
                <a:lnTo>
                  <a:pt x="399872" y="987209"/>
                </a:lnTo>
                <a:lnTo>
                  <a:pt x="404850" y="981341"/>
                </a:lnTo>
                <a:close/>
              </a:path>
              <a:path w="846454" h="2242185">
                <a:moveTo>
                  <a:pt x="408559" y="1029855"/>
                </a:moveTo>
                <a:lnTo>
                  <a:pt x="408076" y="1023150"/>
                </a:lnTo>
                <a:lnTo>
                  <a:pt x="406476" y="1001890"/>
                </a:lnTo>
                <a:lnTo>
                  <a:pt x="400634" y="996873"/>
                </a:lnTo>
                <a:lnTo>
                  <a:pt x="387248" y="997889"/>
                </a:lnTo>
                <a:lnTo>
                  <a:pt x="382231" y="1003731"/>
                </a:lnTo>
                <a:lnTo>
                  <a:pt x="383108" y="1015238"/>
                </a:lnTo>
                <a:lnTo>
                  <a:pt x="384276" y="1031303"/>
                </a:lnTo>
                <a:lnTo>
                  <a:pt x="389610" y="1036193"/>
                </a:lnTo>
                <a:lnTo>
                  <a:pt x="396214" y="1036193"/>
                </a:lnTo>
                <a:lnTo>
                  <a:pt x="403517" y="1035672"/>
                </a:lnTo>
                <a:lnTo>
                  <a:pt x="408559" y="1029855"/>
                </a:lnTo>
                <a:close/>
              </a:path>
              <a:path w="846454" h="2242185">
                <a:moveTo>
                  <a:pt x="411810" y="1078382"/>
                </a:moveTo>
                <a:lnTo>
                  <a:pt x="411086" y="1066812"/>
                </a:lnTo>
                <a:lnTo>
                  <a:pt x="409994" y="1050417"/>
                </a:lnTo>
                <a:lnTo>
                  <a:pt x="404291" y="1045337"/>
                </a:lnTo>
                <a:lnTo>
                  <a:pt x="390791" y="1046238"/>
                </a:lnTo>
                <a:lnTo>
                  <a:pt x="385724" y="1052042"/>
                </a:lnTo>
                <a:lnTo>
                  <a:pt x="387527" y="1079665"/>
                </a:lnTo>
                <a:lnTo>
                  <a:pt x="392874" y="1084618"/>
                </a:lnTo>
                <a:lnTo>
                  <a:pt x="399503" y="1084618"/>
                </a:lnTo>
                <a:lnTo>
                  <a:pt x="406730" y="1084160"/>
                </a:lnTo>
                <a:lnTo>
                  <a:pt x="411810" y="1078382"/>
                </a:lnTo>
                <a:close/>
              </a:path>
              <a:path w="846454" h="2242185">
                <a:moveTo>
                  <a:pt x="412546" y="354647"/>
                </a:moveTo>
                <a:lnTo>
                  <a:pt x="407555" y="344068"/>
                </a:lnTo>
                <a:lnTo>
                  <a:pt x="405409" y="339636"/>
                </a:lnTo>
                <a:lnTo>
                  <a:pt x="400240" y="329247"/>
                </a:lnTo>
                <a:lnTo>
                  <a:pt x="392950" y="326796"/>
                </a:lnTo>
                <a:lnTo>
                  <a:pt x="380923" y="332765"/>
                </a:lnTo>
                <a:lnTo>
                  <a:pt x="378460" y="340067"/>
                </a:lnTo>
                <a:lnTo>
                  <a:pt x="383552" y="350304"/>
                </a:lnTo>
                <a:lnTo>
                  <a:pt x="385660" y="354647"/>
                </a:lnTo>
                <a:lnTo>
                  <a:pt x="389750" y="363347"/>
                </a:lnTo>
                <a:lnTo>
                  <a:pt x="394131" y="365925"/>
                </a:lnTo>
                <a:lnTo>
                  <a:pt x="400431" y="365925"/>
                </a:lnTo>
                <a:lnTo>
                  <a:pt x="402183" y="365544"/>
                </a:lnTo>
                <a:lnTo>
                  <a:pt x="409943" y="361899"/>
                </a:lnTo>
                <a:lnTo>
                  <a:pt x="412546" y="354647"/>
                </a:lnTo>
                <a:close/>
              </a:path>
              <a:path w="846454" h="2242185">
                <a:moveTo>
                  <a:pt x="414680" y="1126934"/>
                </a:moveTo>
                <a:lnTo>
                  <a:pt x="413080" y="1098956"/>
                </a:lnTo>
                <a:lnTo>
                  <a:pt x="407454" y="1093838"/>
                </a:lnTo>
                <a:lnTo>
                  <a:pt x="393915" y="1094625"/>
                </a:lnTo>
                <a:lnTo>
                  <a:pt x="388797" y="1100378"/>
                </a:lnTo>
                <a:lnTo>
                  <a:pt x="390029" y="1121587"/>
                </a:lnTo>
                <a:lnTo>
                  <a:pt x="390385" y="1128064"/>
                </a:lnTo>
                <a:lnTo>
                  <a:pt x="395744" y="1133068"/>
                </a:lnTo>
                <a:lnTo>
                  <a:pt x="402615" y="1133068"/>
                </a:lnTo>
                <a:lnTo>
                  <a:pt x="409549" y="1132674"/>
                </a:lnTo>
                <a:lnTo>
                  <a:pt x="414680" y="1126934"/>
                </a:lnTo>
                <a:close/>
              </a:path>
              <a:path w="846454" h="2242185">
                <a:moveTo>
                  <a:pt x="416890" y="175831"/>
                </a:moveTo>
                <a:lnTo>
                  <a:pt x="416623" y="168135"/>
                </a:lnTo>
                <a:lnTo>
                  <a:pt x="408063" y="160147"/>
                </a:lnTo>
                <a:lnTo>
                  <a:pt x="404380" y="156806"/>
                </a:lnTo>
                <a:lnTo>
                  <a:pt x="395579" y="149123"/>
                </a:lnTo>
                <a:lnTo>
                  <a:pt x="387896" y="149631"/>
                </a:lnTo>
                <a:lnTo>
                  <a:pt x="379056" y="159740"/>
                </a:lnTo>
                <a:lnTo>
                  <a:pt x="379564" y="167424"/>
                </a:lnTo>
                <a:lnTo>
                  <a:pt x="388162" y="174942"/>
                </a:lnTo>
                <a:lnTo>
                  <a:pt x="391668" y="178104"/>
                </a:lnTo>
                <a:lnTo>
                  <a:pt x="397459" y="183515"/>
                </a:lnTo>
                <a:lnTo>
                  <a:pt x="400443" y="184594"/>
                </a:lnTo>
                <a:lnTo>
                  <a:pt x="406666" y="184594"/>
                </a:lnTo>
                <a:lnTo>
                  <a:pt x="409905" y="183299"/>
                </a:lnTo>
                <a:lnTo>
                  <a:pt x="416890" y="175831"/>
                </a:lnTo>
                <a:close/>
              </a:path>
              <a:path w="846454" h="2242185">
                <a:moveTo>
                  <a:pt x="417195" y="1175486"/>
                </a:moveTo>
                <a:lnTo>
                  <a:pt x="415785" y="1147521"/>
                </a:lnTo>
                <a:lnTo>
                  <a:pt x="410260" y="1142377"/>
                </a:lnTo>
                <a:lnTo>
                  <a:pt x="396659" y="1143038"/>
                </a:lnTo>
                <a:lnTo>
                  <a:pt x="391502" y="1148753"/>
                </a:lnTo>
                <a:lnTo>
                  <a:pt x="392887" y="1176489"/>
                </a:lnTo>
                <a:lnTo>
                  <a:pt x="398259" y="1181544"/>
                </a:lnTo>
                <a:lnTo>
                  <a:pt x="405117" y="1181544"/>
                </a:lnTo>
                <a:lnTo>
                  <a:pt x="412026" y="1181201"/>
                </a:lnTo>
                <a:lnTo>
                  <a:pt x="417195" y="1175486"/>
                </a:lnTo>
                <a:close/>
              </a:path>
              <a:path w="846454" h="2242185">
                <a:moveTo>
                  <a:pt x="419392" y="1224064"/>
                </a:moveTo>
                <a:lnTo>
                  <a:pt x="418160" y="1196073"/>
                </a:lnTo>
                <a:lnTo>
                  <a:pt x="412648" y="1190802"/>
                </a:lnTo>
                <a:lnTo>
                  <a:pt x="399059" y="1191475"/>
                </a:lnTo>
                <a:lnTo>
                  <a:pt x="393865" y="1197165"/>
                </a:lnTo>
                <a:lnTo>
                  <a:pt x="395084" y="1224927"/>
                </a:lnTo>
                <a:lnTo>
                  <a:pt x="400469" y="1230033"/>
                </a:lnTo>
                <a:lnTo>
                  <a:pt x="407123" y="1230033"/>
                </a:lnTo>
                <a:lnTo>
                  <a:pt x="414185" y="1229728"/>
                </a:lnTo>
                <a:lnTo>
                  <a:pt x="419392" y="1224064"/>
                </a:lnTo>
                <a:close/>
              </a:path>
              <a:path w="846454" h="2242185">
                <a:moveTo>
                  <a:pt x="421284" y="1272628"/>
                </a:moveTo>
                <a:lnTo>
                  <a:pt x="420230" y="1244638"/>
                </a:lnTo>
                <a:lnTo>
                  <a:pt x="414566" y="1239481"/>
                </a:lnTo>
                <a:lnTo>
                  <a:pt x="407860" y="1239672"/>
                </a:lnTo>
                <a:lnTo>
                  <a:pt x="401154" y="1239939"/>
                </a:lnTo>
                <a:lnTo>
                  <a:pt x="395922" y="1245590"/>
                </a:lnTo>
                <a:lnTo>
                  <a:pt x="396989" y="1273378"/>
                </a:lnTo>
                <a:lnTo>
                  <a:pt x="402374" y="1278534"/>
                </a:lnTo>
                <a:lnTo>
                  <a:pt x="409194" y="1278534"/>
                </a:lnTo>
                <a:lnTo>
                  <a:pt x="416052" y="1278280"/>
                </a:lnTo>
                <a:lnTo>
                  <a:pt x="421284" y="1272628"/>
                </a:lnTo>
                <a:close/>
              </a:path>
              <a:path w="846454" h="2242185">
                <a:moveTo>
                  <a:pt x="422935" y="1321206"/>
                </a:moveTo>
                <a:lnTo>
                  <a:pt x="422021" y="1293215"/>
                </a:lnTo>
                <a:lnTo>
                  <a:pt x="416242" y="1287894"/>
                </a:lnTo>
                <a:lnTo>
                  <a:pt x="402971" y="1288402"/>
                </a:lnTo>
                <a:lnTo>
                  <a:pt x="397713" y="1294028"/>
                </a:lnTo>
                <a:lnTo>
                  <a:pt x="398627" y="1321854"/>
                </a:lnTo>
                <a:lnTo>
                  <a:pt x="404025" y="1327048"/>
                </a:lnTo>
                <a:lnTo>
                  <a:pt x="410819" y="1327048"/>
                </a:lnTo>
                <a:lnTo>
                  <a:pt x="417664" y="1326819"/>
                </a:lnTo>
                <a:lnTo>
                  <a:pt x="422935" y="1321206"/>
                </a:lnTo>
                <a:close/>
              </a:path>
              <a:path w="846454" h="2242185">
                <a:moveTo>
                  <a:pt x="424345" y="1369783"/>
                </a:moveTo>
                <a:lnTo>
                  <a:pt x="423570" y="1341793"/>
                </a:lnTo>
                <a:lnTo>
                  <a:pt x="418160" y="1336624"/>
                </a:lnTo>
                <a:lnTo>
                  <a:pt x="411251" y="1336687"/>
                </a:lnTo>
                <a:lnTo>
                  <a:pt x="404533" y="1336878"/>
                </a:lnTo>
                <a:lnTo>
                  <a:pt x="399249" y="1342478"/>
                </a:lnTo>
                <a:lnTo>
                  <a:pt x="400037" y="1370330"/>
                </a:lnTo>
                <a:lnTo>
                  <a:pt x="405434" y="1375562"/>
                </a:lnTo>
                <a:lnTo>
                  <a:pt x="412330" y="1375562"/>
                </a:lnTo>
                <a:lnTo>
                  <a:pt x="419049" y="1375371"/>
                </a:lnTo>
                <a:lnTo>
                  <a:pt x="424345" y="1369783"/>
                </a:lnTo>
                <a:close/>
              </a:path>
              <a:path w="846454" h="2242185">
                <a:moveTo>
                  <a:pt x="425551" y="1418361"/>
                </a:moveTo>
                <a:lnTo>
                  <a:pt x="424878" y="1390459"/>
                </a:lnTo>
                <a:lnTo>
                  <a:pt x="419481" y="1385214"/>
                </a:lnTo>
                <a:lnTo>
                  <a:pt x="412597" y="1385214"/>
                </a:lnTo>
                <a:lnTo>
                  <a:pt x="405879" y="1385379"/>
                </a:lnTo>
                <a:lnTo>
                  <a:pt x="400570" y="1390954"/>
                </a:lnTo>
                <a:lnTo>
                  <a:pt x="401231" y="1418831"/>
                </a:lnTo>
                <a:lnTo>
                  <a:pt x="406654" y="1424089"/>
                </a:lnTo>
                <a:lnTo>
                  <a:pt x="413524" y="1424089"/>
                </a:lnTo>
                <a:lnTo>
                  <a:pt x="420230" y="1423924"/>
                </a:lnTo>
                <a:lnTo>
                  <a:pt x="425551" y="1418361"/>
                </a:lnTo>
                <a:close/>
              </a:path>
              <a:path w="846454" h="2242185">
                <a:moveTo>
                  <a:pt x="426554" y="1466951"/>
                </a:moveTo>
                <a:lnTo>
                  <a:pt x="425996" y="1438935"/>
                </a:lnTo>
                <a:lnTo>
                  <a:pt x="420446" y="1433779"/>
                </a:lnTo>
                <a:lnTo>
                  <a:pt x="413727" y="1433741"/>
                </a:lnTo>
                <a:lnTo>
                  <a:pt x="407022" y="1433880"/>
                </a:lnTo>
                <a:lnTo>
                  <a:pt x="401688" y="1439430"/>
                </a:lnTo>
                <a:lnTo>
                  <a:pt x="402234" y="1467319"/>
                </a:lnTo>
                <a:lnTo>
                  <a:pt x="407657" y="1472615"/>
                </a:lnTo>
                <a:lnTo>
                  <a:pt x="414502" y="1472615"/>
                </a:lnTo>
                <a:lnTo>
                  <a:pt x="421208" y="1472488"/>
                </a:lnTo>
                <a:lnTo>
                  <a:pt x="426554" y="1466951"/>
                </a:lnTo>
                <a:close/>
              </a:path>
              <a:path w="846454" h="2242185">
                <a:moveTo>
                  <a:pt x="427418" y="1515503"/>
                </a:moveTo>
                <a:lnTo>
                  <a:pt x="426948" y="1487500"/>
                </a:lnTo>
                <a:lnTo>
                  <a:pt x="421398" y="1482331"/>
                </a:lnTo>
                <a:lnTo>
                  <a:pt x="414693" y="1482267"/>
                </a:lnTo>
                <a:lnTo>
                  <a:pt x="407974" y="1482394"/>
                </a:lnTo>
                <a:lnTo>
                  <a:pt x="402628" y="1487932"/>
                </a:lnTo>
                <a:lnTo>
                  <a:pt x="403098" y="1515833"/>
                </a:lnTo>
                <a:lnTo>
                  <a:pt x="408520" y="1521155"/>
                </a:lnTo>
                <a:lnTo>
                  <a:pt x="415213" y="1521155"/>
                </a:lnTo>
                <a:lnTo>
                  <a:pt x="422071" y="1521040"/>
                </a:lnTo>
                <a:lnTo>
                  <a:pt x="427418" y="1515503"/>
                </a:lnTo>
                <a:close/>
              </a:path>
              <a:path w="846454" h="2242185">
                <a:moveTo>
                  <a:pt x="428104" y="1564068"/>
                </a:moveTo>
                <a:lnTo>
                  <a:pt x="427723" y="1536090"/>
                </a:lnTo>
                <a:lnTo>
                  <a:pt x="422160" y="1530692"/>
                </a:lnTo>
                <a:lnTo>
                  <a:pt x="408774" y="1530896"/>
                </a:lnTo>
                <a:lnTo>
                  <a:pt x="403415" y="1536420"/>
                </a:lnTo>
                <a:lnTo>
                  <a:pt x="403796" y="1564347"/>
                </a:lnTo>
                <a:lnTo>
                  <a:pt x="409219" y="1569681"/>
                </a:lnTo>
                <a:lnTo>
                  <a:pt x="416026" y="1569681"/>
                </a:lnTo>
                <a:lnTo>
                  <a:pt x="422744" y="1569593"/>
                </a:lnTo>
                <a:lnTo>
                  <a:pt x="428104" y="1564068"/>
                </a:lnTo>
                <a:close/>
              </a:path>
              <a:path w="846454" h="2242185">
                <a:moveTo>
                  <a:pt x="428663" y="1612646"/>
                </a:moveTo>
                <a:lnTo>
                  <a:pt x="428358" y="1584693"/>
                </a:lnTo>
                <a:lnTo>
                  <a:pt x="422922" y="1579346"/>
                </a:lnTo>
                <a:lnTo>
                  <a:pt x="416128" y="1579346"/>
                </a:lnTo>
                <a:lnTo>
                  <a:pt x="409409" y="1579422"/>
                </a:lnTo>
                <a:lnTo>
                  <a:pt x="404037" y="1584934"/>
                </a:lnTo>
                <a:lnTo>
                  <a:pt x="404342" y="1612861"/>
                </a:lnTo>
                <a:lnTo>
                  <a:pt x="409778" y="1618221"/>
                </a:lnTo>
                <a:lnTo>
                  <a:pt x="416560" y="1618221"/>
                </a:lnTo>
                <a:lnTo>
                  <a:pt x="423278" y="1618157"/>
                </a:lnTo>
                <a:lnTo>
                  <a:pt x="428663" y="1612646"/>
                </a:lnTo>
                <a:close/>
              </a:path>
              <a:path w="846454" h="2242185">
                <a:moveTo>
                  <a:pt x="428891" y="2215591"/>
                </a:moveTo>
                <a:lnTo>
                  <a:pt x="423545" y="2210193"/>
                </a:lnTo>
                <a:lnTo>
                  <a:pt x="416826" y="2210168"/>
                </a:lnTo>
                <a:lnTo>
                  <a:pt x="410083" y="2210168"/>
                </a:lnTo>
                <a:lnTo>
                  <a:pt x="404647" y="2215591"/>
                </a:lnTo>
                <a:lnTo>
                  <a:pt x="404660" y="2236597"/>
                </a:lnTo>
                <a:lnTo>
                  <a:pt x="409956" y="2241956"/>
                </a:lnTo>
                <a:lnTo>
                  <a:pt x="416750" y="2241994"/>
                </a:lnTo>
                <a:lnTo>
                  <a:pt x="423430" y="2241994"/>
                </a:lnTo>
                <a:lnTo>
                  <a:pt x="428866" y="2236597"/>
                </a:lnTo>
                <a:lnTo>
                  <a:pt x="428891" y="2215591"/>
                </a:lnTo>
                <a:close/>
              </a:path>
              <a:path w="846454" h="2242185">
                <a:moveTo>
                  <a:pt x="429094" y="1661223"/>
                </a:moveTo>
                <a:lnTo>
                  <a:pt x="428866" y="1633258"/>
                </a:lnTo>
                <a:lnTo>
                  <a:pt x="423430" y="1627873"/>
                </a:lnTo>
                <a:lnTo>
                  <a:pt x="416687" y="1627873"/>
                </a:lnTo>
                <a:lnTo>
                  <a:pt x="409943" y="1627936"/>
                </a:lnTo>
                <a:lnTo>
                  <a:pt x="404533" y="1633435"/>
                </a:lnTo>
                <a:lnTo>
                  <a:pt x="404774" y="1661375"/>
                </a:lnTo>
                <a:lnTo>
                  <a:pt x="410210" y="1666760"/>
                </a:lnTo>
                <a:lnTo>
                  <a:pt x="416979" y="1666760"/>
                </a:lnTo>
                <a:lnTo>
                  <a:pt x="423697" y="1666709"/>
                </a:lnTo>
                <a:lnTo>
                  <a:pt x="429094" y="1661223"/>
                </a:lnTo>
                <a:close/>
              </a:path>
              <a:path w="846454" h="2242185">
                <a:moveTo>
                  <a:pt x="429145" y="2173948"/>
                </a:moveTo>
                <a:lnTo>
                  <a:pt x="416991" y="2173821"/>
                </a:lnTo>
                <a:lnTo>
                  <a:pt x="404825" y="2173859"/>
                </a:lnTo>
                <a:lnTo>
                  <a:pt x="404837" y="2195118"/>
                </a:lnTo>
                <a:lnTo>
                  <a:pt x="410146" y="2200491"/>
                </a:lnTo>
                <a:lnTo>
                  <a:pt x="416928" y="2200529"/>
                </a:lnTo>
                <a:lnTo>
                  <a:pt x="423608" y="2200529"/>
                </a:lnTo>
                <a:lnTo>
                  <a:pt x="429044" y="2195118"/>
                </a:lnTo>
                <a:lnTo>
                  <a:pt x="429145" y="2173948"/>
                </a:lnTo>
                <a:close/>
              </a:path>
              <a:path w="846454" h="2242185">
                <a:moveTo>
                  <a:pt x="429272" y="2118550"/>
                </a:moveTo>
                <a:lnTo>
                  <a:pt x="423938" y="2113165"/>
                </a:lnTo>
                <a:lnTo>
                  <a:pt x="417233" y="2113140"/>
                </a:lnTo>
                <a:lnTo>
                  <a:pt x="410489" y="2113140"/>
                </a:lnTo>
                <a:lnTo>
                  <a:pt x="405041" y="2118550"/>
                </a:lnTo>
                <a:lnTo>
                  <a:pt x="405015" y="2146592"/>
                </a:lnTo>
                <a:lnTo>
                  <a:pt x="410362" y="2151989"/>
                </a:lnTo>
                <a:lnTo>
                  <a:pt x="417118" y="2152015"/>
                </a:lnTo>
                <a:lnTo>
                  <a:pt x="423811" y="2152015"/>
                </a:lnTo>
                <a:lnTo>
                  <a:pt x="429260" y="2146592"/>
                </a:lnTo>
                <a:lnTo>
                  <a:pt x="429272" y="2118550"/>
                </a:lnTo>
                <a:close/>
              </a:path>
              <a:path w="846454" h="2242185">
                <a:moveTo>
                  <a:pt x="429425" y="1709788"/>
                </a:moveTo>
                <a:lnTo>
                  <a:pt x="429247" y="1681810"/>
                </a:lnTo>
                <a:lnTo>
                  <a:pt x="423811" y="1676412"/>
                </a:lnTo>
                <a:lnTo>
                  <a:pt x="417042" y="1676412"/>
                </a:lnTo>
                <a:lnTo>
                  <a:pt x="410337" y="1676463"/>
                </a:lnTo>
                <a:lnTo>
                  <a:pt x="404926" y="1681949"/>
                </a:lnTo>
                <a:lnTo>
                  <a:pt x="405104" y="1709902"/>
                </a:lnTo>
                <a:lnTo>
                  <a:pt x="410540" y="1715300"/>
                </a:lnTo>
                <a:lnTo>
                  <a:pt x="417283" y="1715300"/>
                </a:lnTo>
                <a:lnTo>
                  <a:pt x="424002" y="1715262"/>
                </a:lnTo>
                <a:lnTo>
                  <a:pt x="429425" y="1709788"/>
                </a:lnTo>
                <a:close/>
              </a:path>
              <a:path w="846454" h="2242185">
                <a:moveTo>
                  <a:pt x="429475" y="2070049"/>
                </a:moveTo>
                <a:lnTo>
                  <a:pt x="424103" y="2064651"/>
                </a:lnTo>
                <a:lnTo>
                  <a:pt x="417385" y="2064626"/>
                </a:lnTo>
                <a:lnTo>
                  <a:pt x="410654" y="2064626"/>
                </a:lnTo>
                <a:lnTo>
                  <a:pt x="405206" y="2070049"/>
                </a:lnTo>
                <a:lnTo>
                  <a:pt x="405193" y="2098078"/>
                </a:lnTo>
                <a:lnTo>
                  <a:pt x="410552" y="2103475"/>
                </a:lnTo>
                <a:lnTo>
                  <a:pt x="417309" y="2103501"/>
                </a:lnTo>
                <a:lnTo>
                  <a:pt x="424002" y="2103501"/>
                </a:lnTo>
                <a:lnTo>
                  <a:pt x="429437" y="2098078"/>
                </a:lnTo>
                <a:lnTo>
                  <a:pt x="429475" y="2070049"/>
                </a:lnTo>
                <a:close/>
              </a:path>
              <a:path w="846454" h="2242185">
                <a:moveTo>
                  <a:pt x="429564" y="1758429"/>
                </a:moveTo>
                <a:lnTo>
                  <a:pt x="429514" y="1730362"/>
                </a:lnTo>
                <a:lnTo>
                  <a:pt x="424078" y="1724964"/>
                </a:lnTo>
                <a:lnTo>
                  <a:pt x="417334" y="1724964"/>
                </a:lnTo>
                <a:lnTo>
                  <a:pt x="410616" y="1724990"/>
                </a:lnTo>
                <a:lnTo>
                  <a:pt x="405307" y="1730362"/>
                </a:lnTo>
                <a:lnTo>
                  <a:pt x="405320" y="1758429"/>
                </a:lnTo>
                <a:lnTo>
                  <a:pt x="410768" y="1763839"/>
                </a:lnTo>
                <a:lnTo>
                  <a:pt x="417499" y="1763839"/>
                </a:lnTo>
                <a:lnTo>
                  <a:pt x="424218" y="1763814"/>
                </a:lnTo>
                <a:lnTo>
                  <a:pt x="429564" y="1758429"/>
                </a:lnTo>
                <a:close/>
              </a:path>
              <a:path w="846454" h="2242185">
                <a:moveTo>
                  <a:pt x="429628" y="2021535"/>
                </a:moveTo>
                <a:lnTo>
                  <a:pt x="424256" y="2016125"/>
                </a:lnTo>
                <a:lnTo>
                  <a:pt x="410806" y="2016112"/>
                </a:lnTo>
                <a:lnTo>
                  <a:pt x="405358" y="2021535"/>
                </a:lnTo>
                <a:lnTo>
                  <a:pt x="405333" y="2049551"/>
                </a:lnTo>
                <a:lnTo>
                  <a:pt x="410730" y="2054961"/>
                </a:lnTo>
                <a:lnTo>
                  <a:pt x="417461" y="2054987"/>
                </a:lnTo>
                <a:lnTo>
                  <a:pt x="424167" y="2054987"/>
                </a:lnTo>
                <a:lnTo>
                  <a:pt x="429615" y="2049551"/>
                </a:lnTo>
                <a:lnTo>
                  <a:pt x="429628" y="2021535"/>
                </a:lnTo>
                <a:close/>
              </a:path>
              <a:path w="846454" h="2242185">
                <a:moveTo>
                  <a:pt x="429755" y="1973021"/>
                </a:moveTo>
                <a:lnTo>
                  <a:pt x="424357" y="1967611"/>
                </a:lnTo>
                <a:lnTo>
                  <a:pt x="410908" y="1967598"/>
                </a:lnTo>
                <a:lnTo>
                  <a:pt x="405472" y="1973021"/>
                </a:lnTo>
                <a:lnTo>
                  <a:pt x="405447" y="2001037"/>
                </a:lnTo>
                <a:lnTo>
                  <a:pt x="410845" y="2006447"/>
                </a:lnTo>
                <a:lnTo>
                  <a:pt x="417588" y="2006460"/>
                </a:lnTo>
                <a:lnTo>
                  <a:pt x="424307" y="2006447"/>
                </a:lnTo>
                <a:lnTo>
                  <a:pt x="429742" y="2001037"/>
                </a:lnTo>
                <a:lnTo>
                  <a:pt x="429755" y="1973021"/>
                </a:lnTo>
                <a:close/>
              </a:path>
              <a:path w="846454" h="2242185">
                <a:moveTo>
                  <a:pt x="429755" y="1806956"/>
                </a:moveTo>
                <a:lnTo>
                  <a:pt x="429717" y="1778914"/>
                </a:lnTo>
                <a:lnTo>
                  <a:pt x="424281" y="1773504"/>
                </a:lnTo>
                <a:lnTo>
                  <a:pt x="410832" y="1773516"/>
                </a:lnTo>
                <a:lnTo>
                  <a:pt x="405460" y="1778914"/>
                </a:lnTo>
                <a:lnTo>
                  <a:pt x="405472" y="1806956"/>
                </a:lnTo>
                <a:lnTo>
                  <a:pt x="410908" y="1812378"/>
                </a:lnTo>
                <a:lnTo>
                  <a:pt x="424357" y="1812366"/>
                </a:lnTo>
                <a:lnTo>
                  <a:pt x="429755" y="1806956"/>
                </a:lnTo>
                <a:close/>
              </a:path>
              <a:path w="846454" h="2242185">
                <a:moveTo>
                  <a:pt x="429844" y="1924519"/>
                </a:moveTo>
                <a:lnTo>
                  <a:pt x="424421" y="1919084"/>
                </a:lnTo>
                <a:lnTo>
                  <a:pt x="410984" y="1919071"/>
                </a:lnTo>
                <a:lnTo>
                  <a:pt x="405536" y="1924519"/>
                </a:lnTo>
                <a:lnTo>
                  <a:pt x="405523" y="1952510"/>
                </a:lnTo>
                <a:lnTo>
                  <a:pt x="410946" y="1957946"/>
                </a:lnTo>
                <a:lnTo>
                  <a:pt x="424395" y="1957946"/>
                </a:lnTo>
                <a:lnTo>
                  <a:pt x="429831" y="1952510"/>
                </a:lnTo>
                <a:lnTo>
                  <a:pt x="429844" y="1924519"/>
                </a:lnTo>
                <a:close/>
              </a:path>
              <a:path w="846454" h="2242185">
                <a:moveTo>
                  <a:pt x="429844" y="1855482"/>
                </a:moveTo>
                <a:lnTo>
                  <a:pt x="429831" y="1827466"/>
                </a:lnTo>
                <a:lnTo>
                  <a:pt x="424395" y="1822030"/>
                </a:lnTo>
                <a:lnTo>
                  <a:pt x="410959" y="1822043"/>
                </a:lnTo>
                <a:lnTo>
                  <a:pt x="405536" y="1827466"/>
                </a:lnTo>
                <a:lnTo>
                  <a:pt x="405549" y="1855482"/>
                </a:lnTo>
                <a:lnTo>
                  <a:pt x="410984" y="1860918"/>
                </a:lnTo>
                <a:lnTo>
                  <a:pt x="424421" y="1860905"/>
                </a:lnTo>
                <a:lnTo>
                  <a:pt x="429844" y="1855482"/>
                </a:lnTo>
                <a:close/>
              </a:path>
              <a:path w="846454" h="2242185">
                <a:moveTo>
                  <a:pt x="429869" y="1876005"/>
                </a:moveTo>
                <a:lnTo>
                  <a:pt x="424434" y="1870570"/>
                </a:lnTo>
                <a:lnTo>
                  <a:pt x="410997" y="1870570"/>
                </a:lnTo>
                <a:lnTo>
                  <a:pt x="405549" y="1876005"/>
                </a:lnTo>
                <a:lnTo>
                  <a:pt x="405561" y="1903996"/>
                </a:lnTo>
                <a:lnTo>
                  <a:pt x="410997" y="1909432"/>
                </a:lnTo>
                <a:lnTo>
                  <a:pt x="424434" y="1909432"/>
                </a:lnTo>
                <a:lnTo>
                  <a:pt x="429869" y="1903996"/>
                </a:lnTo>
                <a:lnTo>
                  <a:pt x="429869" y="1876005"/>
                </a:lnTo>
                <a:close/>
              </a:path>
              <a:path w="846454" h="2242185">
                <a:moveTo>
                  <a:pt x="431038" y="94627"/>
                </a:moveTo>
                <a:lnTo>
                  <a:pt x="429336" y="87109"/>
                </a:lnTo>
                <a:lnTo>
                  <a:pt x="419481" y="80899"/>
                </a:lnTo>
                <a:lnTo>
                  <a:pt x="415251" y="78320"/>
                </a:lnTo>
                <a:lnTo>
                  <a:pt x="405218" y="72377"/>
                </a:lnTo>
                <a:lnTo>
                  <a:pt x="397764" y="74282"/>
                </a:lnTo>
                <a:lnTo>
                  <a:pt x="390918" y="85852"/>
                </a:lnTo>
                <a:lnTo>
                  <a:pt x="392823" y="93306"/>
                </a:lnTo>
                <a:lnTo>
                  <a:pt x="402678" y="99123"/>
                </a:lnTo>
                <a:lnTo>
                  <a:pt x="406704" y="101587"/>
                </a:lnTo>
                <a:lnTo>
                  <a:pt x="412699" y="105371"/>
                </a:lnTo>
                <a:lnTo>
                  <a:pt x="414947" y="105981"/>
                </a:lnTo>
                <a:lnTo>
                  <a:pt x="421195" y="105981"/>
                </a:lnTo>
                <a:lnTo>
                  <a:pt x="425145" y="103974"/>
                </a:lnTo>
                <a:lnTo>
                  <a:pt x="431038" y="94627"/>
                </a:lnTo>
                <a:close/>
              </a:path>
              <a:path w="846454" h="2242185">
                <a:moveTo>
                  <a:pt x="431825" y="399884"/>
                </a:moveTo>
                <a:lnTo>
                  <a:pt x="427469" y="389051"/>
                </a:lnTo>
                <a:lnTo>
                  <a:pt x="425589" y="384505"/>
                </a:lnTo>
                <a:lnTo>
                  <a:pt x="421081" y="373824"/>
                </a:lnTo>
                <a:lnTo>
                  <a:pt x="413943" y="370916"/>
                </a:lnTo>
                <a:lnTo>
                  <a:pt x="401586" y="376148"/>
                </a:lnTo>
                <a:lnTo>
                  <a:pt x="398678" y="383273"/>
                </a:lnTo>
                <a:lnTo>
                  <a:pt x="403136" y="393827"/>
                </a:lnTo>
                <a:lnTo>
                  <a:pt x="404952" y="398246"/>
                </a:lnTo>
                <a:lnTo>
                  <a:pt x="408660" y="407466"/>
                </a:lnTo>
                <a:lnTo>
                  <a:pt x="413219" y="410349"/>
                </a:lnTo>
                <a:lnTo>
                  <a:pt x="419544" y="410349"/>
                </a:lnTo>
                <a:lnTo>
                  <a:pt x="421081" y="410070"/>
                </a:lnTo>
                <a:lnTo>
                  <a:pt x="428790" y="406971"/>
                </a:lnTo>
                <a:lnTo>
                  <a:pt x="431825" y="399884"/>
                </a:lnTo>
                <a:close/>
              </a:path>
              <a:path w="846454" h="2242185">
                <a:moveTo>
                  <a:pt x="448665" y="445973"/>
                </a:moveTo>
                <a:lnTo>
                  <a:pt x="444855" y="434949"/>
                </a:lnTo>
                <a:lnTo>
                  <a:pt x="439280" y="419442"/>
                </a:lnTo>
                <a:lnTo>
                  <a:pt x="432295" y="416166"/>
                </a:lnTo>
                <a:lnTo>
                  <a:pt x="419671" y="420738"/>
                </a:lnTo>
                <a:lnTo>
                  <a:pt x="416407" y="427710"/>
                </a:lnTo>
                <a:lnTo>
                  <a:pt x="420306" y="438492"/>
                </a:lnTo>
                <a:lnTo>
                  <a:pt x="421906" y="443014"/>
                </a:lnTo>
                <a:lnTo>
                  <a:pt x="425234" y="452615"/>
                </a:lnTo>
                <a:lnTo>
                  <a:pt x="429945" y="455764"/>
                </a:lnTo>
                <a:lnTo>
                  <a:pt x="436295" y="455764"/>
                </a:lnTo>
                <a:lnTo>
                  <a:pt x="437642" y="455561"/>
                </a:lnTo>
                <a:lnTo>
                  <a:pt x="445312" y="452894"/>
                </a:lnTo>
                <a:lnTo>
                  <a:pt x="448665" y="445973"/>
                </a:lnTo>
                <a:close/>
              </a:path>
              <a:path w="846454" h="2242185">
                <a:moveTo>
                  <a:pt x="450634" y="204317"/>
                </a:moveTo>
                <a:lnTo>
                  <a:pt x="442937" y="195503"/>
                </a:lnTo>
                <a:lnTo>
                  <a:pt x="439610" y="191808"/>
                </a:lnTo>
                <a:lnTo>
                  <a:pt x="431673" y="183248"/>
                </a:lnTo>
                <a:lnTo>
                  <a:pt x="423989" y="182956"/>
                </a:lnTo>
                <a:lnTo>
                  <a:pt x="414134" y="192100"/>
                </a:lnTo>
                <a:lnTo>
                  <a:pt x="413854" y="199783"/>
                </a:lnTo>
                <a:lnTo>
                  <a:pt x="421614" y="208165"/>
                </a:lnTo>
                <a:lnTo>
                  <a:pt x="424776" y="211683"/>
                </a:lnTo>
                <a:lnTo>
                  <a:pt x="430301" y="218008"/>
                </a:lnTo>
                <a:lnTo>
                  <a:pt x="433666" y="219417"/>
                </a:lnTo>
                <a:lnTo>
                  <a:pt x="439902" y="219417"/>
                </a:lnTo>
                <a:lnTo>
                  <a:pt x="442747" y="218427"/>
                </a:lnTo>
                <a:lnTo>
                  <a:pt x="450113" y="212001"/>
                </a:lnTo>
                <a:lnTo>
                  <a:pt x="450634" y="204317"/>
                </a:lnTo>
                <a:close/>
              </a:path>
              <a:path w="846454" h="2242185">
                <a:moveTo>
                  <a:pt x="463486" y="492658"/>
                </a:moveTo>
                <a:lnTo>
                  <a:pt x="460108" y="481495"/>
                </a:lnTo>
                <a:lnTo>
                  <a:pt x="458673" y="476821"/>
                </a:lnTo>
                <a:lnTo>
                  <a:pt x="455193" y="465785"/>
                </a:lnTo>
                <a:lnTo>
                  <a:pt x="448373" y="462216"/>
                </a:lnTo>
                <a:lnTo>
                  <a:pt x="435559" y="466242"/>
                </a:lnTo>
                <a:lnTo>
                  <a:pt x="432003" y="473075"/>
                </a:lnTo>
                <a:lnTo>
                  <a:pt x="435444" y="484022"/>
                </a:lnTo>
                <a:lnTo>
                  <a:pt x="439851" y="498525"/>
                </a:lnTo>
                <a:lnTo>
                  <a:pt x="444677" y="501904"/>
                </a:lnTo>
                <a:lnTo>
                  <a:pt x="451065" y="501904"/>
                </a:lnTo>
                <a:lnTo>
                  <a:pt x="452247" y="501738"/>
                </a:lnTo>
                <a:lnTo>
                  <a:pt x="459841" y="499440"/>
                </a:lnTo>
                <a:lnTo>
                  <a:pt x="463486" y="492658"/>
                </a:lnTo>
                <a:close/>
              </a:path>
              <a:path w="846454" h="2242185">
                <a:moveTo>
                  <a:pt x="470623" y="123634"/>
                </a:moveTo>
                <a:lnTo>
                  <a:pt x="469633" y="116001"/>
                </a:lnTo>
                <a:lnTo>
                  <a:pt x="460362" y="108889"/>
                </a:lnTo>
                <a:lnTo>
                  <a:pt x="456399" y="105918"/>
                </a:lnTo>
                <a:lnTo>
                  <a:pt x="446963" y="99060"/>
                </a:lnTo>
                <a:lnTo>
                  <a:pt x="439356" y="100253"/>
                </a:lnTo>
                <a:lnTo>
                  <a:pt x="431457" y="111125"/>
                </a:lnTo>
                <a:lnTo>
                  <a:pt x="432663" y="118732"/>
                </a:lnTo>
                <a:lnTo>
                  <a:pt x="441921" y="125463"/>
                </a:lnTo>
                <a:lnTo>
                  <a:pt x="445719" y="128308"/>
                </a:lnTo>
                <a:lnTo>
                  <a:pt x="451688" y="132892"/>
                </a:lnTo>
                <a:lnTo>
                  <a:pt x="454304" y="133718"/>
                </a:lnTo>
                <a:lnTo>
                  <a:pt x="460527" y="133718"/>
                </a:lnTo>
                <a:lnTo>
                  <a:pt x="464134" y="132080"/>
                </a:lnTo>
                <a:lnTo>
                  <a:pt x="470623" y="123634"/>
                </a:lnTo>
                <a:close/>
              </a:path>
              <a:path w="846454" h="2242185">
                <a:moveTo>
                  <a:pt x="476554" y="539800"/>
                </a:moveTo>
                <a:lnTo>
                  <a:pt x="474840" y="533298"/>
                </a:lnTo>
                <a:lnTo>
                  <a:pt x="472300" y="523824"/>
                </a:lnTo>
                <a:lnTo>
                  <a:pt x="469239" y="512673"/>
                </a:lnTo>
                <a:lnTo>
                  <a:pt x="462597" y="508863"/>
                </a:lnTo>
                <a:lnTo>
                  <a:pt x="449592" y="512419"/>
                </a:lnTo>
                <a:lnTo>
                  <a:pt x="445782" y="519112"/>
                </a:lnTo>
                <a:lnTo>
                  <a:pt x="448830" y="530186"/>
                </a:lnTo>
                <a:lnTo>
                  <a:pt x="450088" y="534835"/>
                </a:lnTo>
                <a:lnTo>
                  <a:pt x="452767" y="544982"/>
                </a:lnTo>
                <a:lnTo>
                  <a:pt x="457695" y="548576"/>
                </a:lnTo>
                <a:lnTo>
                  <a:pt x="464108" y="548576"/>
                </a:lnTo>
                <a:lnTo>
                  <a:pt x="465150" y="548449"/>
                </a:lnTo>
                <a:lnTo>
                  <a:pt x="472681" y="546455"/>
                </a:lnTo>
                <a:lnTo>
                  <a:pt x="476554" y="539800"/>
                </a:lnTo>
                <a:close/>
              </a:path>
              <a:path w="846454" h="2242185">
                <a:moveTo>
                  <a:pt x="480949" y="243522"/>
                </a:moveTo>
                <a:lnTo>
                  <a:pt x="474103" y="234035"/>
                </a:lnTo>
                <a:lnTo>
                  <a:pt x="471144" y="230060"/>
                </a:lnTo>
                <a:lnTo>
                  <a:pt x="464070" y="220789"/>
                </a:lnTo>
                <a:lnTo>
                  <a:pt x="456438" y="219773"/>
                </a:lnTo>
                <a:lnTo>
                  <a:pt x="445770" y="227926"/>
                </a:lnTo>
                <a:lnTo>
                  <a:pt x="444741" y="235559"/>
                </a:lnTo>
                <a:lnTo>
                  <a:pt x="451688" y="244652"/>
                </a:lnTo>
                <a:lnTo>
                  <a:pt x="454520" y="248450"/>
                </a:lnTo>
                <a:lnTo>
                  <a:pt x="459676" y="255612"/>
                </a:lnTo>
                <a:lnTo>
                  <a:pt x="463397" y="257352"/>
                </a:lnTo>
                <a:lnTo>
                  <a:pt x="469646" y="257352"/>
                </a:lnTo>
                <a:lnTo>
                  <a:pt x="472135" y="256603"/>
                </a:lnTo>
                <a:lnTo>
                  <a:pt x="479729" y="251117"/>
                </a:lnTo>
                <a:lnTo>
                  <a:pt x="480949" y="243522"/>
                </a:lnTo>
                <a:close/>
              </a:path>
              <a:path w="846454" h="2242185">
                <a:moveTo>
                  <a:pt x="488175" y="587248"/>
                </a:moveTo>
                <a:lnTo>
                  <a:pt x="484390" y="571157"/>
                </a:lnTo>
                <a:lnTo>
                  <a:pt x="481660" y="559930"/>
                </a:lnTo>
                <a:lnTo>
                  <a:pt x="475056" y="555929"/>
                </a:lnTo>
                <a:lnTo>
                  <a:pt x="462026" y="559092"/>
                </a:lnTo>
                <a:lnTo>
                  <a:pt x="458025" y="565670"/>
                </a:lnTo>
                <a:lnTo>
                  <a:pt x="461860" y="581520"/>
                </a:lnTo>
                <a:lnTo>
                  <a:pt x="464273" y="591858"/>
                </a:lnTo>
                <a:lnTo>
                  <a:pt x="469265" y="595642"/>
                </a:lnTo>
                <a:lnTo>
                  <a:pt x="475703" y="595642"/>
                </a:lnTo>
                <a:lnTo>
                  <a:pt x="476643" y="595541"/>
                </a:lnTo>
                <a:lnTo>
                  <a:pt x="484111" y="593788"/>
                </a:lnTo>
                <a:lnTo>
                  <a:pt x="488175" y="587248"/>
                </a:lnTo>
                <a:close/>
              </a:path>
              <a:path w="846454" h="2242185">
                <a:moveTo>
                  <a:pt x="498551" y="634923"/>
                </a:moveTo>
                <a:lnTo>
                  <a:pt x="495160" y="618782"/>
                </a:lnTo>
                <a:lnTo>
                  <a:pt x="492721" y="607479"/>
                </a:lnTo>
                <a:lnTo>
                  <a:pt x="486244" y="603300"/>
                </a:lnTo>
                <a:lnTo>
                  <a:pt x="473125" y="606132"/>
                </a:lnTo>
                <a:lnTo>
                  <a:pt x="468947" y="612597"/>
                </a:lnTo>
                <a:lnTo>
                  <a:pt x="472376" y="628573"/>
                </a:lnTo>
                <a:lnTo>
                  <a:pt x="474560" y="639064"/>
                </a:lnTo>
                <a:lnTo>
                  <a:pt x="479628" y="643013"/>
                </a:lnTo>
                <a:lnTo>
                  <a:pt x="486079" y="643013"/>
                </a:lnTo>
                <a:lnTo>
                  <a:pt x="486918" y="642924"/>
                </a:lnTo>
                <a:lnTo>
                  <a:pt x="494334" y="641375"/>
                </a:lnTo>
                <a:lnTo>
                  <a:pt x="498551" y="634923"/>
                </a:lnTo>
                <a:close/>
              </a:path>
              <a:path w="846454" h="2242185">
                <a:moveTo>
                  <a:pt x="507415" y="156095"/>
                </a:moveTo>
                <a:lnTo>
                  <a:pt x="507098" y="148412"/>
                </a:lnTo>
                <a:lnTo>
                  <a:pt x="498513" y="140487"/>
                </a:lnTo>
                <a:lnTo>
                  <a:pt x="494830" y="137172"/>
                </a:lnTo>
                <a:lnTo>
                  <a:pt x="486041" y="129501"/>
                </a:lnTo>
                <a:lnTo>
                  <a:pt x="478358" y="130009"/>
                </a:lnTo>
                <a:lnTo>
                  <a:pt x="469519" y="140131"/>
                </a:lnTo>
                <a:lnTo>
                  <a:pt x="470039" y="147815"/>
                </a:lnTo>
                <a:lnTo>
                  <a:pt x="478663" y="155346"/>
                </a:lnTo>
                <a:lnTo>
                  <a:pt x="482193" y="158508"/>
                </a:lnTo>
                <a:lnTo>
                  <a:pt x="488022" y="163893"/>
                </a:lnTo>
                <a:lnTo>
                  <a:pt x="490982" y="164960"/>
                </a:lnTo>
                <a:lnTo>
                  <a:pt x="497205" y="164960"/>
                </a:lnTo>
                <a:lnTo>
                  <a:pt x="500468" y="163639"/>
                </a:lnTo>
                <a:lnTo>
                  <a:pt x="507415" y="156095"/>
                </a:lnTo>
                <a:close/>
              </a:path>
              <a:path w="846454" h="2242185">
                <a:moveTo>
                  <a:pt x="507733" y="285089"/>
                </a:moveTo>
                <a:lnTo>
                  <a:pt x="501688" y="275082"/>
                </a:lnTo>
                <a:lnTo>
                  <a:pt x="499084" y="270878"/>
                </a:lnTo>
                <a:lnTo>
                  <a:pt x="492836" y="261073"/>
                </a:lnTo>
                <a:lnTo>
                  <a:pt x="485317" y="259397"/>
                </a:lnTo>
                <a:lnTo>
                  <a:pt x="473989" y="266611"/>
                </a:lnTo>
                <a:lnTo>
                  <a:pt x="472325" y="274129"/>
                </a:lnTo>
                <a:lnTo>
                  <a:pt x="478472" y="283781"/>
                </a:lnTo>
                <a:lnTo>
                  <a:pt x="480974" y="287820"/>
                </a:lnTo>
                <a:lnTo>
                  <a:pt x="485736" y="295694"/>
                </a:lnTo>
                <a:lnTo>
                  <a:pt x="489750" y="297789"/>
                </a:lnTo>
                <a:lnTo>
                  <a:pt x="496011" y="297789"/>
                </a:lnTo>
                <a:lnTo>
                  <a:pt x="498182" y="297218"/>
                </a:lnTo>
                <a:lnTo>
                  <a:pt x="505891" y="292557"/>
                </a:lnTo>
                <a:lnTo>
                  <a:pt x="507733" y="285089"/>
                </a:lnTo>
                <a:close/>
              </a:path>
              <a:path w="846454" h="2242185">
                <a:moveTo>
                  <a:pt x="507847" y="682815"/>
                </a:moveTo>
                <a:lnTo>
                  <a:pt x="505663" y="671144"/>
                </a:lnTo>
                <a:lnTo>
                  <a:pt x="502615" y="655243"/>
                </a:lnTo>
                <a:lnTo>
                  <a:pt x="496189" y="650938"/>
                </a:lnTo>
                <a:lnTo>
                  <a:pt x="483057" y="653465"/>
                </a:lnTo>
                <a:lnTo>
                  <a:pt x="478739" y="659841"/>
                </a:lnTo>
                <a:lnTo>
                  <a:pt x="480949" y="671385"/>
                </a:lnTo>
                <a:lnTo>
                  <a:pt x="483793" y="686523"/>
                </a:lnTo>
                <a:lnTo>
                  <a:pt x="488899" y="690613"/>
                </a:lnTo>
                <a:lnTo>
                  <a:pt x="495388" y="690613"/>
                </a:lnTo>
                <a:lnTo>
                  <a:pt x="496138" y="690537"/>
                </a:lnTo>
                <a:lnTo>
                  <a:pt x="503491" y="689165"/>
                </a:lnTo>
                <a:lnTo>
                  <a:pt x="507847" y="682815"/>
                </a:lnTo>
                <a:close/>
              </a:path>
              <a:path w="846454" h="2242185">
                <a:moveTo>
                  <a:pt x="516216" y="730834"/>
                </a:moveTo>
                <a:lnTo>
                  <a:pt x="514159" y="718667"/>
                </a:lnTo>
                <a:lnTo>
                  <a:pt x="511505" y="703160"/>
                </a:lnTo>
                <a:lnTo>
                  <a:pt x="505206" y="698728"/>
                </a:lnTo>
                <a:lnTo>
                  <a:pt x="491972" y="701040"/>
                </a:lnTo>
                <a:lnTo>
                  <a:pt x="487540" y="707326"/>
                </a:lnTo>
                <a:lnTo>
                  <a:pt x="489623" y="719366"/>
                </a:lnTo>
                <a:lnTo>
                  <a:pt x="492112" y="734161"/>
                </a:lnTo>
                <a:lnTo>
                  <a:pt x="497255" y="738378"/>
                </a:lnTo>
                <a:lnTo>
                  <a:pt x="503758" y="738378"/>
                </a:lnTo>
                <a:lnTo>
                  <a:pt x="504444" y="738327"/>
                </a:lnTo>
                <a:lnTo>
                  <a:pt x="511746" y="737095"/>
                </a:lnTo>
                <a:lnTo>
                  <a:pt x="516216" y="730834"/>
                </a:lnTo>
                <a:close/>
              </a:path>
              <a:path w="846454" h="2242185">
                <a:moveTo>
                  <a:pt x="523773" y="778954"/>
                </a:moveTo>
                <a:lnTo>
                  <a:pt x="522046" y="767461"/>
                </a:lnTo>
                <a:lnTo>
                  <a:pt x="520560" y="757859"/>
                </a:lnTo>
                <a:lnTo>
                  <a:pt x="519506" y="751230"/>
                </a:lnTo>
                <a:lnTo>
                  <a:pt x="513321" y="746671"/>
                </a:lnTo>
                <a:lnTo>
                  <a:pt x="500024" y="748766"/>
                </a:lnTo>
                <a:lnTo>
                  <a:pt x="495490" y="754976"/>
                </a:lnTo>
                <a:lnTo>
                  <a:pt x="497268" y="766368"/>
                </a:lnTo>
                <a:lnTo>
                  <a:pt x="499643" y="781964"/>
                </a:lnTo>
                <a:lnTo>
                  <a:pt x="504825" y="786282"/>
                </a:lnTo>
                <a:lnTo>
                  <a:pt x="511340" y="786282"/>
                </a:lnTo>
                <a:lnTo>
                  <a:pt x="511949" y="786244"/>
                </a:lnTo>
                <a:lnTo>
                  <a:pt x="519214" y="785152"/>
                </a:lnTo>
                <a:lnTo>
                  <a:pt x="523773" y="778954"/>
                </a:lnTo>
                <a:close/>
              </a:path>
              <a:path w="846454" h="2242185">
                <a:moveTo>
                  <a:pt x="530644" y="827151"/>
                </a:moveTo>
                <a:lnTo>
                  <a:pt x="529729" y="820496"/>
                </a:lnTo>
                <a:lnTo>
                  <a:pt x="526770" y="799376"/>
                </a:lnTo>
                <a:lnTo>
                  <a:pt x="520585" y="794778"/>
                </a:lnTo>
                <a:lnTo>
                  <a:pt x="507314" y="796632"/>
                </a:lnTo>
                <a:lnTo>
                  <a:pt x="502691" y="802792"/>
                </a:lnTo>
                <a:lnTo>
                  <a:pt x="506476" y="829894"/>
                </a:lnTo>
                <a:lnTo>
                  <a:pt x="511683" y="834313"/>
                </a:lnTo>
                <a:lnTo>
                  <a:pt x="518210" y="834313"/>
                </a:lnTo>
                <a:lnTo>
                  <a:pt x="518782" y="834275"/>
                </a:lnTo>
                <a:lnTo>
                  <a:pt x="525983" y="833285"/>
                </a:lnTo>
                <a:lnTo>
                  <a:pt x="530644" y="827151"/>
                </a:lnTo>
                <a:close/>
              </a:path>
              <a:path w="846454" h="2242185">
                <a:moveTo>
                  <a:pt x="531317" y="328409"/>
                </a:moveTo>
                <a:lnTo>
                  <a:pt x="525983" y="318020"/>
                </a:lnTo>
                <a:lnTo>
                  <a:pt x="523697" y="313651"/>
                </a:lnTo>
                <a:lnTo>
                  <a:pt x="518185" y="303415"/>
                </a:lnTo>
                <a:lnTo>
                  <a:pt x="510806" y="301218"/>
                </a:lnTo>
                <a:lnTo>
                  <a:pt x="498995" y="307568"/>
                </a:lnTo>
                <a:lnTo>
                  <a:pt x="496773" y="314947"/>
                </a:lnTo>
                <a:lnTo>
                  <a:pt x="502208" y="325031"/>
                </a:lnTo>
                <a:lnTo>
                  <a:pt x="504418" y="329260"/>
                </a:lnTo>
                <a:lnTo>
                  <a:pt x="508762" y="337731"/>
                </a:lnTo>
                <a:lnTo>
                  <a:pt x="513016" y="340144"/>
                </a:lnTo>
                <a:lnTo>
                  <a:pt x="519303" y="340144"/>
                </a:lnTo>
                <a:lnTo>
                  <a:pt x="521208" y="339712"/>
                </a:lnTo>
                <a:lnTo>
                  <a:pt x="528955" y="335737"/>
                </a:lnTo>
                <a:lnTo>
                  <a:pt x="531317" y="328409"/>
                </a:lnTo>
                <a:close/>
              </a:path>
              <a:path w="846454" h="2242185">
                <a:moveTo>
                  <a:pt x="536892" y="875411"/>
                </a:moveTo>
                <a:lnTo>
                  <a:pt x="535457" y="863892"/>
                </a:lnTo>
                <a:lnTo>
                  <a:pt x="533361" y="847610"/>
                </a:lnTo>
                <a:lnTo>
                  <a:pt x="527304" y="842924"/>
                </a:lnTo>
                <a:lnTo>
                  <a:pt x="513943" y="844613"/>
                </a:lnTo>
                <a:lnTo>
                  <a:pt x="509244" y="850709"/>
                </a:lnTo>
                <a:lnTo>
                  <a:pt x="510108" y="857364"/>
                </a:lnTo>
                <a:lnTo>
                  <a:pt x="512699" y="877925"/>
                </a:lnTo>
                <a:lnTo>
                  <a:pt x="517931" y="882421"/>
                </a:lnTo>
                <a:lnTo>
                  <a:pt x="524484" y="882421"/>
                </a:lnTo>
                <a:lnTo>
                  <a:pt x="524992" y="882396"/>
                </a:lnTo>
                <a:lnTo>
                  <a:pt x="532168" y="881494"/>
                </a:lnTo>
                <a:lnTo>
                  <a:pt x="536892" y="875411"/>
                </a:lnTo>
                <a:close/>
              </a:path>
              <a:path w="846454" h="2242185">
                <a:moveTo>
                  <a:pt x="541667" y="183794"/>
                </a:moveTo>
                <a:lnTo>
                  <a:pt x="533755" y="175196"/>
                </a:lnTo>
                <a:lnTo>
                  <a:pt x="530352" y="171602"/>
                </a:lnTo>
                <a:lnTo>
                  <a:pt x="522262" y="163220"/>
                </a:lnTo>
                <a:lnTo>
                  <a:pt x="514565" y="163093"/>
                </a:lnTo>
                <a:lnTo>
                  <a:pt x="504913" y="172415"/>
                </a:lnTo>
                <a:lnTo>
                  <a:pt x="504774" y="180124"/>
                </a:lnTo>
                <a:lnTo>
                  <a:pt x="512737" y="188353"/>
                </a:lnTo>
                <a:lnTo>
                  <a:pt x="516001" y="191820"/>
                </a:lnTo>
                <a:lnTo>
                  <a:pt x="521614" y="197929"/>
                </a:lnTo>
                <a:lnTo>
                  <a:pt x="524891" y="199250"/>
                </a:lnTo>
                <a:lnTo>
                  <a:pt x="531114" y="199250"/>
                </a:lnTo>
                <a:lnTo>
                  <a:pt x="534060" y="198183"/>
                </a:lnTo>
                <a:lnTo>
                  <a:pt x="541350" y="191490"/>
                </a:lnTo>
                <a:lnTo>
                  <a:pt x="541667" y="183794"/>
                </a:lnTo>
                <a:close/>
              </a:path>
              <a:path w="846454" h="2242185">
                <a:moveTo>
                  <a:pt x="542582" y="923747"/>
                </a:moveTo>
                <a:lnTo>
                  <a:pt x="541832" y="917067"/>
                </a:lnTo>
                <a:lnTo>
                  <a:pt x="539356" y="895896"/>
                </a:lnTo>
                <a:lnTo>
                  <a:pt x="533349" y="891108"/>
                </a:lnTo>
                <a:lnTo>
                  <a:pt x="519976" y="892683"/>
                </a:lnTo>
                <a:lnTo>
                  <a:pt x="515213" y="898728"/>
                </a:lnTo>
                <a:lnTo>
                  <a:pt x="516559" y="910170"/>
                </a:lnTo>
                <a:lnTo>
                  <a:pt x="518363" y="926020"/>
                </a:lnTo>
                <a:lnTo>
                  <a:pt x="523633" y="930605"/>
                </a:lnTo>
                <a:lnTo>
                  <a:pt x="530186" y="930605"/>
                </a:lnTo>
                <a:lnTo>
                  <a:pt x="530644" y="930579"/>
                </a:lnTo>
                <a:lnTo>
                  <a:pt x="537794" y="929767"/>
                </a:lnTo>
                <a:lnTo>
                  <a:pt x="542582" y="923747"/>
                </a:lnTo>
                <a:close/>
              </a:path>
              <a:path w="846454" h="2242185">
                <a:moveTo>
                  <a:pt x="547801" y="972108"/>
                </a:moveTo>
                <a:lnTo>
                  <a:pt x="544855" y="944219"/>
                </a:lnTo>
                <a:lnTo>
                  <a:pt x="538848" y="939393"/>
                </a:lnTo>
                <a:lnTo>
                  <a:pt x="525500" y="940828"/>
                </a:lnTo>
                <a:lnTo>
                  <a:pt x="520674" y="946823"/>
                </a:lnTo>
                <a:lnTo>
                  <a:pt x="521906" y="958291"/>
                </a:lnTo>
                <a:lnTo>
                  <a:pt x="523570" y="974178"/>
                </a:lnTo>
                <a:lnTo>
                  <a:pt x="528840" y="978839"/>
                </a:lnTo>
                <a:lnTo>
                  <a:pt x="535419" y="978839"/>
                </a:lnTo>
                <a:lnTo>
                  <a:pt x="535838" y="978814"/>
                </a:lnTo>
                <a:lnTo>
                  <a:pt x="542950" y="978077"/>
                </a:lnTo>
                <a:lnTo>
                  <a:pt x="547801" y="972108"/>
                </a:lnTo>
                <a:close/>
              </a:path>
              <a:path w="846454" h="2242185">
                <a:moveTo>
                  <a:pt x="551992" y="373087"/>
                </a:moveTo>
                <a:lnTo>
                  <a:pt x="545312" y="357911"/>
                </a:lnTo>
                <a:lnTo>
                  <a:pt x="540486" y="347357"/>
                </a:lnTo>
                <a:lnTo>
                  <a:pt x="533273" y="344678"/>
                </a:lnTo>
                <a:lnTo>
                  <a:pt x="521042" y="350266"/>
                </a:lnTo>
                <a:lnTo>
                  <a:pt x="518363" y="357479"/>
                </a:lnTo>
                <a:lnTo>
                  <a:pt x="521157" y="363588"/>
                </a:lnTo>
                <a:lnTo>
                  <a:pt x="525094" y="372275"/>
                </a:lnTo>
                <a:lnTo>
                  <a:pt x="529018" y="381254"/>
                </a:lnTo>
                <a:lnTo>
                  <a:pt x="533476" y="383971"/>
                </a:lnTo>
                <a:lnTo>
                  <a:pt x="539788" y="383971"/>
                </a:lnTo>
                <a:lnTo>
                  <a:pt x="541451" y="383641"/>
                </a:lnTo>
                <a:lnTo>
                  <a:pt x="549186" y="380263"/>
                </a:lnTo>
                <a:lnTo>
                  <a:pt x="551992" y="373087"/>
                </a:lnTo>
                <a:close/>
              </a:path>
              <a:path w="846454" h="2242185">
                <a:moveTo>
                  <a:pt x="552589" y="1020495"/>
                </a:moveTo>
                <a:lnTo>
                  <a:pt x="551954" y="1013802"/>
                </a:lnTo>
                <a:lnTo>
                  <a:pt x="549884" y="992593"/>
                </a:lnTo>
                <a:lnTo>
                  <a:pt x="543966" y="987704"/>
                </a:lnTo>
                <a:lnTo>
                  <a:pt x="530555" y="989025"/>
                </a:lnTo>
                <a:lnTo>
                  <a:pt x="525678" y="994981"/>
                </a:lnTo>
                <a:lnTo>
                  <a:pt x="528345" y="1022413"/>
                </a:lnTo>
                <a:lnTo>
                  <a:pt x="533641" y="1027125"/>
                </a:lnTo>
                <a:lnTo>
                  <a:pt x="540219" y="1027125"/>
                </a:lnTo>
                <a:lnTo>
                  <a:pt x="547687" y="1026426"/>
                </a:lnTo>
                <a:lnTo>
                  <a:pt x="552589" y="1020495"/>
                </a:lnTo>
                <a:close/>
              </a:path>
              <a:path w="846454" h="2242185">
                <a:moveTo>
                  <a:pt x="556983" y="1068920"/>
                </a:moveTo>
                <a:lnTo>
                  <a:pt x="554494" y="1040993"/>
                </a:lnTo>
                <a:lnTo>
                  <a:pt x="548525" y="1036066"/>
                </a:lnTo>
                <a:lnTo>
                  <a:pt x="535203" y="1037285"/>
                </a:lnTo>
                <a:lnTo>
                  <a:pt x="530275" y="1043190"/>
                </a:lnTo>
                <a:lnTo>
                  <a:pt x="532726" y="1070686"/>
                </a:lnTo>
                <a:lnTo>
                  <a:pt x="538035" y="1075448"/>
                </a:lnTo>
                <a:lnTo>
                  <a:pt x="544982" y="1075436"/>
                </a:lnTo>
                <a:lnTo>
                  <a:pt x="552043" y="1074813"/>
                </a:lnTo>
                <a:lnTo>
                  <a:pt x="556983" y="1068920"/>
                </a:lnTo>
                <a:close/>
              </a:path>
              <a:path w="846454" h="2242185">
                <a:moveTo>
                  <a:pt x="561035" y="1117358"/>
                </a:moveTo>
                <a:lnTo>
                  <a:pt x="560501" y="1110665"/>
                </a:lnTo>
                <a:lnTo>
                  <a:pt x="558736" y="1089418"/>
                </a:lnTo>
                <a:lnTo>
                  <a:pt x="552856" y="1084453"/>
                </a:lnTo>
                <a:lnTo>
                  <a:pt x="539470" y="1085570"/>
                </a:lnTo>
                <a:lnTo>
                  <a:pt x="534504" y="1091450"/>
                </a:lnTo>
                <a:lnTo>
                  <a:pt x="536778" y="1118984"/>
                </a:lnTo>
                <a:lnTo>
                  <a:pt x="542086" y="1123810"/>
                </a:lnTo>
                <a:lnTo>
                  <a:pt x="548690" y="1123810"/>
                </a:lnTo>
                <a:lnTo>
                  <a:pt x="556056" y="1123226"/>
                </a:lnTo>
                <a:lnTo>
                  <a:pt x="561035" y="1117358"/>
                </a:lnTo>
                <a:close/>
              </a:path>
              <a:path w="846454" h="2242185">
                <a:moveTo>
                  <a:pt x="564794" y="1165809"/>
                </a:moveTo>
                <a:lnTo>
                  <a:pt x="562660" y="1137881"/>
                </a:lnTo>
                <a:lnTo>
                  <a:pt x="556717" y="1132852"/>
                </a:lnTo>
                <a:lnTo>
                  <a:pt x="543433" y="1133894"/>
                </a:lnTo>
                <a:lnTo>
                  <a:pt x="538416" y="1139736"/>
                </a:lnTo>
                <a:lnTo>
                  <a:pt x="540512" y="1167320"/>
                </a:lnTo>
                <a:lnTo>
                  <a:pt x="545846" y="1172184"/>
                </a:lnTo>
                <a:lnTo>
                  <a:pt x="552450" y="1172184"/>
                </a:lnTo>
                <a:lnTo>
                  <a:pt x="559765" y="1171651"/>
                </a:lnTo>
                <a:lnTo>
                  <a:pt x="564794" y="1165809"/>
                </a:lnTo>
                <a:close/>
              </a:path>
              <a:path w="846454" h="2242185">
                <a:moveTo>
                  <a:pt x="568248" y="1214285"/>
                </a:moveTo>
                <a:lnTo>
                  <a:pt x="566293" y="1186345"/>
                </a:lnTo>
                <a:lnTo>
                  <a:pt x="560412" y="1181277"/>
                </a:lnTo>
                <a:lnTo>
                  <a:pt x="547077" y="1182243"/>
                </a:lnTo>
                <a:lnTo>
                  <a:pt x="542036" y="1188059"/>
                </a:lnTo>
                <a:lnTo>
                  <a:pt x="543979" y="1215682"/>
                </a:lnTo>
                <a:lnTo>
                  <a:pt x="549313" y="1220584"/>
                </a:lnTo>
                <a:lnTo>
                  <a:pt x="555929" y="1220584"/>
                </a:lnTo>
                <a:lnTo>
                  <a:pt x="563194" y="1220089"/>
                </a:lnTo>
                <a:lnTo>
                  <a:pt x="568248" y="1214285"/>
                </a:lnTo>
                <a:close/>
              </a:path>
              <a:path w="846454" h="2242185">
                <a:moveTo>
                  <a:pt x="570128" y="418744"/>
                </a:moveTo>
                <a:lnTo>
                  <a:pt x="566026" y="407835"/>
                </a:lnTo>
                <a:lnTo>
                  <a:pt x="564261" y="403263"/>
                </a:lnTo>
                <a:lnTo>
                  <a:pt x="560019" y="392468"/>
                </a:lnTo>
                <a:lnTo>
                  <a:pt x="552958" y="389394"/>
                </a:lnTo>
                <a:lnTo>
                  <a:pt x="540461" y="394309"/>
                </a:lnTo>
                <a:lnTo>
                  <a:pt x="537387" y="401370"/>
                </a:lnTo>
                <a:lnTo>
                  <a:pt x="541578" y="412051"/>
                </a:lnTo>
                <a:lnTo>
                  <a:pt x="543306" y="416534"/>
                </a:lnTo>
                <a:lnTo>
                  <a:pt x="546849" y="425919"/>
                </a:lnTo>
                <a:lnTo>
                  <a:pt x="551472" y="428917"/>
                </a:lnTo>
                <a:lnTo>
                  <a:pt x="557822" y="428917"/>
                </a:lnTo>
                <a:lnTo>
                  <a:pt x="559269" y="428663"/>
                </a:lnTo>
                <a:lnTo>
                  <a:pt x="566966" y="425754"/>
                </a:lnTo>
                <a:lnTo>
                  <a:pt x="570128" y="418744"/>
                </a:lnTo>
                <a:close/>
              </a:path>
              <a:path w="846454" h="2242185">
                <a:moveTo>
                  <a:pt x="571474" y="1262761"/>
                </a:moveTo>
                <a:lnTo>
                  <a:pt x="569658" y="1234808"/>
                </a:lnTo>
                <a:lnTo>
                  <a:pt x="563727" y="1229766"/>
                </a:lnTo>
                <a:lnTo>
                  <a:pt x="550468" y="1230630"/>
                </a:lnTo>
                <a:lnTo>
                  <a:pt x="545388" y="1236408"/>
                </a:lnTo>
                <a:lnTo>
                  <a:pt x="547192" y="1264069"/>
                </a:lnTo>
                <a:lnTo>
                  <a:pt x="552538" y="1269009"/>
                </a:lnTo>
                <a:lnTo>
                  <a:pt x="559155" y="1269009"/>
                </a:lnTo>
                <a:lnTo>
                  <a:pt x="566394" y="1268552"/>
                </a:lnTo>
                <a:lnTo>
                  <a:pt x="571474" y="1262761"/>
                </a:lnTo>
                <a:close/>
              </a:path>
              <a:path w="846454" h="2242185">
                <a:moveTo>
                  <a:pt x="573328" y="221703"/>
                </a:moveTo>
                <a:lnTo>
                  <a:pt x="566089" y="212547"/>
                </a:lnTo>
                <a:lnTo>
                  <a:pt x="562978" y="208699"/>
                </a:lnTo>
                <a:lnTo>
                  <a:pt x="555561" y="199732"/>
                </a:lnTo>
                <a:lnTo>
                  <a:pt x="547890" y="199009"/>
                </a:lnTo>
                <a:lnTo>
                  <a:pt x="537552" y="207568"/>
                </a:lnTo>
                <a:lnTo>
                  <a:pt x="536829" y="215239"/>
                </a:lnTo>
                <a:lnTo>
                  <a:pt x="544131" y="224066"/>
                </a:lnTo>
                <a:lnTo>
                  <a:pt x="547116" y="227774"/>
                </a:lnTo>
                <a:lnTo>
                  <a:pt x="552488" y="234556"/>
                </a:lnTo>
                <a:lnTo>
                  <a:pt x="556044" y="236143"/>
                </a:lnTo>
                <a:lnTo>
                  <a:pt x="562267" y="236143"/>
                </a:lnTo>
                <a:lnTo>
                  <a:pt x="564934" y="235280"/>
                </a:lnTo>
                <a:lnTo>
                  <a:pt x="572427" y="229349"/>
                </a:lnTo>
                <a:lnTo>
                  <a:pt x="573328" y="221703"/>
                </a:lnTo>
                <a:close/>
              </a:path>
              <a:path w="846454" h="2242185">
                <a:moveTo>
                  <a:pt x="574459" y="1311249"/>
                </a:moveTo>
                <a:lnTo>
                  <a:pt x="572770" y="1283309"/>
                </a:lnTo>
                <a:lnTo>
                  <a:pt x="567093" y="1278128"/>
                </a:lnTo>
                <a:lnTo>
                  <a:pt x="560298" y="1278610"/>
                </a:lnTo>
                <a:lnTo>
                  <a:pt x="553593" y="1279017"/>
                </a:lnTo>
                <a:lnTo>
                  <a:pt x="548487" y="1284782"/>
                </a:lnTo>
                <a:lnTo>
                  <a:pt x="550176" y="1312468"/>
                </a:lnTo>
                <a:lnTo>
                  <a:pt x="555523" y="1317447"/>
                </a:lnTo>
                <a:lnTo>
                  <a:pt x="562152" y="1317447"/>
                </a:lnTo>
                <a:lnTo>
                  <a:pt x="569353" y="1317015"/>
                </a:lnTo>
                <a:lnTo>
                  <a:pt x="574459" y="1311249"/>
                </a:lnTo>
                <a:close/>
              </a:path>
              <a:path w="846454" h="2242185">
                <a:moveTo>
                  <a:pt x="577240" y="1359763"/>
                </a:moveTo>
                <a:lnTo>
                  <a:pt x="575652" y="1331798"/>
                </a:lnTo>
                <a:lnTo>
                  <a:pt x="569988" y="1326654"/>
                </a:lnTo>
                <a:lnTo>
                  <a:pt x="556501" y="1327429"/>
                </a:lnTo>
                <a:lnTo>
                  <a:pt x="551383" y="1333182"/>
                </a:lnTo>
                <a:lnTo>
                  <a:pt x="552945" y="1360881"/>
                </a:lnTo>
                <a:lnTo>
                  <a:pt x="558304" y="1365897"/>
                </a:lnTo>
                <a:lnTo>
                  <a:pt x="564934" y="1365897"/>
                </a:lnTo>
                <a:lnTo>
                  <a:pt x="572096" y="1365504"/>
                </a:lnTo>
                <a:lnTo>
                  <a:pt x="577240" y="1359763"/>
                </a:lnTo>
                <a:close/>
              </a:path>
              <a:path w="846454" h="2242185">
                <a:moveTo>
                  <a:pt x="579831" y="1408264"/>
                </a:moveTo>
                <a:lnTo>
                  <a:pt x="578358" y="1380312"/>
                </a:lnTo>
                <a:lnTo>
                  <a:pt x="572693" y="1375194"/>
                </a:lnTo>
                <a:lnTo>
                  <a:pt x="559219" y="1375867"/>
                </a:lnTo>
                <a:lnTo>
                  <a:pt x="554075" y="1381594"/>
                </a:lnTo>
                <a:lnTo>
                  <a:pt x="555536" y="1409319"/>
                </a:lnTo>
                <a:lnTo>
                  <a:pt x="560908" y="1414348"/>
                </a:lnTo>
                <a:lnTo>
                  <a:pt x="567766" y="1414348"/>
                </a:lnTo>
                <a:lnTo>
                  <a:pt x="574687" y="1413979"/>
                </a:lnTo>
                <a:lnTo>
                  <a:pt x="579831" y="1408264"/>
                </a:lnTo>
                <a:close/>
              </a:path>
              <a:path w="846454" h="2242185">
                <a:moveTo>
                  <a:pt x="582244" y="1456778"/>
                </a:moveTo>
                <a:lnTo>
                  <a:pt x="580872" y="1428800"/>
                </a:lnTo>
                <a:lnTo>
                  <a:pt x="575094" y="1423593"/>
                </a:lnTo>
                <a:lnTo>
                  <a:pt x="561746" y="1424305"/>
                </a:lnTo>
                <a:lnTo>
                  <a:pt x="556577" y="1430020"/>
                </a:lnTo>
                <a:lnTo>
                  <a:pt x="557949" y="1457756"/>
                </a:lnTo>
                <a:lnTo>
                  <a:pt x="563321" y="1462824"/>
                </a:lnTo>
                <a:lnTo>
                  <a:pt x="570166" y="1462824"/>
                </a:lnTo>
                <a:lnTo>
                  <a:pt x="577075" y="1462481"/>
                </a:lnTo>
                <a:lnTo>
                  <a:pt x="582244" y="1456778"/>
                </a:lnTo>
                <a:close/>
              </a:path>
              <a:path w="846454" h="2242185">
                <a:moveTo>
                  <a:pt x="584517" y="1505292"/>
                </a:moveTo>
                <a:lnTo>
                  <a:pt x="583222" y="1477327"/>
                </a:lnTo>
                <a:lnTo>
                  <a:pt x="577443" y="1472107"/>
                </a:lnTo>
                <a:lnTo>
                  <a:pt x="564121" y="1472755"/>
                </a:lnTo>
                <a:lnTo>
                  <a:pt x="558939" y="1478445"/>
                </a:lnTo>
                <a:lnTo>
                  <a:pt x="560209" y="1506220"/>
                </a:lnTo>
                <a:lnTo>
                  <a:pt x="565594" y="1511300"/>
                </a:lnTo>
                <a:lnTo>
                  <a:pt x="572427" y="1511300"/>
                </a:lnTo>
                <a:lnTo>
                  <a:pt x="579323" y="1510982"/>
                </a:lnTo>
                <a:lnTo>
                  <a:pt x="584517" y="1505292"/>
                </a:lnTo>
                <a:close/>
              </a:path>
              <a:path w="846454" h="2242185">
                <a:moveTo>
                  <a:pt x="586066" y="465162"/>
                </a:moveTo>
                <a:lnTo>
                  <a:pt x="582460" y="454075"/>
                </a:lnTo>
                <a:lnTo>
                  <a:pt x="580910" y="449427"/>
                </a:lnTo>
                <a:lnTo>
                  <a:pt x="577176" y="438454"/>
                </a:lnTo>
                <a:lnTo>
                  <a:pt x="570293" y="435051"/>
                </a:lnTo>
                <a:lnTo>
                  <a:pt x="557555" y="439369"/>
                </a:lnTo>
                <a:lnTo>
                  <a:pt x="554151" y="446278"/>
                </a:lnTo>
                <a:lnTo>
                  <a:pt x="557847" y="457149"/>
                </a:lnTo>
                <a:lnTo>
                  <a:pt x="559358" y="461708"/>
                </a:lnTo>
                <a:lnTo>
                  <a:pt x="562533" y="471436"/>
                </a:lnTo>
                <a:lnTo>
                  <a:pt x="567296" y="474700"/>
                </a:lnTo>
                <a:lnTo>
                  <a:pt x="573671" y="474700"/>
                </a:lnTo>
                <a:lnTo>
                  <a:pt x="574941" y="474510"/>
                </a:lnTo>
                <a:lnTo>
                  <a:pt x="582574" y="472020"/>
                </a:lnTo>
                <a:lnTo>
                  <a:pt x="586066" y="465162"/>
                </a:lnTo>
                <a:close/>
              </a:path>
              <a:path w="846454" h="2242185">
                <a:moveTo>
                  <a:pt x="586638" y="1553806"/>
                </a:moveTo>
                <a:lnTo>
                  <a:pt x="585431" y="1525841"/>
                </a:lnTo>
                <a:lnTo>
                  <a:pt x="579920" y="1520647"/>
                </a:lnTo>
                <a:lnTo>
                  <a:pt x="566343" y="1521218"/>
                </a:lnTo>
                <a:lnTo>
                  <a:pt x="561136" y="1526895"/>
                </a:lnTo>
                <a:lnTo>
                  <a:pt x="562330" y="1554670"/>
                </a:lnTo>
                <a:lnTo>
                  <a:pt x="567715" y="1559788"/>
                </a:lnTo>
                <a:lnTo>
                  <a:pt x="574357" y="1559788"/>
                </a:lnTo>
                <a:lnTo>
                  <a:pt x="581431" y="1559483"/>
                </a:lnTo>
                <a:lnTo>
                  <a:pt x="586638" y="1553806"/>
                </a:lnTo>
                <a:close/>
              </a:path>
              <a:path w="846454" h="2242185">
                <a:moveTo>
                  <a:pt x="588619" y="1602333"/>
                </a:moveTo>
                <a:lnTo>
                  <a:pt x="587489" y="1574355"/>
                </a:lnTo>
                <a:lnTo>
                  <a:pt x="581799" y="1569173"/>
                </a:lnTo>
                <a:lnTo>
                  <a:pt x="568413" y="1569694"/>
                </a:lnTo>
                <a:lnTo>
                  <a:pt x="563194" y="1575358"/>
                </a:lnTo>
                <a:lnTo>
                  <a:pt x="564324" y="1603146"/>
                </a:lnTo>
                <a:lnTo>
                  <a:pt x="569709" y="1608277"/>
                </a:lnTo>
                <a:lnTo>
                  <a:pt x="576364" y="1608277"/>
                </a:lnTo>
                <a:lnTo>
                  <a:pt x="583399" y="1607997"/>
                </a:lnTo>
                <a:lnTo>
                  <a:pt x="588619" y="1602333"/>
                </a:lnTo>
                <a:close/>
              </a:path>
              <a:path w="846454" h="2242185">
                <a:moveTo>
                  <a:pt x="590499" y="1650860"/>
                </a:moveTo>
                <a:lnTo>
                  <a:pt x="589432" y="1622882"/>
                </a:lnTo>
                <a:lnTo>
                  <a:pt x="583704" y="1617662"/>
                </a:lnTo>
                <a:lnTo>
                  <a:pt x="570357" y="1618157"/>
                </a:lnTo>
                <a:lnTo>
                  <a:pt x="565124" y="1623809"/>
                </a:lnTo>
                <a:lnTo>
                  <a:pt x="566191" y="1651622"/>
                </a:lnTo>
                <a:lnTo>
                  <a:pt x="571576" y="1656765"/>
                </a:lnTo>
                <a:lnTo>
                  <a:pt x="578396" y="1656765"/>
                </a:lnTo>
                <a:lnTo>
                  <a:pt x="585266" y="1656499"/>
                </a:lnTo>
                <a:lnTo>
                  <a:pt x="590499" y="1650860"/>
                </a:lnTo>
                <a:close/>
              </a:path>
              <a:path w="846454" h="2242185">
                <a:moveTo>
                  <a:pt x="592251" y="1699399"/>
                </a:moveTo>
                <a:lnTo>
                  <a:pt x="591261" y="1671408"/>
                </a:lnTo>
                <a:lnTo>
                  <a:pt x="585685" y="1666087"/>
                </a:lnTo>
                <a:lnTo>
                  <a:pt x="578904" y="1666405"/>
                </a:lnTo>
                <a:lnTo>
                  <a:pt x="572198" y="1666646"/>
                </a:lnTo>
                <a:lnTo>
                  <a:pt x="566953" y="1672285"/>
                </a:lnTo>
                <a:lnTo>
                  <a:pt x="567944" y="1700098"/>
                </a:lnTo>
                <a:lnTo>
                  <a:pt x="573341" y="1705267"/>
                </a:lnTo>
                <a:lnTo>
                  <a:pt x="580301" y="1705267"/>
                </a:lnTo>
                <a:lnTo>
                  <a:pt x="587006" y="1705025"/>
                </a:lnTo>
                <a:lnTo>
                  <a:pt x="592251" y="1699399"/>
                </a:lnTo>
                <a:close/>
              </a:path>
              <a:path w="846454" h="2242185">
                <a:moveTo>
                  <a:pt x="593915" y="1747926"/>
                </a:moveTo>
                <a:lnTo>
                  <a:pt x="592975" y="1719935"/>
                </a:lnTo>
                <a:lnTo>
                  <a:pt x="587273" y="1714677"/>
                </a:lnTo>
                <a:lnTo>
                  <a:pt x="573925" y="1715135"/>
                </a:lnTo>
                <a:lnTo>
                  <a:pt x="568667" y="1720773"/>
                </a:lnTo>
                <a:lnTo>
                  <a:pt x="569607" y="1748586"/>
                </a:lnTo>
                <a:lnTo>
                  <a:pt x="575005" y="1753781"/>
                </a:lnTo>
                <a:lnTo>
                  <a:pt x="581672" y="1753781"/>
                </a:lnTo>
                <a:lnTo>
                  <a:pt x="588657" y="1753539"/>
                </a:lnTo>
                <a:lnTo>
                  <a:pt x="593915" y="1747926"/>
                </a:lnTo>
                <a:close/>
              </a:path>
              <a:path w="846454" h="2242185">
                <a:moveTo>
                  <a:pt x="595490" y="1796453"/>
                </a:moveTo>
                <a:lnTo>
                  <a:pt x="594601" y="1768462"/>
                </a:lnTo>
                <a:lnTo>
                  <a:pt x="588911" y="1763229"/>
                </a:lnTo>
                <a:lnTo>
                  <a:pt x="575551" y="1763636"/>
                </a:lnTo>
                <a:lnTo>
                  <a:pt x="570293" y="1769249"/>
                </a:lnTo>
                <a:lnTo>
                  <a:pt x="571182" y="1797088"/>
                </a:lnTo>
                <a:lnTo>
                  <a:pt x="576580" y="1802282"/>
                </a:lnTo>
                <a:lnTo>
                  <a:pt x="583374" y="1802282"/>
                </a:lnTo>
                <a:lnTo>
                  <a:pt x="590219" y="1802066"/>
                </a:lnTo>
                <a:lnTo>
                  <a:pt x="595490" y="1796453"/>
                </a:lnTo>
                <a:close/>
              </a:path>
              <a:path w="846454" h="2242185">
                <a:moveTo>
                  <a:pt x="596988" y="1844979"/>
                </a:moveTo>
                <a:lnTo>
                  <a:pt x="596138" y="1817001"/>
                </a:lnTo>
                <a:lnTo>
                  <a:pt x="590778" y="1811743"/>
                </a:lnTo>
                <a:lnTo>
                  <a:pt x="577100" y="1812124"/>
                </a:lnTo>
                <a:lnTo>
                  <a:pt x="571830" y="1817738"/>
                </a:lnTo>
                <a:lnTo>
                  <a:pt x="572668" y="1845589"/>
                </a:lnTo>
                <a:lnTo>
                  <a:pt x="578078" y="1850796"/>
                </a:lnTo>
                <a:lnTo>
                  <a:pt x="584873" y="1850796"/>
                </a:lnTo>
                <a:lnTo>
                  <a:pt x="591705" y="1850580"/>
                </a:lnTo>
                <a:lnTo>
                  <a:pt x="596988" y="1844979"/>
                </a:lnTo>
                <a:close/>
              </a:path>
              <a:path w="846454" h="2242185">
                <a:moveTo>
                  <a:pt x="598411" y="1893506"/>
                </a:moveTo>
                <a:lnTo>
                  <a:pt x="597585" y="1865528"/>
                </a:lnTo>
                <a:lnTo>
                  <a:pt x="592086" y="1860257"/>
                </a:lnTo>
                <a:lnTo>
                  <a:pt x="578561" y="1860638"/>
                </a:lnTo>
                <a:lnTo>
                  <a:pt x="573278" y="1866239"/>
                </a:lnTo>
                <a:lnTo>
                  <a:pt x="574090" y="1894090"/>
                </a:lnTo>
                <a:lnTo>
                  <a:pt x="579501" y="1899310"/>
                </a:lnTo>
                <a:lnTo>
                  <a:pt x="586282" y="1899310"/>
                </a:lnTo>
                <a:lnTo>
                  <a:pt x="593115" y="1899107"/>
                </a:lnTo>
                <a:lnTo>
                  <a:pt x="598411" y="1893506"/>
                </a:lnTo>
                <a:close/>
              </a:path>
              <a:path w="846454" h="2242185">
                <a:moveTo>
                  <a:pt x="599732" y="1942045"/>
                </a:moveTo>
                <a:lnTo>
                  <a:pt x="598970" y="1914169"/>
                </a:lnTo>
                <a:lnTo>
                  <a:pt x="593572" y="1908949"/>
                </a:lnTo>
                <a:lnTo>
                  <a:pt x="586663" y="1908949"/>
                </a:lnTo>
                <a:lnTo>
                  <a:pt x="579958" y="1909127"/>
                </a:lnTo>
                <a:lnTo>
                  <a:pt x="574662" y="1914728"/>
                </a:lnTo>
                <a:lnTo>
                  <a:pt x="575424" y="1942592"/>
                </a:lnTo>
                <a:lnTo>
                  <a:pt x="580834" y="1947824"/>
                </a:lnTo>
                <a:lnTo>
                  <a:pt x="587502" y="1947824"/>
                </a:lnTo>
                <a:lnTo>
                  <a:pt x="594436" y="1947633"/>
                </a:lnTo>
                <a:lnTo>
                  <a:pt x="599732" y="1942045"/>
                </a:lnTo>
                <a:close/>
              </a:path>
              <a:path w="846454" h="2242185">
                <a:moveTo>
                  <a:pt x="600062" y="512089"/>
                </a:moveTo>
                <a:lnTo>
                  <a:pt x="595528" y="496189"/>
                </a:lnTo>
                <a:lnTo>
                  <a:pt x="592239" y="485089"/>
                </a:lnTo>
                <a:lnTo>
                  <a:pt x="585470" y="481393"/>
                </a:lnTo>
                <a:lnTo>
                  <a:pt x="572604" y="485203"/>
                </a:lnTo>
                <a:lnTo>
                  <a:pt x="568921" y="491972"/>
                </a:lnTo>
                <a:lnTo>
                  <a:pt x="572173" y="502996"/>
                </a:lnTo>
                <a:lnTo>
                  <a:pt x="576364" y="517626"/>
                </a:lnTo>
                <a:lnTo>
                  <a:pt x="581228" y="521119"/>
                </a:lnTo>
                <a:lnTo>
                  <a:pt x="587629" y="521119"/>
                </a:lnTo>
                <a:lnTo>
                  <a:pt x="588746" y="520966"/>
                </a:lnTo>
                <a:lnTo>
                  <a:pt x="596315" y="518807"/>
                </a:lnTo>
                <a:lnTo>
                  <a:pt x="600062" y="512089"/>
                </a:lnTo>
                <a:close/>
              </a:path>
              <a:path w="846454" h="2242185">
                <a:moveTo>
                  <a:pt x="601002" y="1990585"/>
                </a:moveTo>
                <a:lnTo>
                  <a:pt x="600278" y="1962581"/>
                </a:lnTo>
                <a:lnTo>
                  <a:pt x="594779" y="1957362"/>
                </a:lnTo>
                <a:lnTo>
                  <a:pt x="587984" y="1957463"/>
                </a:lnTo>
                <a:lnTo>
                  <a:pt x="581266" y="1957641"/>
                </a:lnTo>
                <a:lnTo>
                  <a:pt x="575970" y="1963229"/>
                </a:lnTo>
                <a:lnTo>
                  <a:pt x="576694" y="1991093"/>
                </a:lnTo>
                <a:lnTo>
                  <a:pt x="582104" y="1996338"/>
                </a:lnTo>
                <a:lnTo>
                  <a:pt x="588886" y="1996338"/>
                </a:lnTo>
                <a:lnTo>
                  <a:pt x="595706" y="1996160"/>
                </a:lnTo>
                <a:lnTo>
                  <a:pt x="601002" y="1990585"/>
                </a:lnTo>
                <a:close/>
              </a:path>
              <a:path w="846454" h="2242185">
                <a:moveTo>
                  <a:pt x="602183" y="261696"/>
                </a:moveTo>
                <a:lnTo>
                  <a:pt x="595591" y="252082"/>
                </a:lnTo>
                <a:lnTo>
                  <a:pt x="592759" y="248043"/>
                </a:lnTo>
                <a:lnTo>
                  <a:pt x="586003" y="238582"/>
                </a:lnTo>
                <a:lnTo>
                  <a:pt x="578408" y="237312"/>
                </a:lnTo>
                <a:lnTo>
                  <a:pt x="567486" y="245122"/>
                </a:lnTo>
                <a:lnTo>
                  <a:pt x="566216" y="252717"/>
                </a:lnTo>
                <a:lnTo>
                  <a:pt x="572884" y="262051"/>
                </a:lnTo>
                <a:lnTo>
                  <a:pt x="575627" y="265963"/>
                </a:lnTo>
                <a:lnTo>
                  <a:pt x="580682" y="273342"/>
                </a:lnTo>
                <a:lnTo>
                  <a:pt x="584504" y="275196"/>
                </a:lnTo>
                <a:lnTo>
                  <a:pt x="590740" y="275196"/>
                </a:lnTo>
                <a:lnTo>
                  <a:pt x="593140" y="274510"/>
                </a:lnTo>
                <a:lnTo>
                  <a:pt x="600773" y="269265"/>
                </a:lnTo>
                <a:lnTo>
                  <a:pt x="602183" y="261696"/>
                </a:lnTo>
                <a:close/>
              </a:path>
              <a:path w="846454" h="2242185">
                <a:moveTo>
                  <a:pt x="602234" y="2039099"/>
                </a:moveTo>
                <a:lnTo>
                  <a:pt x="601535" y="2011108"/>
                </a:lnTo>
                <a:lnTo>
                  <a:pt x="595909" y="2005901"/>
                </a:lnTo>
                <a:lnTo>
                  <a:pt x="589241" y="2005977"/>
                </a:lnTo>
                <a:lnTo>
                  <a:pt x="582523" y="2006155"/>
                </a:lnTo>
                <a:lnTo>
                  <a:pt x="577215" y="2011730"/>
                </a:lnTo>
                <a:lnTo>
                  <a:pt x="577926" y="2039607"/>
                </a:lnTo>
                <a:lnTo>
                  <a:pt x="583336" y="2044852"/>
                </a:lnTo>
                <a:lnTo>
                  <a:pt x="590219" y="2044852"/>
                </a:lnTo>
                <a:lnTo>
                  <a:pt x="596925" y="2044674"/>
                </a:lnTo>
                <a:lnTo>
                  <a:pt x="602234" y="2039099"/>
                </a:lnTo>
                <a:close/>
              </a:path>
              <a:path w="846454" h="2242185">
                <a:moveTo>
                  <a:pt x="603402" y="2087638"/>
                </a:moveTo>
                <a:lnTo>
                  <a:pt x="602742" y="2059660"/>
                </a:lnTo>
                <a:lnTo>
                  <a:pt x="597179" y="2054428"/>
                </a:lnTo>
                <a:lnTo>
                  <a:pt x="590448" y="2054504"/>
                </a:lnTo>
                <a:lnTo>
                  <a:pt x="583730" y="2054656"/>
                </a:lnTo>
                <a:lnTo>
                  <a:pt x="578421" y="2060232"/>
                </a:lnTo>
                <a:lnTo>
                  <a:pt x="579081" y="2088134"/>
                </a:lnTo>
                <a:lnTo>
                  <a:pt x="584492" y="2093379"/>
                </a:lnTo>
                <a:lnTo>
                  <a:pt x="591375" y="2093379"/>
                </a:lnTo>
                <a:lnTo>
                  <a:pt x="598093" y="2093214"/>
                </a:lnTo>
                <a:lnTo>
                  <a:pt x="603402" y="2087638"/>
                </a:lnTo>
                <a:close/>
              </a:path>
              <a:path w="846454" h="2242185">
                <a:moveTo>
                  <a:pt x="604520" y="2136178"/>
                </a:moveTo>
                <a:lnTo>
                  <a:pt x="603872" y="2108289"/>
                </a:lnTo>
                <a:lnTo>
                  <a:pt x="598462" y="2103018"/>
                </a:lnTo>
                <a:lnTo>
                  <a:pt x="591781" y="2103018"/>
                </a:lnTo>
                <a:lnTo>
                  <a:pt x="584885" y="2103183"/>
                </a:lnTo>
                <a:lnTo>
                  <a:pt x="579564" y="2108746"/>
                </a:lnTo>
                <a:lnTo>
                  <a:pt x="579704" y="2115451"/>
                </a:lnTo>
                <a:lnTo>
                  <a:pt x="580199" y="2136648"/>
                </a:lnTo>
                <a:lnTo>
                  <a:pt x="585609" y="2141905"/>
                </a:lnTo>
                <a:lnTo>
                  <a:pt x="592391" y="2141905"/>
                </a:lnTo>
                <a:lnTo>
                  <a:pt x="599198" y="2141740"/>
                </a:lnTo>
                <a:lnTo>
                  <a:pt x="604520" y="2136178"/>
                </a:lnTo>
                <a:close/>
              </a:path>
              <a:path w="846454" h="2242185">
                <a:moveTo>
                  <a:pt x="605574" y="2184704"/>
                </a:moveTo>
                <a:lnTo>
                  <a:pt x="604964" y="2156815"/>
                </a:lnTo>
                <a:lnTo>
                  <a:pt x="599554" y="2151545"/>
                </a:lnTo>
                <a:lnTo>
                  <a:pt x="592772" y="2151545"/>
                </a:lnTo>
                <a:lnTo>
                  <a:pt x="585978" y="2151697"/>
                </a:lnTo>
                <a:lnTo>
                  <a:pt x="580656" y="2157260"/>
                </a:lnTo>
                <a:lnTo>
                  <a:pt x="581266" y="2185149"/>
                </a:lnTo>
                <a:lnTo>
                  <a:pt x="586676" y="2190419"/>
                </a:lnTo>
                <a:lnTo>
                  <a:pt x="593547" y="2190419"/>
                </a:lnTo>
                <a:lnTo>
                  <a:pt x="600252" y="2190267"/>
                </a:lnTo>
                <a:lnTo>
                  <a:pt x="605574" y="2184704"/>
                </a:lnTo>
                <a:close/>
              </a:path>
              <a:path w="846454" h="2242185">
                <a:moveTo>
                  <a:pt x="612355" y="559460"/>
                </a:moveTo>
                <a:lnTo>
                  <a:pt x="608368" y="543420"/>
                </a:lnTo>
                <a:lnTo>
                  <a:pt x="605485" y="532206"/>
                </a:lnTo>
                <a:lnTo>
                  <a:pt x="598855" y="528294"/>
                </a:lnTo>
                <a:lnTo>
                  <a:pt x="585838" y="531647"/>
                </a:lnTo>
                <a:lnTo>
                  <a:pt x="581926" y="538276"/>
                </a:lnTo>
                <a:lnTo>
                  <a:pt x="585978" y="554075"/>
                </a:lnTo>
                <a:lnTo>
                  <a:pt x="588505" y="564311"/>
                </a:lnTo>
                <a:lnTo>
                  <a:pt x="593471" y="568020"/>
                </a:lnTo>
                <a:lnTo>
                  <a:pt x="599897" y="568020"/>
                </a:lnTo>
                <a:lnTo>
                  <a:pt x="600887" y="567905"/>
                </a:lnTo>
                <a:lnTo>
                  <a:pt x="608380" y="566051"/>
                </a:lnTo>
                <a:lnTo>
                  <a:pt x="612355" y="559460"/>
                </a:lnTo>
                <a:close/>
              </a:path>
              <a:path w="846454" h="2242185">
                <a:moveTo>
                  <a:pt x="623214" y="607123"/>
                </a:moveTo>
                <a:lnTo>
                  <a:pt x="619696" y="590981"/>
                </a:lnTo>
                <a:lnTo>
                  <a:pt x="617156" y="579691"/>
                </a:lnTo>
                <a:lnTo>
                  <a:pt x="610654" y="575551"/>
                </a:lnTo>
                <a:lnTo>
                  <a:pt x="597547" y="578523"/>
                </a:lnTo>
                <a:lnTo>
                  <a:pt x="593432" y="585038"/>
                </a:lnTo>
                <a:lnTo>
                  <a:pt x="597001" y="600964"/>
                </a:lnTo>
                <a:lnTo>
                  <a:pt x="599262" y="611403"/>
                </a:lnTo>
                <a:lnTo>
                  <a:pt x="604291" y="615289"/>
                </a:lnTo>
                <a:lnTo>
                  <a:pt x="610743" y="615289"/>
                </a:lnTo>
                <a:lnTo>
                  <a:pt x="611619" y="615200"/>
                </a:lnTo>
                <a:lnTo>
                  <a:pt x="619048" y="613587"/>
                </a:lnTo>
                <a:lnTo>
                  <a:pt x="623214" y="607123"/>
                </a:lnTo>
                <a:close/>
              </a:path>
              <a:path w="846454" h="2242185">
                <a:moveTo>
                  <a:pt x="628421" y="303390"/>
                </a:moveTo>
                <a:lnTo>
                  <a:pt x="622427" y="293382"/>
                </a:lnTo>
                <a:lnTo>
                  <a:pt x="619848" y="289179"/>
                </a:lnTo>
                <a:lnTo>
                  <a:pt x="613702" y="279311"/>
                </a:lnTo>
                <a:lnTo>
                  <a:pt x="606196" y="277583"/>
                </a:lnTo>
                <a:lnTo>
                  <a:pt x="594804" y="284695"/>
                </a:lnTo>
                <a:lnTo>
                  <a:pt x="593064" y="292188"/>
                </a:lnTo>
                <a:lnTo>
                  <a:pt x="599147" y="301929"/>
                </a:lnTo>
                <a:lnTo>
                  <a:pt x="601637" y="306006"/>
                </a:lnTo>
                <a:lnTo>
                  <a:pt x="606374" y="313918"/>
                </a:lnTo>
                <a:lnTo>
                  <a:pt x="610412" y="316026"/>
                </a:lnTo>
                <a:lnTo>
                  <a:pt x="616673" y="316026"/>
                </a:lnTo>
                <a:lnTo>
                  <a:pt x="618820" y="315480"/>
                </a:lnTo>
                <a:lnTo>
                  <a:pt x="626541" y="310845"/>
                </a:lnTo>
                <a:lnTo>
                  <a:pt x="628421" y="303390"/>
                </a:lnTo>
                <a:close/>
              </a:path>
              <a:path w="846454" h="2242185">
                <a:moveTo>
                  <a:pt x="632764" y="655015"/>
                </a:moveTo>
                <a:lnTo>
                  <a:pt x="629666" y="638797"/>
                </a:lnTo>
                <a:lnTo>
                  <a:pt x="627418" y="627430"/>
                </a:lnTo>
                <a:lnTo>
                  <a:pt x="621030" y="623176"/>
                </a:lnTo>
                <a:lnTo>
                  <a:pt x="607847" y="625767"/>
                </a:lnTo>
                <a:lnTo>
                  <a:pt x="603567" y="632167"/>
                </a:lnTo>
                <a:lnTo>
                  <a:pt x="606717" y="648182"/>
                </a:lnTo>
                <a:lnTo>
                  <a:pt x="608723" y="658787"/>
                </a:lnTo>
                <a:lnTo>
                  <a:pt x="613829" y="662851"/>
                </a:lnTo>
                <a:lnTo>
                  <a:pt x="620306" y="662851"/>
                </a:lnTo>
                <a:lnTo>
                  <a:pt x="621068" y="662774"/>
                </a:lnTo>
                <a:lnTo>
                  <a:pt x="628434" y="661377"/>
                </a:lnTo>
                <a:lnTo>
                  <a:pt x="632764" y="655015"/>
                </a:lnTo>
                <a:close/>
              </a:path>
              <a:path w="846454" h="2242185">
                <a:moveTo>
                  <a:pt x="641210" y="703072"/>
                </a:moveTo>
                <a:lnTo>
                  <a:pt x="639165" y="690930"/>
                </a:lnTo>
                <a:lnTo>
                  <a:pt x="636485" y="675398"/>
                </a:lnTo>
                <a:lnTo>
                  <a:pt x="630186" y="670966"/>
                </a:lnTo>
                <a:lnTo>
                  <a:pt x="616953" y="673277"/>
                </a:lnTo>
                <a:lnTo>
                  <a:pt x="612533" y="679577"/>
                </a:lnTo>
                <a:lnTo>
                  <a:pt x="614616" y="691616"/>
                </a:lnTo>
                <a:lnTo>
                  <a:pt x="617118" y="706412"/>
                </a:lnTo>
                <a:lnTo>
                  <a:pt x="622261" y="710615"/>
                </a:lnTo>
                <a:lnTo>
                  <a:pt x="628764" y="710615"/>
                </a:lnTo>
                <a:lnTo>
                  <a:pt x="629437" y="710565"/>
                </a:lnTo>
                <a:lnTo>
                  <a:pt x="636739" y="709345"/>
                </a:lnTo>
                <a:lnTo>
                  <a:pt x="641210" y="703072"/>
                </a:lnTo>
                <a:close/>
              </a:path>
              <a:path w="846454" h="2242185">
                <a:moveTo>
                  <a:pt x="648652" y="751255"/>
                </a:moveTo>
                <a:lnTo>
                  <a:pt x="647674" y="744613"/>
                </a:lnTo>
                <a:lnTo>
                  <a:pt x="644486" y="723519"/>
                </a:lnTo>
                <a:lnTo>
                  <a:pt x="638302" y="718972"/>
                </a:lnTo>
                <a:lnTo>
                  <a:pt x="625005" y="720991"/>
                </a:lnTo>
                <a:lnTo>
                  <a:pt x="620445" y="727202"/>
                </a:lnTo>
                <a:lnTo>
                  <a:pt x="622185" y="738593"/>
                </a:lnTo>
                <a:lnTo>
                  <a:pt x="624509" y="754227"/>
                </a:lnTo>
                <a:lnTo>
                  <a:pt x="629704" y="758558"/>
                </a:lnTo>
                <a:lnTo>
                  <a:pt x="636219" y="758558"/>
                </a:lnTo>
                <a:lnTo>
                  <a:pt x="636828" y="758520"/>
                </a:lnTo>
                <a:lnTo>
                  <a:pt x="644067" y="757440"/>
                </a:lnTo>
                <a:lnTo>
                  <a:pt x="648652" y="751255"/>
                </a:lnTo>
                <a:close/>
              </a:path>
              <a:path w="846454" h="2242185">
                <a:moveTo>
                  <a:pt x="652195" y="346417"/>
                </a:moveTo>
                <a:lnTo>
                  <a:pt x="646760" y="336118"/>
                </a:lnTo>
                <a:lnTo>
                  <a:pt x="644436" y="331787"/>
                </a:lnTo>
                <a:lnTo>
                  <a:pt x="638848" y="321602"/>
                </a:lnTo>
                <a:lnTo>
                  <a:pt x="631456" y="319443"/>
                </a:lnTo>
                <a:lnTo>
                  <a:pt x="619683" y="325894"/>
                </a:lnTo>
                <a:lnTo>
                  <a:pt x="617524" y="333286"/>
                </a:lnTo>
                <a:lnTo>
                  <a:pt x="623049" y="343357"/>
                </a:lnTo>
                <a:lnTo>
                  <a:pt x="625309" y="347573"/>
                </a:lnTo>
                <a:lnTo>
                  <a:pt x="629742" y="355968"/>
                </a:lnTo>
                <a:lnTo>
                  <a:pt x="633958" y="358317"/>
                </a:lnTo>
                <a:lnTo>
                  <a:pt x="640232" y="358317"/>
                </a:lnTo>
                <a:lnTo>
                  <a:pt x="642175" y="357873"/>
                </a:lnTo>
                <a:lnTo>
                  <a:pt x="649922" y="353771"/>
                </a:lnTo>
                <a:lnTo>
                  <a:pt x="652195" y="346417"/>
                </a:lnTo>
                <a:close/>
              </a:path>
              <a:path w="846454" h="2242185">
                <a:moveTo>
                  <a:pt x="655218" y="799553"/>
                </a:moveTo>
                <a:lnTo>
                  <a:pt x="654354" y="792899"/>
                </a:lnTo>
                <a:lnTo>
                  <a:pt x="651535" y="771753"/>
                </a:lnTo>
                <a:lnTo>
                  <a:pt x="645388" y="767105"/>
                </a:lnTo>
                <a:lnTo>
                  <a:pt x="632104" y="768883"/>
                </a:lnTo>
                <a:lnTo>
                  <a:pt x="627443" y="775004"/>
                </a:lnTo>
                <a:lnTo>
                  <a:pt x="631037" y="802170"/>
                </a:lnTo>
                <a:lnTo>
                  <a:pt x="636257" y="806627"/>
                </a:lnTo>
                <a:lnTo>
                  <a:pt x="642797" y="806627"/>
                </a:lnTo>
                <a:lnTo>
                  <a:pt x="643331" y="806602"/>
                </a:lnTo>
                <a:lnTo>
                  <a:pt x="650532" y="805662"/>
                </a:lnTo>
                <a:lnTo>
                  <a:pt x="655218" y="799553"/>
                </a:lnTo>
                <a:close/>
              </a:path>
              <a:path w="846454" h="2242185">
                <a:moveTo>
                  <a:pt x="661009" y="847940"/>
                </a:moveTo>
                <a:lnTo>
                  <a:pt x="659130" y="831570"/>
                </a:lnTo>
                <a:lnTo>
                  <a:pt x="657758" y="820089"/>
                </a:lnTo>
                <a:lnTo>
                  <a:pt x="651827" y="815327"/>
                </a:lnTo>
                <a:lnTo>
                  <a:pt x="638378" y="816902"/>
                </a:lnTo>
                <a:lnTo>
                  <a:pt x="633615" y="822947"/>
                </a:lnTo>
                <a:lnTo>
                  <a:pt x="634974" y="834402"/>
                </a:lnTo>
                <a:lnTo>
                  <a:pt x="636790" y="850239"/>
                </a:lnTo>
                <a:lnTo>
                  <a:pt x="642048" y="854811"/>
                </a:lnTo>
                <a:lnTo>
                  <a:pt x="648601" y="854811"/>
                </a:lnTo>
                <a:lnTo>
                  <a:pt x="649071" y="854786"/>
                </a:lnTo>
                <a:lnTo>
                  <a:pt x="656209" y="853973"/>
                </a:lnTo>
                <a:lnTo>
                  <a:pt x="661009" y="847940"/>
                </a:lnTo>
                <a:close/>
              </a:path>
              <a:path w="846454" h="2242185">
                <a:moveTo>
                  <a:pt x="666102" y="896378"/>
                </a:moveTo>
                <a:lnTo>
                  <a:pt x="664946" y="884834"/>
                </a:lnTo>
                <a:lnTo>
                  <a:pt x="663257" y="868489"/>
                </a:lnTo>
                <a:lnTo>
                  <a:pt x="657275" y="863625"/>
                </a:lnTo>
                <a:lnTo>
                  <a:pt x="643915" y="865035"/>
                </a:lnTo>
                <a:lnTo>
                  <a:pt x="639064" y="871016"/>
                </a:lnTo>
                <a:lnTo>
                  <a:pt x="639762" y="877684"/>
                </a:lnTo>
                <a:lnTo>
                  <a:pt x="641870" y="898398"/>
                </a:lnTo>
                <a:lnTo>
                  <a:pt x="647153" y="903071"/>
                </a:lnTo>
                <a:lnTo>
                  <a:pt x="653732" y="903071"/>
                </a:lnTo>
                <a:lnTo>
                  <a:pt x="654138" y="903046"/>
                </a:lnTo>
                <a:lnTo>
                  <a:pt x="661238" y="902335"/>
                </a:lnTo>
                <a:lnTo>
                  <a:pt x="666102" y="896378"/>
                </a:lnTo>
                <a:close/>
              </a:path>
              <a:path w="846454" h="2242185">
                <a:moveTo>
                  <a:pt x="670585" y="944854"/>
                </a:moveTo>
                <a:lnTo>
                  <a:pt x="670001" y="938174"/>
                </a:lnTo>
                <a:lnTo>
                  <a:pt x="668083" y="916940"/>
                </a:lnTo>
                <a:lnTo>
                  <a:pt x="662190" y="911987"/>
                </a:lnTo>
                <a:lnTo>
                  <a:pt x="648792" y="913231"/>
                </a:lnTo>
                <a:lnTo>
                  <a:pt x="643864" y="919149"/>
                </a:lnTo>
                <a:lnTo>
                  <a:pt x="644918" y="930643"/>
                </a:lnTo>
                <a:lnTo>
                  <a:pt x="646328" y="946632"/>
                </a:lnTo>
                <a:lnTo>
                  <a:pt x="651637" y="951395"/>
                </a:lnTo>
                <a:lnTo>
                  <a:pt x="658583" y="951382"/>
                </a:lnTo>
                <a:lnTo>
                  <a:pt x="665645" y="950760"/>
                </a:lnTo>
                <a:lnTo>
                  <a:pt x="670585" y="944854"/>
                </a:lnTo>
                <a:close/>
              </a:path>
              <a:path w="846454" h="2242185">
                <a:moveTo>
                  <a:pt x="673747" y="390563"/>
                </a:moveTo>
                <a:lnTo>
                  <a:pt x="668820" y="380009"/>
                </a:lnTo>
                <a:lnTo>
                  <a:pt x="661657" y="365125"/>
                </a:lnTo>
                <a:lnTo>
                  <a:pt x="654380" y="362597"/>
                </a:lnTo>
                <a:lnTo>
                  <a:pt x="642289" y="368452"/>
                </a:lnTo>
                <a:lnTo>
                  <a:pt x="639762" y="375716"/>
                </a:lnTo>
                <a:lnTo>
                  <a:pt x="646912" y="390563"/>
                </a:lnTo>
                <a:lnTo>
                  <a:pt x="650925" y="399186"/>
                </a:lnTo>
                <a:lnTo>
                  <a:pt x="655320" y="401777"/>
                </a:lnTo>
                <a:lnTo>
                  <a:pt x="661619" y="401777"/>
                </a:lnTo>
                <a:lnTo>
                  <a:pt x="663359" y="401408"/>
                </a:lnTo>
                <a:lnTo>
                  <a:pt x="671118" y="397789"/>
                </a:lnTo>
                <a:lnTo>
                  <a:pt x="673747" y="390563"/>
                </a:lnTo>
                <a:close/>
              </a:path>
              <a:path w="846454" h="2242185">
                <a:moveTo>
                  <a:pt x="674509" y="993368"/>
                </a:moveTo>
                <a:lnTo>
                  <a:pt x="674001" y="986675"/>
                </a:lnTo>
                <a:lnTo>
                  <a:pt x="672312" y="965415"/>
                </a:lnTo>
                <a:lnTo>
                  <a:pt x="666470" y="960437"/>
                </a:lnTo>
                <a:lnTo>
                  <a:pt x="653059" y="961504"/>
                </a:lnTo>
                <a:lnTo>
                  <a:pt x="648068" y="967371"/>
                </a:lnTo>
                <a:lnTo>
                  <a:pt x="648614" y="974064"/>
                </a:lnTo>
                <a:lnTo>
                  <a:pt x="650240" y="994918"/>
                </a:lnTo>
                <a:lnTo>
                  <a:pt x="655574" y="999769"/>
                </a:lnTo>
                <a:lnTo>
                  <a:pt x="662178" y="999769"/>
                </a:lnTo>
                <a:lnTo>
                  <a:pt x="669505" y="999210"/>
                </a:lnTo>
                <a:lnTo>
                  <a:pt x="674509" y="993368"/>
                </a:lnTo>
                <a:close/>
              </a:path>
              <a:path w="846454" h="2242185">
                <a:moveTo>
                  <a:pt x="677951" y="1041895"/>
                </a:moveTo>
                <a:lnTo>
                  <a:pt x="676046" y="1013942"/>
                </a:lnTo>
                <a:lnTo>
                  <a:pt x="670140" y="1008849"/>
                </a:lnTo>
                <a:lnTo>
                  <a:pt x="656831" y="1009827"/>
                </a:lnTo>
                <a:lnTo>
                  <a:pt x="651776" y="1015631"/>
                </a:lnTo>
                <a:lnTo>
                  <a:pt x="653669" y="1043254"/>
                </a:lnTo>
                <a:lnTo>
                  <a:pt x="659015" y="1048181"/>
                </a:lnTo>
                <a:lnTo>
                  <a:pt x="665632" y="1048181"/>
                </a:lnTo>
                <a:lnTo>
                  <a:pt x="672884" y="1047699"/>
                </a:lnTo>
                <a:lnTo>
                  <a:pt x="677951" y="1041895"/>
                </a:lnTo>
                <a:close/>
              </a:path>
              <a:path w="846454" h="2242185">
                <a:moveTo>
                  <a:pt x="680961" y="1090434"/>
                </a:moveTo>
                <a:lnTo>
                  <a:pt x="679284" y="1062482"/>
                </a:lnTo>
                <a:lnTo>
                  <a:pt x="673506" y="1057351"/>
                </a:lnTo>
                <a:lnTo>
                  <a:pt x="660107" y="1058189"/>
                </a:lnTo>
                <a:lnTo>
                  <a:pt x="655002" y="1063955"/>
                </a:lnTo>
                <a:lnTo>
                  <a:pt x="656666" y="1091641"/>
                </a:lnTo>
                <a:lnTo>
                  <a:pt x="662025" y="1096619"/>
                </a:lnTo>
                <a:lnTo>
                  <a:pt x="668655" y="1096619"/>
                </a:lnTo>
                <a:lnTo>
                  <a:pt x="675855" y="1096200"/>
                </a:lnTo>
                <a:lnTo>
                  <a:pt x="680961" y="1090434"/>
                </a:lnTo>
                <a:close/>
              </a:path>
              <a:path w="846454" h="2242185">
                <a:moveTo>
                  <a:pt x="683552" y="1139012"/>
                </a:moveTo>
                <a:lnTo>
                  <a:pt x="682104" y="1111034"/>
                </a:lnTo>
                <a:lnTo>
                  <a:pt x="676516" y="1105916"/>
                </a:lnTo>
                <a:lnTo>
                  <a:pt x="662965" y="1106589"/>
                </a:lnTo>
                <a:lnTo>
                  <a:pt x="657821" y="1112316"/>
                </a:lnTo>
                <a:lnTo>
                  <a:pt x="659257" y="1140028"/>
                </a:lnTo>
                <a:lnTo>
                  <a:pt x="664629" y="1145082"/>
                </a:lnTo>
                <a:lnTo>
                  <a:pt x="671474" y="1145082"/>
                </a:lnTo>
                <a:lnTo>
                  <a:pt x="678395" y="1144727"/>
                </a:lnTo>
                <a:lnTo>
                  <a:pt x="683552" y="1139012"/>
                </a:lnTo>
                <a:close/>
              </a:path>
              <a:path w="846454" h="2242185">
                <a:moveTo>
                  <a:pt x="685800" y="1187589"/>
                </a:moveTo>
                <a:lnTo>
                  <a:pt x="684860" y="1166304"/>
                </a:lnTo>
                <a:lnTo>
                  <a:pt x="684542" y="1159586"/>
                </a:lnTo>
                <a:lnTo>
                  <a:pt x="678865" y="1154391"/>
                </a:lnTo>
                <a:lnTo>
                  <a:pt x="665441" y="1155014"/>
                </a:lnTo>
                <a:lnTo>
                  <a:pt x="660247" y="1160703"/>
                </a:lnTo>
                <a:lnTo>
                  <a:pt x="660565" y="1167422"/>
                </a:lnTo>
                <a:lnTo>
                  <a:pt x="661492" y="1188453"/>
                </a:lnTo>
                <a:lnTo>
                  <a:pt x="666877" y="1193558"/>
                </a:lnTo>
                <a:lnTo>
                  <a:pt x="673696" y="1193558"/>
                </a:lnTo>
                <a:lnTo>
                  <a:pt x="680593" y="1193266"/>
                </a:lnTo>
                <a:lnTo>
                  <a:pt x="685800" y="1187589"/>
                </a:lnTo>
                <a:close/>
              </a:path>
              <a:path w="846454" h="2242185">
                <a:moveTo>
                  <a:pt x="687730" y="1236154"/>
                </a:moveTo>
                <a:lnTo>
                  <a:pt x="686650" y="1208163"/>
                </a:lnTo>
                <a:lnTo>
                  <a:pt x="680974" y="1202969"/>
                </a:lnTo>
                <a:lnTo>
                  <a:pt x="667575" y="1203464"/>
                </a:lnTo>
                <a:lnTo>
                  <a:pt x="662355" y="1209116"/>
                </a:lnTo>
                <a:lnTo>
                  <a:pt x="663422" y="1236916"/>
                </a:lnTo>
                <a:lnTo>
                  <a:pt x="668820" y="1242060"/>
                </a:lnTo>
                <a:lnTo>
                  <a:pt x="675792" y="1242060"/>
                </a:lnTo>
                <a:lnTo>
                  <a:pt x="682498" y="1241793"/>
                </a:lnTo>
                <a:lnTo>
                  <a:pt x="687730" y="1236154"/>
                </a:lnTo>
                <a:close/>
              </a:path>
              <a:path w="846454" h="2242185">
                <a:moveTo>
                  <a:pt x="689356" y="1284732"/>
                </a:moveTo>
                <a:lnTo>
                  <a:pt x="688441" y="1256741"/>
                </a:lnTo>
                <a:lnTo>
                  <a:pt x="682840" y="1251470"/>
                </a:lnTo>
                <a:lnTo>
                  <a:pt x="669404" y="1251927"/>
                </a:lnTo>
                <a:lnTo>
                  <a:pt x="664133" y="1257554"/>
                </a:lnTo>
                <a:lnTo>
                  <a:pt x="665048" y="1285379"/>
                </a:lnTo>
                <a:lnTo>
                  <a:pt x="670445" y="1290574"/>
                </a:lnTo>
                <a:lnTo>
                  <a:pt x="677240" y="1290574"/>
                </a:lnTo>
                <a:lnTo>
                  <a:pt x="684098" y="1290345"/>
                </a:lnTo>
                <a:lnTo>
                  <a:pt x="689356" y="1284732"/>
                </a:lnTo>
                <a:close/>
              </a:path>
              <a:path w="846454" h="2242185">
                <a:moveTo>
                  <a:pt x="690727" y="1333322"/>
                </a:moveTo>
                <a:lnTo>
                  <a:pt x="689965" y="1305445"/>
                </a:lnTo>
                <a:lnTo>
                  <a:pt x="684568" y="1300213"/>
                </a:lnTo>
                <a:lnTo>
                  <a:pt x="677659" y="1300213"/>
                </a:lnTo>
                <a:lnTo>
                  <a:pt x="670941" y="1300403"/>
                </a:lnTo>
                <a:lnTo>
                  <a:pt x="665657" y="1305991"/>
                </a:lnTo>
                <a:lnTo>
                  <a:pt x="666407" y="1333855"/>
                </a:lnTo>
                <a:lnTo>
                  <a:pt x="671817" y="1339088"/>
                </a:lnTo>
                <a:lnTo>
                  <a:pt x="678700" y="1339088"/>
                </a:lnTo>
                <a:lnTo>
                  <a:pt x="685419" y="1338910"/>
                </a:lnTo>
                <a:lnTo>
                  <a:pt x="690727" y="1333322"/>
                </a:lnTo>
                <a:close/>
              </a:path>
              <a:path w="846454" h="2242185">
                <a:moveTo>
                  <a:pt x="691845" y="1381912"/>
                </a:moveTo>
                <a:lnTo>
                  <a:pt x="691222" y="1353896"/>
                </a:lnTo>
                <a:lnTo>
                  <a:pt x="685673" y="1348651"/>
                </a:lnTo>
                <a:lnTo>
                  <a:pt x="672223" y="1348892"/>
                </a:lnTo>
                <a:lnTo>
                  <a:pt x="666902" y="1354467"/>
                </a:lnTo>
                <a:lnTo>
                  <a:pt x="667537" y="1382344"/>
                </a:lnTo>
                <a:lnTo>
                  <a:pt x="672947" y="1387614"/>
                </a:lnTo>
                <a:lnTo>
                  <a:pt x="679805" y="1387614"/>
                </a:lnTo>
                <a:lnTo>
                  <a:pt x="686523" y="1387475"/>
                </a:lnTo>
                <a:lnTo>
                  <a:pt x="691845" y="1381912"/>
                </a:lnTo>
                <a:close/>
              </a:path>
              <a:path w="846454" h="2242185">
                <a:moveTo>
                  <a:pt x="692277" y="2137511"/>
                </a:moveTo>
                <a:lnTo>
                  <a:pt x="680123" y="2137118"/>
                </a:lnTo>
                <a:lnTo>
                  <a:pt x="667956" y="2137283"/>
                </a:lnTo>
                <a:lnTo>
                  <a:pt x="667753" y="2158238"/>
                </a:lnTo>
                <a:lnTo>
                  <a:pt x="673125" y="2163749"/>
                </a:lnTo>
                <a:lnTo>
                  <a:pt x="679983" y="2163813"/>
                </a:lnTo>
                <a:lnTo>
                  <a:pt x="686625" y="2163813"/>
                </a:lnTo>
                <a:lnTo>
                  <a:pt x="692061" y="2158454"/>
                </a:lnTo>
                <a:lnTo>
                  <a:pt x="692277" y="2137511"/>
                </a:lnTo>
                <a:close/>
              </a:path>
              <a:path w="846454" h="2242185">
                <a:moveTo>
                  <a:pt x="692759" y="1430502"/>
                </a:moveTo>
                <a:lnTo>
                  <a:pt x="692658" y="1423784"/>
                </a:lnTo>
                <a:lnTo>
                  <a:pt x="692277" y="1402486"/>
                </a:lnTo>
                <a:lnTo>
                  <a:pt x="686828" y="1397228"/>
                </a:lnTo>
                <a:lnTo>
                  <a:pt x="680008" y="1397266"/>
                </a:lnTo>
                <a:lnTo>
                  <a:pt x="673303" y="1397393"/>
                </a:lnTo>
                <a:lnTo>
                  <a:pt x="667956" y="1402930"/>
                </a:lnTo>
                <a:lnTo>
                  <a:pt x="668451" y="1430832"/>
                </a:lnTo>
                <a:lnTo>
                  <a:pt x="673874" y="1436141"/>
                </a:lnTo>
                <a:lnTo>
                  <a:pt x="680694" y="1436141"/>
                </a:lnTo>
                <a:lnTo>
                  <a:pt x="687412" y="1436027"/>
                </a:lnTo>
                <a:lnTo>
                  <a:pt x="692759" y="1430502"/>
                </a:lnTo>
                <a:close/>
              </a:path>
              <a:path w="846454" h="2242185">
                <a:moveTo>
                  <a:pt x="692823" y="2082025"/>
                </a:moveTo>
                <a:lnTo>
                  <a:pt x="687438" y="2076526"/>
                </a:lnTo>
                <a:lnTo>
                  <a:pt x="680720" y="2076462"/>
                </a:lnTo>
                <a:lnTo>
                  <a:pt x="673938" y="2076462"/>
                </a:lnTo>
                <a:lnTo>
                  <a:pt x="668515" y="2081822"/>
                </a:lnTo>
                <a:lnTo>
                  <a:pt x="668248" y="2109762"/>
                </a:lnTo>
                <a:lnTo>
                  <a:pt x="673646" y="2115261"/>
                </a:lnTo>
                <a:lnTo>
                  <a:pt x="680466" y="2115312"/>
                </a:lnTo>
                <a:lnTo>
                  <a:pt x="687133" y="2115312"/>
                </a:lnTo>
                <a:lnTo>
                  <a:pt x="692569" y="2109940"/>
                </a:lnTo>
                <a:lnTo>
                  <a:pt x="692823" y="2082025"/>
                </a:lnTo>
                <a:close/>
              </a:path>
              <a:path w="846454" h="2242185">
                <a:moveTo>
                  <a:pt x="693242" y="435571"/>
                </a:moveTo>
                <a:lnTo>
                  <a:pt x="688784" y="424815"/>
                </a:lnTo>
                <a:lnTo>
                  <a:pt x="686879" y="420306"/>
                </a:lnTo>
                <a:lnTo>
                  <a:pt x="682294" y="409638"/>
                </a:lnTo>
                <a:lnTo>
                  <a:pt x="675144" y="406793"/>
                </a:lnTo>
                <a:lnTo>
                  <a:pt x="662800" y="412102"/>
                </a:lnTo>
                <a:lnTo>
                  <a:pt x="659955" y="419252"/>
                </a:lnTo>
                <a:lnTo>
                  <a:pt x="664502" y="429818"/>
                </a:lnTo>
                <a:lnTo>
                  <a:pt x="666369" y="434238"/>
                </a:lnTo>
                <a:lnTo>
                  <a:pt x="670153" y="443369"/>
                </a:lnTo>
                <a:lnTo>
                  <a:pt x="674674" y="446189"/>
                </a:lnTo>
                <a:lnTo>
                  <a:pt x="680999" y="446189"/>
                </a:lnTo>
                <a:lnTo>
                  <a:pt x="682574" y="445897"/>
                </a:lnTo>
                <a:lnTo>
                  <a:pt x="690295" y="442696"/>
                </a:lnTo>
                <a:lnTo>
                  <a:pt x="693242" y="435571"/>
                </a:lnTo>
                <a:close/>
              </a:path>
              <a:path w="846454" h="2242185">
                <a:moveTo>
                  <a:pt x="693280" y="2033511"/>
                </a:moveTo>
                <a:lnTo>
                  <a:pt x="687882" y="2028024"/>
                </a:lnTo>
                <a:lnTo>
                  <a:pt x="681164" y="2027961"/>
                </a:lnTo>
                <a:lnTo>
                  <a:pt x="674382" y="2027961"/>
                </a:lnTo>
                <a:lnTo>
                  <a:pt x="668959" y="2033333"/>
                </a:lnTo>
                <a:lnTo>
                  <a:pt x="668705" y="2061260"/>
                </a:lnTo>
                <a:lnTo>
                  <a:pt x="674103" y="2066759"/>
                </a:lnTo>
                <a:lnTo>
                  <a:pt x="680923" y="2066823"/>
                </a:lnTo>
                <a:lnTo>
                  <a:pt x="687603" y="2066823"/>
                </a:lnTo>
                <a:lnTo>
                  <a:pt x="693026" y="2061438"/>
                </a:lnTo>
                <a:lnTo>
                  <a:pt x="693280" y="2033511"/>
                </a:lnTo>
                <a:close/>
              </a:path>
              <a:path w="846454" h="2242185">
                <a:moveTo>
                  <a:pt x="693496" y="1479080"/>
                </a:moveTo>
                <a:lnTo>
                  <a:pt x="693420" y="1472361"/>
                </a:lnTo>
                <a:lnTo>
                  <a:pt x="693115" y="1451127"/>
                </a:lnTo>
                <a:lnTo>
                  <a:pt x="687692" y="1445793"/>
                </a:lnTo>
                <a:lnTo>
                  <a:pt x="680872" y="1445793"/>
                </a:lnTo>
                <a:lnTo>
                  <a:pt x="674154" y="1445895"/>
                </a:lnTo>
                <a:lnTo>
                  <a:pt x="668794" y="1451419"/>
                </a:lnTo>
                <a:lnTo>
                  <a:pt x="669188" y="1479334"/>
                </a:lnTo>
                <a:lnTo>
                  <a:pt x="674611" y="1484668"/>
                </a:lnTo>
                <a:lnTo>
                  <a:pt x="681418" y="1484668"/>
                </a:lnTo>
                <a:lnTo>
                  <a:pt x="688124" y="1484591"/>
                </a:lnTo>
                <a:lnTo>
                  <a:pt x="693496" y="1479080"/>
                </a:lnTo>
                <a:close/>
              </a:path>
              <a:path w="846454" h="2242185">
                <a:moveTo>
                  <a:pt x="693635" y="1991893"/>
                </a:moveTo>
                <a:lnTo>
                  <a:pt x="681469" y="1991626"/>
                </a:lnTo>
                <a:lnTo>
                  <a:pt x="669315" y="1991702"/>
                </a:lnTo>
                <a:lnTo>
                  <a:pt x="669137" y="2012772"/>
                </a:lnTo>
                <a:lnTo>
                  <a:pt x="674535" y="2018258"/>
                </a:lnTo>
                <a:lnTo>
                  <a:pt x="681355" y="2018322"/>
                </a:lnTo>
                <a:lnTo>
                  <a:pt x="688022" y="2018322"/>
                </a:lnTo>
                <a:lnTo>
                  <a:pt x="693458" y="2012950"/>
                </a:lnTo>
                <a:lnTo>
                  <a:pt x="693635" y="1991893"/>
                </a:lnTo>
                <a:close/>
              </a:path>
              <a:path w="846454" h="2242185">
                <a:moveTo>
                  <a:pt x="694055" y="1936496"/>
                </a:moveTo>
                <a:lnTo>
                  <a:pt x="688644" y="1931009"/>
                </a:lnTo>
                <a:lnTo>
                  <a:pt x="681939" y="1930971"/>
                </a:lnTo>
                <a:lnTo>
                  <a:pt x="675170" y="1930971"/>
                </a:lnTo>
                <a:lnTo>
                  <a:pt x="669734" y="1936356"/>
                </a:lnTo>
                <a:lnTo>
                  <a:pt x="669531" y="1964283"/>
                </a:lnTo>
                <a:lnTo>
                  <a:pt x="674928" y="1969655"/>
                </a:lnTo>
                <a:lnTo>
                  <a:pt x="681736" y="1969706"/>
                </a:lnTo>
                <a:lnTo>
                  <a:pt x="688416" y="1969706"/>
                </a:lnTo>
                <a:lnTo>
                  <a:pt x="693851" y="1964220"/>
                </a:lnTo>
                <a:lnTo>
                  <a:pt x="694055" y="1936496"/>
                </a:lnTo>
                <a:close/>
              </a:path>
              <a:path w="846454" h="2242185">
                <a:moveTo>
                  <a:pt x="694067" y="1527632"/>
                </a:moveTo>
                <a:lnTo>
                  <a:pt x="693762" y="1499679"/>
                </a:lnTo>
                <a:lnTo>
                  <a:pt x="688327" y="1494332"/>
                </a:lnTo>
                <a:lnTo>
                  <a:pt x="681545" y="1494332"/>
                </a:lnTo>
                <a:lnTo>
                  <a:pt x="674827" y="1494409"/>
                </a:lnTo>
                <a:lnTo>
                  <a:pt x="669442" y="1499920"/>
                </a:lnTo>
                <a:lnTo>
                  <a:pt x="669759" y="1527848"/>
                </a:lnTo>
                <a:lnTo>
                  <a:pt x="675182" y="1533207"/>
                </a:lnTo>
                <a:lnTo>
                  <a:pt x="681977" y="1533207"/>
                </a:lnTo>
                <a:lnTo>
                  <a:pt x="688682" y="1533144"/>
                </a:lnTo>
                <a:lnTo>
                  <a:pt x="694067" y="1527632"/>
                </a:lnTo>
                <a:close/>
              </a:path>
              <a:path w="846454" h="2242185">
                <a:moveTo>
                  <a:pt x="694321" y="1894763"/>
                </a:moveTo>
                <a:lnTo>
                  <a:pt x="670001" y="1894624"/>
                </a:lnTo>
                <a:lnTo>
                  <a:pt x="669861" y="1915795"/>
                </a:lnTo>
                <a:lnTo>
                  <a:pt x="675259" y="1921281"/>
                </a:lnTo>
                <a:lnTo>
                  <a:pt x="682066" y="1921332"/>
                </a:lnTo>
                <a:lnTo>
                  <a:pt x="688746" y="1921332"/>
                </a:lnTo>
                <a:lnTo>
                  <a:pt x="694182" y="1915947"/>
                </a:lnTo>
                <a:lnTo>
                  <a:pt x="694321" y="1894763"/>
                </a:lnTo>
                <a:close/>
              </a:path>
              <a:path w="846454" h="2242185">
                <a:moveTo>
                  <a:pt x="694474" y="1576209"/>
                </a:moveTo>
                <a:lnTo>
                  <a:pt x="694258" y="1548244"/>
                </a:lnTo>
                <a:lnTo>
                  <a:pt x="688822" y="1542859"/>
                </a:lnTo>
                <a:lnTo>
                  <a:pt x="682091" y="1542859"/>
                </a:lnTo>
                <a:lnTo>
                  <a:pt x="675335" y="1542923"/>
                </a:lnTo>
                <a:lnTo>
                  <a:pt x="669937" y="1548409"/>
                </a:lnTo>
                <a:lnTo>
                  <a:pt x="670153" y="1576362"/>
                </a:lnTo>
                <a:lnTo>
                  <a:pt x="675589" y="1581746"/>
                </a:lnTo>
                <a:lnTo>
                  <a:pt x="682358" y="1581746"/>
                </a:lnTo>
                <a:lnTo>
                  <a:pt x="689076" y="1581696"/>
                </a:lnTo>
                <a:lnTo>
                  <a:pt x="694474" y="1576209"/>
                </a:lnTo>
                <a:close/>
              </a:path>
              <a:path w="846454" h="2242185">
                <a:moveTo>
                  <a:pt x="694512" y="1839379"/>
                </a:moveTo>
                <a:lnTo>
                  <a:pt x="689203" y="1834007"/>
                </a:lnTo>
                <a:lnTo>
                  <a:pt x="682485" y="1833981"/>
                </a:lnTo>
                <a:lnTo>
                  <a:pt x="675741" y="1833981"/>
                </a:lnTo>
                <a:lnTo>
                  <a:pt x="670306" y="1839379"/>
                </a:lnTo>
                <a:lnTo>
                  <a:pt x="670267" y="1867433"/>
                </a:lnTo>
                <a:lnTo>
                  <a:pt x="675576" y="1872805"/>
                </a:lnTo>
                <a:lnTo>
                  <a:pt x="682358" y="1872830"/>
                </a:lnTo>
                <a:lnTo>
                  <a:pt x="689038" y="1872830"/>
                </a:lnTo>
                <a:lnTo>
                  <a:pt x="694486" y="1867433"/>
                </a:lnTo>
                <a:lnTo>
                  <a:pt x="694512" y="1839379"/>
                </a:lnTo>
                <a:close/>
              </a:path>
              <a:path w="846454" h="2242185">
                <a:moveTo>
                  <a:pt x="694740" y="1624787"/>
                </a:moveTo>
                <a:lnTo>
                  <a:pt x="694601" y="1596809"/>
                </a:lnTo>
                <a:lnTo>
                  <a:pt x="689165" y="1591398"/>
                </a:lnTo>
                <a:lnTo>
                  <a:pt x="682421" y="1591398"/>
                </a:lnTo>
                <a:lnTo>
                  <a:pt x="675703" y="1591437"/>
                </a:lnTo>
                <a:lnTo>
                  <a:pt x="670394" y="1596809"/>
                </a:lnTo>
                <a:lnTo>
                  <a:pt x="670420" y="1624876"/>
                </a:lnTo>
                <a:lnTo>
                  <a:pt x="675855" y="1630286"/>
                </a:lnTo>
                <a:lnTo>
                  <a:pt x="682612" y="1630286"/>
                </a:lnTo>
                <a:lnTo>
                  <a:pt x="689317" y="1630248"/>
                </a:lnTo>
                <a:lnTo>
                  <a:pt x="694740" y="1624787"/>
                </a:lnTo>
                <a:close/>
              </a:path>
              <a:path w="846454" h="2242185">
                <a:moveTo>
                  <a:pt x="694778" y="1797723"/>
                </a:moveTo>
                <a:lnTo>
                  <a:pt x="682625" y="1797646"/>
                </a:lnTo>
                <a:lnTo>
                  <a:pt x="670458" y="1797659"/>
                </a:lnTo>
                <a:lnTo>
                  <a:pt x="670471" y="1818932"/>
                </a:lnTo>
                <a:lnTo>
                  <a:pt x="675792" y="1824304"/>
                </a:lnTo>
                <a:lnTo>
                  <a:pt x="682574" y="1824342"/>
                </a:lnTo>
                <a:lnTo>
                  <a:pt x="689254" y="1824342"/>
                </a:lnTo>
                <a:lnTo>
                  <a:pt x="694690" y="1818932"/>
                </a:lnTo>
                <a:lnTo>
                  <a:pt x="694778" y="1797723"/>
                </a:lnTo>
                <a:close/>
              </a:path>
              <a:path w="846454" h="2242185">
                <a:moveTo>
                  <a:pt x="694842" y="1673390"/>
                </a:moveTo>
                <a:lnTo>
                  <a:pt x="694817" y="1645361"/>
                </a:lnTo>
                <a:lnTo>
                  <a:pt x="689368" y="1639938"/>
                </a:lnTo>
                <a:lnTo>
                  <a:pt x="682637" y="1639938"/>
                </a:lnTo>
                <a:lnTo>
                  <a:pt x="675919" y="1639963"/>
                </a:lnTo>
                <a:lnTo>
                  <a:pt x="670560" y="1645361"/>
                </a:lnTo>
                <a:lnTo>
                  <a:pt x="670560" y="1673390"/>
                </a:lnTo>
                <a:lnTo>
                  <a:pt x="676008" y="1678825"/>
                </a:lnTo>
                <a:lnTo>
                  <a:pt x="689457" y="1678813"/>
                </a:lnTo>
                <a:lnTo>
                  <a:pt x="694842" y="1673390"/>
                </a:lnTo>
                <a:close/>
              </a:path>
              <a:path w="846454" h="2242185">
                <a:moveTo>
                  <a:pt x="694880" y="1742427"/>
                </a:moveTo>
                <a:lnTo>
                  <a:pt x="689457" y="1737004"/>
                </a:lnTo>
                <a:lnTo>
                  <a:pt x="676021" y="1736991"/>
                </a:lnTo>
                <a:lnTo>
                  <a:pt x="670585" y="1742427"/>
                </a:lnTo>
                <a:lnTo>
                  <a:pt x="670534" y="1770380"/>
                </a:lnTo>
                <a:lnTo>
                  <a:pt x="675970" y="1775790"/>
                </a:lnTo>
                <a:lnTo>
                  <a:pt x="682713" y="1775802"/>
                </a:lnTo>
                <a:lnTo>
                  <a:pt x="689432" y="1775790"/>
                </a:lnTo>
                <a:lnTo>
                  <a:pt x="694817" y="1770380"/>
                </a:lnTo>
                <a:lnTo>
                  <a:pt x="694880" y="1742427"/>
                </a:lnTo>
                <a:close/>
              </a:path>
              <a:path w="846454" h="2242185">
                <a:moveTo>
                  <a:pt x="694918" y="1721916"/>
                </a:moveTo>
                <a:lnTo>
                  <a:pt x="694905" y="1693913"/>
                </a:lnTo>
                <a:lnTo>
                  <a:pt x="689470" y="1688477"/>
                </a:lnTo>
                <a:lnTo>
                  <a:pt x="676021" y="1688490"/>
                </a:lnTo>
                <a:lnTo>
                  <a:pt x="670610" y="1693913"/>
                </a:lnTo>
                <a:lnTo>
                  <a:pt x="670598" y="1721916"/>
                </a:lnTo>
                <a:lnTo>
                  <a:pt x="676046" y="1727352"/>
                </a:lnTo>
                <a:lnTo>
                  <a:pt x="689470" y="1727352"/>
                </a:lnTo>
                <a:lnTo>
                  <a:pt x="694918" y="1721916"/>
                </a:lnTo>
                <a:close/>
              </a:path>
              <a:path w="846454" h="2242185">
                <a:moveTo>
                  <a:pt x="710895" y="481279"/>
                </a:moveTo>
                <a:lnTo>
                  <a:pt x="706856" y="470382"/>
                </a:lnTo>
                <a:lnTo>
                  <a:pt x="705129" y="465797"/>
                </a:lnTo>
                <a:lnTo>
                  <a:pt x="700976" y="454964"/>
                </a:lnTo>
                <a:lnTo>
                  <a:pt x="693953" y="451827"/>
                </a:lnTo>
                <a:lnTo>
                  <a:pt x="681405" y="456628"/>
                </a:lnTo>
                <a:lnTo>
                  <a:pt x="678268" y="463664"/>
                </a:lnTo>
                <a:lnTo>
                  <a:pt x="682383" y="474408"/>
                </a:lnTo>
                <a:lnTo>
                  <a:pt x="684085" y="478917"/>
                </a:lnTo>
                <a:lnTo>
                  <a:pt x="687578" y="488340"/>
                </a:lnTo>
                <a:lnTo>
                  <a:pt x="692226" y="491375"/>
                </a:lnTo>
                <a:lnTo>
                  <a:pt x="698563" y="491375"/>
                </a:lnTo>
                <a:lnTo>
                  <a:pt x="699998" y="491134"/>
                </a:lnTo>
                <a:lnTo>
                  <a:pt x="707682" y="488276"/>
                </a:lnTo>
                <a:lnTo>
                  <a:pt x="710895" y="481279"/>
                </a:lnTo>
                <a:close/>
              </a:path>
              <a:path w="846454" h="2242185">
                <a:moveTo>
                  <a:pt x="726846" y="527570"/>
                </a:moveTo>
                <a:lnTo>
                  <a:pt x="723201" y="516534"/>
                </a:lnTo>
                <a:lnTo>
                  <a:pt x="721639" y="511898"/>
                </a:lnTo>
                <a:lnTo>
                  <a:pt x="717880" y="500938"/>
                </a:lnTo>
                <a:lnTo>
                  <a:pt x="710971" y="497535"/>
                </a:lnTo>
                <a:lnTo>
                  <a:pt x="698258" y="501891"/>
                </a:lnTo>
                <a:lnTo>
                  <a:pt x="694867" y="508800"/>
                </a:lnTo>
                <a:lnTo>
                  <a:pt x="697052" y="515150"/>
                </a:lnTo>
                <a:lnTo>
                  <a:pt x="700138" y="524256"/>
                </a:lnTo>
                <a:lnTo>
                  <a:pt x="703338" y="533946"/>
                </a:lnTo>
                <a:lnTo>
                  <a:pt x="708088" y="537184"/>
                </a:lnTo>
                <a:lnTo>
                  <a:pt x="714463" y="537184"/>
                </a:lnTo>
                <a:lnTo>
                  <a:pt x="715746" y="536981"/>
                </a:lnTo>
                <a:lnTo>
                  <a:pt x="723392" y="534454"/>
                </a:lnTo>
                <a:lnTo>
                  <a:pt x="726846" y="527570"/>
                </a:lnTo>
                <a:close/>
              </a:path>
              <a:path w="846454" h="2242185">
                <a:moveTo>
                  <a:pt x="741286" y="574319"/>
                </a:moveTo>
                <a:lnTo>
                  <a:pt x="739381" y="567880"/>
                </a:lnTo>
                <a:lnTo>
                  <a:pt x="736561" y="558495"/>
                </a:lnTo>
                <a:lnTo>
                  <a:pt x="733158" y="547408"/>
                </a:lnTo>
                <a:lnTo>
                  <a:pt x="726376" y="543788"/>
                </a:lnTo>
                <a:lnTo>
                  <a:pt x="713524" y="547738"/>
                </a:lnTo>
                <a:lnTo>
                  <a:pt x="709917" y="554532"/>
                </a:lnTo>
                <a:lnTo>
                  <a:pt x="713295" y="565543"/>
                </a:lnTo>
                <a:lnTo>
                  <a:pt x="717626" y="580072"/>
                </a:lnTo>
                <a:lnTo>
                  <a:pt x="722464" y="583501"/>
                </a:lnTo>
                <a:lnTo>
                  <a:pt x="728853" y="583501"/>
                </a:lnTo>
                <a:lnTo>
                  <a:pt x="730021" y="583336"/>
                </a:lnTo>
                <a:lnTo>
                  <a:pt x="737603" y="581088"/>
                </a:lnTo>
                <a:lnTo>
                  <a:pt x="741286" y="574319"/>
                </a:lnTo>
                <a:close/>
              </a:path>
              <a:path w="846454" h="2242185">
                <a:moveTo>
                  <a:pt x="754316" y="621436"/>
                </a:moveTo>
                <a:lnTo>
                  <a:pt x="750062" y="605485"/>
                </a:lnTo>
                <a:lnTo>
                  <a:pt x="746988" y="594309"/>
                </a:lnTo>
                <a:lnTo>
                  <a:pt x="740295" y="590511"/>
                </a:lnTo>
                <a:lnTo>
                  <a:pt x="727354" y="594055"/>
                </a:lnTo>
                <a:lnTo>
                  <a:pt x="723544" y="600748"/>
                </a:lnTo>
                <a:lnTo>
                  <a:pt x="727849" y="616508"/>
                </a:lnTo>
                <a:lnTo>
                  <a:pt x="730529" y="626630"/>
                </a:lnTo>
                <a:lnTo>
                  <a:pt x="735457" y="630224"/>
                </a:lnTo>
                <a:lnTo>
                  <a:pt x="741857" y="630224"/>
                </a:lnTo>
                <a:lnTo>
                  <a:pt x="742911" y="630097"/>
                </a:lnTo>
                <a:lnTo>
                  <a:pt x="750455" y="628091"/>
                </a:lnTo>
                <a:lnTo>
                  <a:pt x="754316" y="621436"/>
                </a:lnTo>
                <a:close/>
              </a:path>
              <a:path w="846454" h="2242185">
                <a:moveTo>
                  <a:pt x="766089" y="668845"/>
                </a:moveTo>
                <a:lnTo>
                  <a:pt x="763397" y="657542"/>
                </a:lnTo>
                <a:lnTo>
                  <a:pt x="759472" y="641553"/>
                </a:lnTo>
                <a:lnTo>
                  <a:pt x="752894" y="637578"/>
                </a:lnTo>
                <a:lnTo>
                  <a:pt x="739851" y="640778"/>
                </a:lnTo>
                <a:lnTo>
                  <a:pt x="735863" y="647369"/>
                </a:lnTo>
                <a:lnTo>
                  <a:pt x="738619" y="658558"/>
                </a:lnTo>
                <a:lnTo>
                  <a:pt x="742213" y="673544"/>
                </a:lnTo>
                <a:lnTo>
                  <a:pt x="747204" y="677303"/>
                </a:lnTo>
                <a:lnTo>
                  <a:pt x="753630" y="677303"/>
                </a:lnTo>
                <a:lnTo>
                  <a:pt x="754583" y="677189"/>
                </a:lnTo>
                <a:lnTo>
                  <a:pt x="762076" y="675398"/>
                </a:lnTo>
                <a:lnTo>
                  <a:pt x="766089" y="668845"/>
                </a:lnTo>
                <a:close/>
              </a:path>
              <a:path w="846454" h="2242185">
                <a:moveTo>
                  <a:pt x="776719" y="716508"/>
                </a:moveTo>
                <a:lnTo>
                  <a:pt x="773252" y="700379"/>
                </a:lnTo>
                <a:lnTo>
                  <a:pt x="770737" y="689063"/>
                </a:lnTo>
                <a:lnTo>
                  <a:pt x="764286" y="684911"/>
                </a:lnTo>
                <a:lnTo>
                  <a:pt x="751141" y="687832"/>
                </a:lnTo>
                <a:lnTo>
                  <a:pt x="747001" y="694321"/>
                </a:lnTo>
                <a:lnTo>
                  <a:pt x="749490" y="705573"/>
                </a:lnTo>
                <a:lnTo>
                  <a:pt x="752754" y="720737"/>
                </a:lnTo>
                <a:lnTo>
                  <a:pt x="757796" y="724649"/>
                </a:lnTo>
                <a:lnTo>
                  <a:pt x="764247" y="724649"/>
                </a:lnTo>
                <a:lnTo>
                  <a:pt x="765111" y="724560"/>
                </a:lnTo>
                <a:lnTo>
                  <a:pt x="772528" y="722960"/>
                </a:lnTo>
                <a:lnTo>
                  <a:pt x="776719" y="716508"/>
                </a:lnTo>
                <a:close/>
              </a:path>
              <a:path w="846454" h="2242185">
                <a:moveTo>
                  <a:pt x="786269" y="764362"/>
                </a:moveTo>
                <a:lnTo>
                  <a:pt x="783158" y="748169"/>
                </a:lnTo>
                <a:lnTo>
                  <a:pt x="780897" y="736803"/>
                </a:lnTo>
                <a:lnTo>
                  <a:pt x="774484" y="732523"/>
                </a:lnTo>
                <a:lnTo>
                  <a:pt x="761326" y="735152"/>
                </a:lnTo>
                <a:lnTo>
                  <a:pt x="757047" y="741553"/>
                </a:lnTo>
                <a:lnTo>
                  <a:pt x="760222" y="757593"/>
                </a:lnTo>
                <a:lnTo>
                  <a:pt x="762241" y="768172"/>
                </a:lnTo>
                <a:lnTo>
                  <a:pt x="767334" y="772223"/>
                </a:lnTo>
                <a:lnTo>
                  <a:pt x="773811" y="772223"/>
                </a:lnTo>
                <a:lnTo>
                  <a:pt x="774585" y="772147"/>
                </a:lnTo>
                <a:lnTo>
                  <a:pt x="781951" y="770737"/>
                </a:lnTo>
                <a:lnTo>
                  <a:pt x="786269" y="764362"/>
                </a:lnTo>
                <a:close/>
              </a:path>
              <a:path w="846454" h="2242185">
                <a:moveTo>
                  <a:pt x="794867" y="812380"/>
                </a:moveTo>
                <a:lnTo>
                  <a:pt x="792899" y="800938"/>
                </a:lnTo>
                <a:lnTo>
                  <a:pt x="790028" y="784733"/>
                </a:lnTo>
                <a:lnTo>
                  <a:pt x="783742" y="780326"/>
                </a:lnTo>
                <a:lnTo>
                  <a:pt x="770496" y="782675"/>
                </a:lnTo>
                <a:lnTo>
                  <a:pt x="766089" y="789000"/>
                </a:lnTo>
                <a:lnTo>
                  <a:pt x="768946" y="805103"/>
                </a:lnTo>
                <a:lnTo>
                  <a:pt x="770788" y="815797"/>
                </a:lnTo>
                <a:lnTo>
                  <a:pt x="775919" y="819975"/>
                </a:lnTo>
                <a:lnTo>
                  <a:pt x="782408" y="819975"/>
                </a:lnTo>
                <a:lnTo>
                  <a:pt x="783107" y="819924"/>
                </a:lnTo>
                <a:lnTo>
                  <a:pt x="790422" y="818667"/>
                </a:lnTo>
                <a:lnTo>
                  <a:pt x="794867" y="812380"/>
                </a:lnTo>
                <a:close/>
              </a:path>
              <a:path w="846454" h="2242185">
                <a:moveTo>
                  <a:pt x="802576" y="860526"/>
                </a:moveTo>
                <a:lnTo>
                  <a:pt x="801560" y="853884"/>
                </a:lnTo>
                <a:lnTo>
                  <a:pt x="798245" y="832815"/>
                </a:lnTo>
                <a:lnTo>
                  <a:pt x="792035" y="828281"/>
                </a:lnTo>
                <a:lnTo>
                  <a:pt x="778751" y="830389"/>
                </a:lnTo>
                <a:lnTo>
                  <a:pt x="774230" y="836612"/>
                </a:lnTo>
                <a:lnTo>
                  <a:pt x="776033" y="848017"/>
                </a:lnTo>
                <a:lnTo>
                  <a:pt x="778446" y="863600"/>
                </a:lnTo>
                <a:lnTo>
                  <a:pt x="783615" y="867892"/>
                </a:lnTo>
                <a:lnTo>
                  <a:pt x="790130" y="867892"/>
                </a:lnTo>
                <a:lnTo>
                  <a:pt x="790752" y="867854"/>
                </a:lnTo>
                <a:lnTo>
                  <a:pt x="798017" y="866736"/>
                </a:lnTo>
                <a:lnTo>
                  <a:pt x="802576" y="860526"/>
                </a:lnTo>
                <a:close/>
              </a:path>
              <a:path w="846454" h="2242185">
                <a:moveTo>
                  <a:pt x="809472" y="908773"/>
                </a:moveTo>
                <a:lnTo>
                  <a:pt x="807224" y="892467"/>
                </a:lnTo>
                <a:lnTo>
                  <a:pt x="805599" y="881011"/>
                </a:lnTo>
                <a:lnTo>
                  <a:pt x="799477" y="876350"/>
                </a:lnTo>
                <a:lnTo>
                  <a:pt x="786142" y="878255"/>
                </a:lnTo>
                <a:lnTo>
                  <a:pt x="781519" y="884402"/>
                </a:lnTo>
                <a:lnTo>
                  <a:pt x="785304" y="911529"/>
                </a:lnTo>
                <a:lnTo>
                  <a:pt x="790511" y="915936"/>
                </a:lnTo>
                <a:lnTo>
                  <a:pt x="797039" y="915936"/>
                </a:lnTo>
                <a:lnTo>
                  <a:pt x="797598" y="915898"/>
                </a:lnTo>
                <a:lnTo>
                  <a:pt x="804811" y="914908"/>
                </a:lnTo>
                <a:lnTo>
                  <a:pt x="809472" y="908773"/>
                </a:lnTo>
                <a:close/>
              </a:path>
              <a:path w="846454" h="2242185">
                <a:moveTo>
                  <a:pt x="815581" y="957135"/>
                </a:moveTo>
                <a:lnTo>
                  <a:pt x="814197" y="945616"/>
                </a:lnTo>
                <a:lnTo>
                  <a:pt x="812139" y="929284"/>
                </a:lnTo>
                <a:lnTo>
                  <a:pt x="806081" y="924560"/>
                </a:lnTo>
                <a:lnTo>
                  <a:pt x="792734" y="926249"/>
                </a:lnTo>
                <a:lnTo>
                  <a:pt x="788009" y="932332"/>
                </a:lnTo>
                <a:lnTo>
                  <a:pt x="790054" y="948575"/>
                </a:lnTo>
                <a:lnTo>
                  <a:pt x="791375" y="959561"/>
                </a:lnTo>
                <a:lnTo>
                  <a:pt x="796620" y="964082"/>
                </a:lnTo>
                <a:lnTo>
                  <a:pt x="803173" y="964082"/>
                </a:lnTo>
                <a:lnTo>
                  <a:pt x="803668" y="964057"/>
                </a:lnTo>
                <a:lnTo>
                  <a:pt x="810831" y="963193"/>
                </a:lnTo>
                <a:lnTo>
                  <a:pt x="815581" y="957135"/>
                </a:lnTo>
                <a:close/>
              </a:path>
              <a:path w="846454" h="2242185">
                <a:moveTo>
                  <a:pt x="821004" y="1005547"/>
                </a:moveTo>
                <a:lnTo>
                  <a:pt x="819251" y="989164"/>
                </a:lnTo>
                <a:lnTo>
                  <a:pt x="817968" y="977671"/>
                </a:lnTo>
                <a:lnTo>
                  <a:pt x="812038" y="972820"/>
                </a:lnTo>
                <a:lnTo>
                  <a:pt x="798601" y="974344"/>
                </a:lnTo>
                <a:lnTo>
                  <a:pt x="793800" y="980351"/>
                </a:lnTo>
                <a:lnTo>
                  <a:pt x="795604" y="996632"/>
                </a:lnTo>
                <a:lnTo>
                  <a:pt x="796785" y="1007694"/>
                </a:lnTo>
                <a:lnTo>
                  <a:pt x="802055" y="1012317"/>
                </a:lnTo>
                <a:lnTo>
                  <a:pt x="808621" y="1012317"/>
                </a:lnTo>
                <a:lnTo>
                  <a:pt x="809053" y="1012291"/>
                </a:lnTo>
                <a:lnTo>
                  <a:pt x="816178" y="1011542"/>
                </a:lnTo>
                <a:lnTo>
                  <a:pt x="821004" y="1005547"/>
                </a:lnTo>
                <a:close/>
              </a:path>
              <a:path w="846454" h="2242185">
                <a:moveTo>
                  <a:pt x="825804" y="1054011"/>
                </a:moveTo>
                <a:lnTo>
                  <a:pt x="823125" y="1026109"/>
                </a:lnTo>
                <a:lnTo>
                  <a:pt x="817181" y="1021194"/>
                </a:lnTo>
                <a:lnTo>
                  <a:pt x="803808" y="1022515"/>
                </a:lnTo>
                <a:lnTo>
                  <a:pt x="798918" y="1028471"/>
                </a:lnTo>
                <a:lnTo>
                  <a:pt x="799579" y="1035151"/>
                </a:lnTo>
                <a:lnTo>
                  <a:pt x="800963" y="1049604"/>
                </a:lnTo>
                <a:lnTo>
                  <a:pt x="801547" y="1055903"/>
                </a:lnTo>
                <a:lnTo>
                  <a:pt x="806843" y="1060627"/>
                </a:lnTo>
                <a:lnTo>
                  <a:pt x="813816" y="1060615"/>
                </a:lnTo>
                <a:lnTo>
                  <a:pt x="820889" y="1059942"/>
                </a:lnTo>
                <a:lnTo>
                  <a:pt x="825804" y="1054011"/>
                </a:lnTo>
                <a:close/>
              </a:path>
              <a:path w="846454" h="2242185">
                <a:moveTo>
                  <a:pt x="829970" y="1102525"/>
                </a:moveTo>
                <a:lnTo>
                  <a:pt x="827646" y="1074585"/>
                </a:lnTo>
                <a:lnTo>
                  <a:pt x="821766" y="1069619"/>
                </a:lnTo>
                <a:lnTo>
                  <a:pt x="808367" y="1070775"/>
                </a:lnTo>
                <a:lnTo>
                  <a:pt x="803402" y="1076655"/>
                </a:lnTo>
                <a:lnTo>
                  <a:pt x="805713" y="1104176"/>
                </a:lnTo>
                <a:lnTo>
                  <a:pt x="811022" y="1108989"/>
                </a:lnTo>
                <a:lnTo>
                  <a:pt x="817968" y="1108976"/>
                </a:lnTo>
                <a:lnTo>
                  <a:pt x="824992" y="1108392"/>
                </a:lnTo>
                <a:lnTo>
                  <a:pt x="829970" y="1102525"/>
                </a:lnTo>
                <a:close/>
              </a:path>
              <a:path w="846454" h="2242185">
                <a:moveTo>
                  <a:pt x="831900" y="2094598"/>
                </a:moveTo>
                <a:lnTo>
                  <a:pt x="826731" y="2088896"/>
                </a:lnTo>
                <a:lnTo>
                  <a:pt x="813371" y="2088261"/>
                </a:lnTo>
                <a:lnTo>
                  <a:pt x="807605" y="2093417"/>
                </a:lnTo>
                <a:lnTo>
                  <a:pt x="806246" y="2121382"/>
                </a:lnTo>
                <a:lnTo>
                  <a:pt x="811415" y="2127085"/>
                </a:lnTo>
                <a:lnTo>
                  <a:pt x="818718" y="2127427"/>
                </a:lnTo>
                <a:lnTo>
                  <a:pt x="825169" y="2127427"/>
                </a:lnTo>
                <a:lnTo>
                  <a:pt x="830541" y="2122360"/>
                </a:lnTo>
                <a:lnTo>
                  <a:pt x="831900" y="2094598"/>
                </a:lnTo>
                <a:close/>
              </a:path>
              <a:path w="846454" h="2242185">
                <a:moveTo>
                  <a:pt x="833589" y="1151089"/>
                </a:moveTo>
                <a:lnTo>
                  <a:pt x="833120" y="1144384"/>
                </a:lnTo>
                <a:lnTo>
                  <a:pt x="831570" y="1123111"/>
                </a:lnTo>
                <a:lnTo>
                  <a:pt x="825627" y="1118095"/>
                </a:lnTo>
                <a:lnTo>
                  <a:pt x="812355" y="1119073"/>
                </a:lnTo>
                <a:lnTo>
                  <a:pt x="807326" y="1124902"/>
                </a:lnTo>
                <a:lnTo>
                  <a:pt x="807821" y="1131608"/>
                </a:lnTo>
                <a:lnTo>
                  <a:pt x="809307" y="1152499"/>
                </a:lnTo>
                <a:lnTo>
                  <a:pt x="814641" y="1157401"/>
                </a:lnTo>
                <a:lnTo>
                  <a:pt x="821270" y="1157401"/>
                </a:lnTo>
                <a:lnTo>
                  <a:pt x="828535" y="1156893"/>
                </a:lnTo>
                <a:lnTo>
                  <a:pt x="833589" y="1151089"/>
                </a:lnTo>
                <a:close/>
              </a:path>
              <a:path w="846454" h="2242185">
                <a:moveTo>
                  <a:pt x="834174" y="2046084"/>
                </a:moveTo>
                <a:lnTo>
                  <a:pt x="828979" y="2040394"/>
                </a:lnTo>
                <a:lnTo>
                  <a:pt x="822274" y="2040089"/>
                </a:lnTo>
                <a:lnTo>
                  <a:pt x="815695" y="2039708"/>
                </a:lnTo>
                <a:lnTo>
                  <a:pt x="809879" y="2044966"/>
                </a:lnTo>
                <a:lnTo>
                  <a:pt x="808583" y="2072932"/>
                </a:lnTo>
                <a:lnTo>
                  <a:pt x="813777" y="2078621"/>
                </a:lnTo>
                <a:lnTo>
                  <a:pt x="821055" y="2078939"/>
                </a:lnTo>
                <a:lnTo>
                  <a:pt x="827519" y="2078939"/>
                </a:lnTo>
                <a:lnTo>
                  <a:pt x="832891" y="2073859"/>
                </a:lnTo>
                <a:lnTo>
                  <a:pt x="834174" y="2046084"/>
                </a:lnTo>
                <a:close/>
              </a:path>
              <a:path w="846454" h="2242185">
                <a:moveTo>
                  <a:pt x="836295" y="1997544"/>
                </a:moveTo>
                <a:lnTo>
                  <a:pt x="831075" y="1991880"/>
                </a:lnTo>
                <a:lnTo>
                  <a:pt x="817803" y="1991334"/>
                </a:lnTo>
                <a:lnTo>
                  <a:pt x="811987" y="1996528"/>
                </a:lnTo>
                <a:lnTo>
                  <a:pt x="810793" y="2024468"/>
                </a:lnTo>
                <a:lnTo>
                  <a:pt x="815987" y="2030145"/>
                </a:lnTo>
                <a:lnTo>
                  <a:pt x="823239" y="2030450"/>
                </a:lnTo>
                <a:lnTo>
                  <a:pt x="829716" y="2030450"/>
                </a:lnTo>
                <a:lnTo>
                  <a:pt x="835088" y="2025345"/>
                </a:lnTo>
                <a:lnTo>
                  <a:pt x="836295" y="1997544"/>
                </a:lnTo>
                <a:close/>
              </a:path>
              <a:path w="846454" h="2242185">
                <a:moveTo>
                  <a:pt x="836688" y="1199642"/>
                </a:moveTo>
                <a:lnTo>
                  <a:pt x="836295" y="1192949"/>
                </a:lnTo>
                <a:lnTo>
                  <a:pt x="834974" y="1171676"/>
                </a:lnTo>
                <a:lnTo>
                  <a:pt x="829284" y="1166622"/>
                </a:lnTo>
                <a:lnTo>
                  <a:pt x="815784" y="1167422"/>
                </a:lnTo>
                <a:lnTo>
                  <a:pt x="810704" y="1173200"/>
                </a:lnTo>
                <a:lnTo>
                  <a:pt x="812406" y="1200861"/>
                </a:lnTo>
                <a:lnTo>
                  <a:pt x="817765" y="1205839"/>
                </a:lnTo>
                <a:lnTo>
                  <a:pt x="824382" y="1205839"/>
                </a:lnTo>
                <a:lnTo>
                  <a:pt x="831583" y="1205407"/>
                </a:lnTo>
                <a:lnTo>
                  <a:pt x="836688" y="1199642"/>
                </a:lnTo>
                <a:close/>
              </a:path>
              <a:path w="846454" h="2242185">
                <a:moveTo>
                  <a:pt x="837984" y="1955863"/>
                </a:moveTo>
                <a:lnTo>
                  <a:pt x="825830" y="1955253"/>
                </a:lnTo>
                <a:lnTo>
                  <a:pt x="813676" y="1954923"/>
                </a:lnTo>
                <a:lnTo>
                  <a:pt x="812838" y="1976005"/>
                </a:lnTo>
                <a:lnTo>
                  <a:pt x="818045" y="1981669"/>
                </a:lnTo>
                <a:lnTo>
                  <a:pt x="825271" y="1981962"/>
                </a:lnTo>
                <a:lnTo>
                  <a:pt x="831748" y="1981962"/>
                </a:lnTo>
                <a:lnTo>
                  <a:pt x="837133" y="1976831"/>
                </a:lnTo>
                <a:lnTo>
                  <a:pt x="837984" y="1955863"/>
                </a:lnTo>
                <a:close/>
              </a:path>
              <a:path w="846454" h="2242185">
                <a:moveTo>
                  <a:pt x="839304" y="1248244"/>
                </a:moveTo>
                <a:lnTo>
                  <a:pt x="837844" y="1220266"/>
                </a:lnTo>
                <a:lnTo>
                  <a:pt x="832243" y="1215110"/>
                </a:lnTo>
                <a:lnTo>
                  <a:pt x="818718" y="1215821"/>
                </a:lnTo>
                <a:lnTo>
                  <a:pt x="813562" y="1221549"/>
                </a:lnTo>
                <a:lnTo>
                  <a:pt x="814997" y="1249273"/>
                </a:lnTo>
                <a:lnTo>
                  <a:pt x="820369" y="1254315"/>
                </a:lnTo>
                <a:lnTo>
                  <a:pt x="827227" y="1254315"/>
                </a:lnTo>
                <a:lnTo>
                  <a:pt x="834136" y="1253959"/>
                </a:lnTo>
                <a:lnTo>
                  <a:pt x="839304" y="1248244"/>
                </a:lnTo>
                <a:close/>
              </a:path>
              <a:path w="846454" h="2242185">
                <a:moveTo>
                  <a:pt x="840028" y="1900466"/>
                </a:moveTo>
                <a:lnTo>
                  <a:pt x="834771" y="1894840"/>
                </a:lnTo>
                <a:lnTo>
                  <a:pt x="821474" y="1894332"/>
                </a:lnTo>
                <a:lnTo>
                  <a:pt x="815721" y="1899615"/>
                </a:lnTo>
                <a:lnTo>
                  <a:pt x="814717" y="1927567"/>
                </a:lnTo>
                <a:lnTo>
                  <a:pt x="819962" y="1933079"/>
                </a:lnTo>
                <a:lnTo>
                  <a:pt x="827112" y="1933333"/>
                </a:lnTo>
                <a:lnTo>
                  <a:pt x="833628" y="1933333"/>
                </a:lnTo>
                <a:lnTo>
                  <a:pt x="839038" y="1928037"/>
                </a:lnTo>
                <a:lnTo>
                  <a:pt x="840028" y="1900466"/>
                </a:lnTo>
                <a:close/>
              </a:path>
              <a:path w="846454" h="2242185">
                <a:moveTo>
                  <a:pt x="841451" y="1296860"/>
                </a:moveTo>
                <a:lnTo>
                  <a:pt x="840270" y="1268857"/>
                </a:lnTo>
                <a:lnTo>
                  <a:pt x="834555" y="1263713"/>
                </a:lnTo>
                <a:lnTo>
                  <a:pt x="821169" y="1264246"/>
                </a:lnTo>
                <a:lnTo>
                  <a:pt x="815975" y="1269923"/>
                </a:lnTo>
                <a:lnTo>
                  <a:pt x="817143" y="1297686"/>
                </a:lnTo>
                <a:lnTo>
                  <a:pt x="822540" y="1302816"/>
                </a:lnTo>
                <a:lnTo>
                  <a:pt x="829195" y="1302816"/>
                </a:lnTo>
                <a:lnTo>
                  <a:pt x="836244" y="1302524"/>
                </a:lnTo>
                <a:lnTo>
                  <a:pt x="841451" y="1296860"/>
                </a:lnTo>
                <a:close/>
              </a:path>
              <a:path w="846454" h="2242185">
                <a:moveTo>
                  <a:pt x="841603" y="1851914"/>
                </a:moveTo>
                <a:lnTo>
                  <a:pt x="836333" y="1846313"/>
                </a:lnTo>
                <a:lnTo>
                  <a:pt x="822947" y="1845843"/>
                </a:lnTo>
                <a:lnTo>
                  <a:pt x="817295" y="1851164"/>
                </a:lnTo>
                <a:lnTo>
                  <a:pt x="816406" y="1879117"/>
                </a:lnTo>
                <a:lnTo>
                  <a:pt x="821677" y="1884616"/>
                </a:lnTo>
                <a:lnTo>
                  <a:pt x="828789" y="1884845"/>
                </a:lnTo>
                <a:lnTo>
                  <a:pt x="835329" y="1884845"/>
                </a:lnTo>
                <a:lnTo>
                  <a:pt x="840727" y="1879536"/>
                </a:lnTo>
                <a:lnTo>
                  <a:pt x="841603" y="1851914"/>
                </a:lnTo>
                <a:close/>
              </a:path>
              <a:path w="846454" h="2242185">
                <a:moveTo>
                  <a:pt x="842810" y="1810270"/>
                </a:moveTo>
                <a:lnTo>
                  <a:pt x="830668" y="1809750"/>
                </a:lnTo>
                <a:lnTo>
                  <a:pt x="818502" y="1809610"/>
                </a:lnTo>
                <a:lnTo>
                  <a:pt x="817918" y="1830654"/>
                </a:lnTo>
                <a:lnTo>
                  <a:pt x="823201" y="1836254"/>
                </a:lnTo>
                <a:lnTo>
                  <a:pt x="830262" y="1836458"/>
                </a:lnTo>
                <a:lnTo>
                  <a:pt x="836815" y="1836458"/>
                </a:lnTo>
                <a:lnTo>
                  <a:pt x="842225" y="1831225"/>
                </a:lnTo>
                <a:lnTo>
                  <a:pt x="842810" y="1810270"/>
                </a:lnTo>
                <a:close/>
              </a:path>
              <a:path w="846454" h="2242185">
                <a:moveTo>
                  <a:pt x="843165" y="1345501"/>
                </a:moveTo>
                <a:lnTo>
                  <a:pt x="842810" y="1333906"/>
                </a:lnTo>
                <a:lnTo>
                  <a:pt x="842238" y="1317612"/>
                </a:lnTo>
                <a:lnTo>
                  <a:pt x="836841" y="1312456"/>
                </a:lnTo>
                <a:lnTo>
                  <a:pt x="829894" y="1312456"/>
                </a:lnTo>
                <a:lnTo>
                  <a:pt x="823175" y="1312697"/>
                </a:lnTo>
                <a:lnTo>
                  <a:pt x="817930" y="1318323"/>
                </a:lnTo>
                <a:lnTo>
                  <a:pt x="818337" y="1329867"/>
                </a:lnTo>
                <a:lnTo>
                  <a:pt x="818857" y="1346123"/>
                </a:lnTo>
                <a:lnTo>
                  <a:pt x="824255" y="1351330"/>
                </a:lnTo>
                <a:lnTo>
                  <a:pt x="830935" y="1351330"/>
                </a:lnTo>
                <a:lnTo>
                  <a:pt x="837895" y="1351114"/>
                </a:lnTo>
                <a:lnTo>
                  <a:pt x="843165" y="1345501"/>
                </a:lnTo>
                <a:close/>
              </a:path>
              <a:path w="846454" h="2242185">
                <a:moveTo>
                  <a:pt x="844181" y="1754797"/>
                </a:moveTo>
                <a:lnTo>
                  <a:pt x="838860" y="1749221"/>
                </a:lnTo>
                <a:lnTo>
                  <a:pt x="832053" y="1749082"/>
                </a:lnTo>
                <a:lnTo>
                  <a:pt x="825271" y="1749069"/>
                </a:lnTo>
                <a:lnTo>
                  <a:pt x="819861" y="1754339"/>
                </a:lnTo>
                <a:lnTo>
                  <a:pt x="819213" y="1782216"/>
                </a:lnTo>
                <a:lnTo>
                  <a:pt x="824534" y="1787690"/>
                </a:lnTo>
                <a:lnTo>
                  <a:pt x="831532" y="1787855"/>
                </a:lnTo>
                <a:lnTo>
                  <a:pt x="838123" y="1787855"/>
                </a:lnTo>
                <a:lnTo>
                  <a:pt x="843534" y="1782521"/>
                </a:lnTo>
                <a:lnTo>
                  <a:pt x="844181" y="1754797"/>
                </a:lnTo>
                <a:close/>
              </a:path>
              <a:path w="846454" h="2242185">
                <a:moveTo>
                  <a:pt x="844511" y="1394117"/>
                </a:moveTo>
                <a:lnTo>
                  <a:pt x="843800" y="1366100"/>
                </a:lnTo>
                <a:lnTo>
                  <a:pt x="838111" y="1360766"/>
                </a:lnTo>
                <a:lnTo>
                  <a:pt x="824788" y="1361160"/>
                </a:lnTo>
                <a:lnTo>
                  <a:pt x="819492" y="1366748"/>
                </a:lnTo>
                <a:lnTo>
                  <a:pt x="820191" y="1394599"/>
                </a:lnTo>
                <a:lnTo>
                  <a:pt x="825601" y="1399857"/>
                </a:lnTo>
                <a:lnTo>
                  <a:pt x="832383" y="1399857"/>
                </a:lnTo>
                <a:lnTo>
                  <a:pt x="839203" y="1399692"/>
                </a:lnTo>
                <a:lnTo>
                  <a:pt x="844511" y="1394117"/>
                </a:lnTo>
                <a:close/>
              </a:path>
              <a:path w="846454" h="2242185">
                <a:moveTo>
                  <a:pt x="845121" y="1706219"/>
                </a:moveTo>
                <a:lnTo>
                  <a:pt x="839774" y="1700682"/>
                </a:lnTo>
                <a:lnTo>
                  <a:pt x="832980" y="1700568"/>
                </a:lnTo>
                <a:lnTo>
                  <a:pt x="826223" y="1700555"/>
                </a:lnTo>
                <a:lnTo>
                  <a:pt x="820801" y="1705864"/>
                </a:lnTo>
                <a:lnTo>
                  <a:pt x="820293" y="1733753"/>
                </a:lnTo>
                <a:lnTo>
                  <a:pt x="825639" y="1739239"/>
                </a:lnTo>
                <a:lnTo>
                  <a:pt x="832573" y="1739353"/>
                </a:lnTo>
                <a:lnTo>
                  <a:pt x="839190" y="1739353"/>
                </a:lnTo>
                <a:lnTo>
                  <a:pt x="844613" y="1733994"/>
                </a:lnTo>
                <a:lnTo>
                  <a:pt x="845121" y="1706219"/>
                </a:lnTo>
                <a:close/>
              </a:path>
              <a:path w="846454" h="2242185">
                <a:moveTo>
                  <a:pt x="845477" y="1442745"/>
                </a:moveTo>
                <a:lnTo>
                  <a:pt x="844969" y="1414805"/>
                </a:lnTo>
                <a:lnTo>
                  <a:pt x="839546" y="1409509"/>
                </a:lnTo>
                <a:lnTo>
                  <a:pt x="832700" y="1409509"/>
                </a:lnTo>
                <a:lnTo>
                  <a:pt x="825982" y="1409649"/>
                </a:lnTo>
                <a:lnTo>
                  <a:pt x="820648" y="1415199"/>
                </a:lnTo>
                <a:lnTo>
                  <a:pt x="821156" y="1443075"/>
                </a:lnTo>
                <a:lnTo>
                  <a:pt x="826579" y="1448396"/>
                </a:lnTo>
                <a:lnTo>
                  <a:pt x="833272" y="1448396"/>
                </a:lnTo>
                <a:lnTo>
                  <a:pt x="840117" y="1448282"/>
                </a:lnTo>
                <a:lnTo>
                  <a:pt x="845477" y="1442745"/>
                </a:lnTo>
                <a:close/>
              </a:path>
              <a:path w="846454" h="2242185">
                <a:moveTo>
                  <a:pt x="845718" y="1664449"/>
                </a:moveTo>
                <a:lnTo>
                  <a:pt x="821410" y="1664144"/>
                </a:lnTo>
                <a:lnTo>
                  <a:pt x="821131" y="1685302"/>
                </a:lnTo>
                <a:lnTo>
                  <a:pt x="826490" y="1690814"/>
                </a:lnTo>
                <a:lnTo>
                  <a:pt x="833374" y="1690916"/>
                </a:lnTo>
                <a:lnTo>
                  <a:pt x="840016" y="1690903"/>
                </a:lnTo>
                <a:lnTo>
                  <a:pt x="845439" y="1685569"/>
                </a:lnTo>
                <a:lnTo>
                  <a:pt x="845718" y="1664449"/>
                </a:lnTo>
                <a:close/>
              </a:path>
              <a:path w="846454" h="2242185">
                <a:moveTo>
                  <a:pt x="846086" y="1491348"/>
                </a:moveTo>
                <a:lnTo>
                  <a:pt x="845781" y="1463395"/>
                </a:lnTo>
                <a:lnTo>
                  <a:pt x="840346" y="1458048"/>
                </a:lnTo>
                <a:lnTo>
                  <a:pt x="833551" y="1458048"/>
                </a:lnTo>
                <a:lnTo>
                  <a:pt x="826833" y="1458125"/>
                </a:lnTo>
                <a:lnTo>
                  <a:pt x="821448" y="1463636"/>
                </a:lnTo>
                <a:lnTo>
                  <a:pt x="821766" y="1491576"/>
                </a:lnTo>
                <a:lnTo>
                  <a:pt x="827201" y="1496936"/>
                </a:lnTo>
                <a:lnTo>
                  <a:pt x="833945" y="1496936"/>
                </a:lnTo>
                <a:lnTo>
                  <a:pt x="840701" y="1496860"/>
                </a:lnTo>
                <a:lnTo>
                  <a:pt x="846086" y="1491348"/>
                </a:lnTo>
                <a:close/>
              </a:path>
              <a:path w="846454" h="2242185">
                <a:moveTo>
                  <a:pt x="846239" y="1609051"/>
                </a:moveTo>
                <a:lnTo>
                  <a:pt x="840828" y="1603565"/>
                </a:lnTo>
                <a:lnTo>
                  <a:pt x="834123" y="1603527"/>
                </a:lnTo>
                <a:lnTo>
                  <a:pt x="827354" y="1603527"/>
                </a:lnTo>
                <a:lnTo>
                  <a:pt x="821918" y="1608912"/>
                </a:lnTo>
                <a:lnTo>
                  <a:pt x="821880" y="1615605"/>
                </a:lnTo>
                <a:lnTo>
                  <a:pt x="821702" y="1636839"/>
                </a:lnTo>
                <a:lnTo>
                  <a:pt x="827100" y="1642338"/>
                </a:lnTo>
                <a:lnTo>
                  <a:pt x="833920" y="1642389"/>
                </a:lnTo>
                <a:lnTo>
                  <a:pt x="840587" y="1642389"/>
                </a:lnTo>
                <a:lnTo>
                  <a:pt x="846023" y="1637017"/>
                </a:lnTo>
                <a:lnTo>
                  <a:pt x="846239" y="1609051"/>
                </a:lnTo>
                <a:close/>
              </a:path>
              <a:path w="846454" h="2242185">
                <a:moveTo>
                  <a:pt x="846277" y="1539951"/>
                </a:moveTo>
                <a:lnTo>
                  <a:pt x="846239" y="1511909"/>
                </a:lnTo>
                <a:lnTo>
                  <a:pt x="840803" y="1506499"/>
                </a:lnTo>
                <a:lnTo>
                  <a:pt x="834047" y="1506499"/>
                </a:lnTo>
                <a:lnTo>
                  <a:pt x="827341" y="1506537"/>
                </a:lnTo>
                <a:lnTo>
                  <a:pt x="822020" y="1511909"/>
                </a:lnTo>
                <a:lnTo>
                  <a:pt x="822045" y="1539951"/>
                </a:lnTo>
                <a:lnTo>
                  <a:pt x="827481" y="1545361"/>
                </a:lnTo>
                <a:lnTo>
                  <a:pt x="834224" y="1545361"/>
                </a:lnTo>
                <a:lnTo>
                  <a:pt x="840943" y="1545336"/>
                </a:lnTo>
                <a:lnTo>
                  <a:pt x="846277" y="1539951"/>
                </a:lnTo>
                <a:close/>
              </a:path>
              <a:path w="846454" h="2242185">
                <a:moveTo>
                  <a:pt x="846378" y="1560449"/>
                </a:moveTo>
                <a:lnTo>
                  <a:pt x="840943" y="1555013"/>
                </a:lnTo>
                <a:lnTo>
                  <a:pt x="827506" y="1555000"/>
                </a:lnTo>
                <a:lnTo>
                  <a:pt x="822071" y="1560449"/>
                </a:lnTo>
                <a:lnTo>
                  <a:pt x="822071" y="1588452"/>
                </a:lnTo>
                <a:lnTo>
                  <a:pt x="827443" y="1593850"/>
                </a:lnTo>
                <a:lnTo>
                  <a:pt x="834186" y="1593875"/>
                </a:lnTo>
                <a:lnTo>
                  <a:pt x="840892" y="1593875"/>
                </a:lnTo>
                <a:lnTo>
                  <a:pt x="846328" y="1588452"/>
                </a:lnTo>
                <a:lnTo>
                  <a:pt x="846378" y="15604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6" name="object 4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368677" y="5544515"/>
            <a:ext cx="1406829" cy="172262"/>
          </a:xfrm>
          <a:prstGeom prst="rect">
            <a:avLst/>
          </a:prstGeom>
        </p:spPr>
      </p:pic>
      <p:pic>
        <p:nvPicPr>
          <p:cNvPr id="47" name="object 47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8603603" y="3313874"/>
            <a:ext cx="328674" cy="567385"/>
          </a:xfrm>
          <a:prstGeom prst="rect">
            <a:avLst/>
          </a:prstGeom>
        </p:spPr>
      </p:pic>
      <p:pic>
        <p:nvPicPr>
          <p:cNvPr id="48" name="object 48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9255696" y="2882684"/>
            <a:ext cx="212533" cy="314502"/>
          </a:xfrm>
          <a:prstGeom prst="rect">
            <a:avLst/>
          </a:prstGeom>
        </p:spPr>
      </p:pic>
      <p:pic>
        <p:nvPicPr>
          <p:cNvPr id="49" name="object 49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9006904" y="3358972"/>
            <a:ext cx="723989" cy="288417"/>
          </a:xfrm>
          <a:prstGeom prst="rect">
            <a:avLst/>
          </a:prstGeom>
        </p:spPr>
      </p:pic>
      <p:pic>
        <p:nvPicPr>
          <p:cNvPr id="50" name="object 50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8687130" y="2751024"/>
            <a:ext cx="804379" cy="863783"/>
          </a:xfrm>
          <a:prstGeom prst="rect">
            <a:avLst/>
          </a:prstGeom>
        </p:spPr>
      </p:pic>
      <p:sp>
        <p:nvSpPr>
          <p:cNvPr id="51" name="object 51"/>
          <p:cNvSpPr/>
          <p:nvPr/>
        </p:nvSpPr>
        <p:spPr>
          <a:xfrm>
            <a:off x="8741959" y="2947953"/>
            <a:ext cx="325755" cy="398145"/>
          </a:xfrm>
          <a:custGeom>
            <a:avLst/>
            <a:gdLst/>
            <a:ahLst/>
            <a:cxnLst/>
            <a:rect l="l" t="t" r="r" b="b"/>
            <a:pathLst>
              <a:path w="325754" h="398145">
                <a:moveTo>
                  <a:pt x="317237" y="0"/>
                </a:moveTo>
                <a:lnTo>
                  <a:pt x="20108" y="165074"/>
                </a:lnTo>
                <a:lnTo>
                  <a:pt x="0" y="197512"/>
                </a:lnTo>
                <a:lnTo>
                  <a:pt x="423" y="205376"/>
                </a:lnTo>
                <a:lnTo>
                  <a:pt x="2437" y="212990"/>
                </a:lnTo>
                <a:lnTo>
                  <a:pt x="6011" y="220167"/>
                </a:lnTo>
                <a:lnTo>
                  <a:pt x="117288" y="396544"/>
                </a:lnTo>
                <a:lnTo>
                  <a:pt x="119651" y="397751"/>
                </a:lnTo>
                <a:lnTo>
                  <a:pt x="122064" y="397751"/>
                </a:lnTo>
                <a:lnTo>
                  <a:pt x="123397" y="397751"/>
                </a:lnTo>
                <a:lnTo>
                  <a:pt x="124743" y="397383"/>
                </a:lnTo>
                <a:lnTo>
                  <a:pt x="129341" y="394487"/>
                </a:lnTo>
                <a:lnTo>
                  <a:pt x="130369" y="389991"/>
                </a:lnTo>
                <a:lnTo>
                  <a:pt x="14685" y="206629"/>
                </a:lnTo>
                <a:lnTo>
                  <a:pt x="13606" y="199809"/>
                </a:lnTo>
                <a:lnTo>
                  <a:pt x="16996" y="186588"/>
                </a:lnTo>
                <a:lnTo>
                  <a:pt x="21213" y="181114"/>
                </a:lnTo>
                <a:lnTo>
                  <a:pt x="324324" y="12725"/>
                </a:lnTo>
                <a:lnTo>
                  <a:pt x="325594" y="8293"/>
                </a:lnTo>
                <a:lnTo>
                  <a:pt x="321682" y="1257"/>
                </a:lnTo>
                <a:lnTo>
                  <a:pt x="317237" y="0"/>
                </a:lnTo>
                <a:close/>
              </a:path>
            </a:pathLst>
          </a:custGeom>
          <a:solidFill>
            <a:srgbClr val="BCD0F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2" name="object 52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392427" y="4280929"/>
            <a:ext cx="384022" cy="889214"/>
          </a:xfrm>
          <a:prstGeom prst="rect">
            <a:avLst/>
          </a:prstGeom>
        </p:spPr>
      </p:pic>
      <p:pic>
        <p:nvPicPr>
          <p:cNvPr id="53" name="object 53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681440" y="4548442"/>
            <a:ext cx="187833" cy="633082"/>
          </a:xfrm>
          <a:prstGeom prst="rect">
            <a:avLst/>
          </a:prstGeom>
        </p:spPr>
      </p:pic>
      <p:pic>
        <p:nvPicPr>
          <p:cNvPr id="54" name="object 54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8377303" y="3522458"/>
            <a:ext cx="867586" cy="1565144"/>
          </a:xfrm>
          <a:prstGeom prst="rect">
            <a:avLst/>
          </a:prstGeom>
        </p:spPr>
      </p:pic>
      <p:sp>
        <p:nvSpPr>
          <p:cNvPr id="55" name="object 55"/>
          <p:cNvSpPr/>
          <p:nvPr/>
        </p:nvSpPr>
        <p:spPr>
          <a:xfrm>
            <a:off x="10239328" y="5774605"/>
            <a:ext cx="610235" cy="827405"/>
          </a:xfrm>
          <a:custGeom>
            <a:avLst/>
            <a:gdLst/>
            <a:ahLst/>
            <a:cxnLst/>
            <a:rect l="l" t="t" r="r" b="b"/>
            <a:pathLst>
              <a:path w="610234" h="827404">
                <a:moveTo>
                  <a:pt x="281137" y="0"/>
                </a:moveTo>
                <a:lnTo>
                  <a:pt x="262903" y="6425"/>
                </a:lnTo>
                <a:lnTo>
                  <a:pt x="239528" y="35205"/>
                </a:lnTo>
                <a:lnTo>
                  <a:pt x="209394" y="71034"/>
                </a:lnTo>
                <a:lnTo>
                  <a:pt x="177596" y="111296"/>
                </a:lnTo>
                <a:lnTo>
                  <a:pt x="149233" y="153374"/>
                </a:lnTo>
                <a:lnTo>
                  <a:pt x="129400" y="194651"/>
                </a:lnTo>
                <a:lnTo>
                  <a:pt x="128373" y="222044"/>
                </a:lnTo>
                <a:lnTo>
                  <a:pt x="140394" y="253728"/>
                </a:lnTo>
                <a:lnTo>
                  <a:pt x="162118" y="288975"/>
                </a:lnTo>
                <a:lnTo>
                  <a:pt x="190197" y="327054"/>
                </a:lnTo>
                <a:lnTo>
                  <a:pt x="221284" y="367234"/>
                </a:lnTo>
                <a:lnTo>
                  <a:pt x="252032" y="408787"/>
                </a:lnTo>
                <a:lnTo>
                  <a:pt x="279094" y="450982"/>
                </a:lnTo>
                <a:lnTo>
                  <a:pt x="299123" y="493089"/>
                </a:lnTo>
                <a:lnTo>
                  <a:pt x="311020" y="533682"/>
                </a:lnTo>
                <a:lnTo>
                  <a:pt x="312299" y="559445"/>
                </a:lnTo>
                <a:lnTo>
                  <a:pt x="304146" y="569735"/>
                </a:lnTo>
                <a:lnTo>
                  <a:pt x="264285" y="541328"/>
                </a:lnTo>
                <a:lnTo>
                  <a:pt x="234950" y="501344"/>
                </a:lnTo>
                <a:lnTo>
                  <a:pt x="200927" y="443317"/>
                </a:lnTo>
                <a:lnTo>
                  <a:pt x="169655" y="381788"/>
                </a:lnTo>
                <a:lnTo>
                  <a:pt x="146070" y="332774"/>
                </a:lnTo>
                <a:lnTo>
                  <a:pt x="127599" y="297849"/>
                </a:lnTo>
                <a:lnTo>
                  <a:pt x="111668" y="278589"/>
                </a:lnTo>
                <a:lnTo>
                  <a:pt x="95705" y="276566"/>
                </a:lnTo>
                <a:lnTo>
                  <a:pt x="77137" y="293354"/>
                </a:lnTo>
                <a:lnTo>
                  <a:pt x="53391" y="330529"/>
                </a:lnTo>
                <a:lnTo>
                  <a:pt x="45665" y="358770"/>
                </a:lnTo>
                <a:lnTo>
                  <a:pt x="49314" y="393220"/>
                </a:lnTo>
                <a:lnTo>
                  <a:pt x="62552" y="432492"/>
                </a:lnTo>
                <a:lnTo>
                  <a:pt x="83593" y="475202"/>
                </a:lnTo>
                <a:lnTo>
                  <a:pt x="110652" y="519964"/>
                </a:lnTo>
                <a:lnTo>
                  <a:pt x="141944" y="565395"/>
                </a:lnTo>
                <a:lnTo>
                  <a:pt x="175682" y="610108"/>
                </a:lnTo>
                <a:lnTo>
                  <a:pt x="210082" y="652719"/>
                </a:lnTo>
                <a:lnTo>
                  <a:pt x="243357" y="691844"/>
                </a:lnTo>
                <a:lnTo>
                  <a:pt x="246351" y="700578"/>
                </a:lnTo>
                <a:lnTo>
                  <a:pt x="242562" y="708017"/>
                </a:lnTo>
                <a:lnTo>
                  <a:pt x="234922" y="711389"/>
                </a:lnTo>
                <a:lnTo>
                  <a:pt x="226365" y="707922"/>
                </a:lnTo>
                <a:lnTo>
                  <a:pt x="192996" y="673690"/>
                </a:lnTo>
                <a:lnTo>
                  <a:pt x="161340" y="638357"/>
                </a:lnTo>
                <a:lnTo>
                  <a:pt x="131680" y="603430"/>
                </a:lnTo>
                <a:lnTo>
                  <a:pt x="79469" y="540826"/>
                </a:lnTo>
                <a:lnTo>
                  <a:pt x="57482" y="516164"/>
                </a:lnTo>
                <a:lnTo>
                  <a:pt x="38616" y="497939"/>
                </a:lnTo>
                <a:lnTo>
                  <a:pt x="23153" y="487659"/>
                </a:lnTo>
                <a:lnTo>
                  <a:pt x="11375" y="486830"/>
                </a:lnTo>
                <a:lnTo>
                  <a:pt x="3563" y="496961"/>
                </a:lnTo>
                <a:lnTo>
                  <a:pt x="0" y="519559"/>
                </a:lnTo>
                <a:lnTo>
                  <a:pt x="965" y="556131"/>
                </a:lnTo>
                <a:lnTo>
                  <a:pt x="15818" y="683714"/>
                </a:lnTo>
                <a:lnTo>
                  <a:pt x="57731" y="754499"/>
                </a:lnTo>
                <a:lnTo>
                  <a:pt x="159971" y="793918"/>
                </a:lnTo>
                <a:lnTo>
                  <a:pt x="355803" y="827403"/>
                </a:lnTo>
                <a:lnTo>
                  <a:pt x="425584" y="795329"/>
                </a:lnTo>
                <a:lnTo>
                  <a:pt x="481850" y="761123"/>
                </a:lnTo>
                <a:lnTo>
                  <a:pt x="525926" y="725764"/>
                </a:lnTo>
                <a:lnTo>
                  <a:pt x="559138" y="690229"/>
                </a:lnTo>
                <a:lnTo>
                  <a:pt x="582810" y="655498"/>
                </a:lnTo>
                <a:lnTo>
                  <a:pt x="606837" y="592361"/>
                </a:lnTo>
                <a:lnTo>
                  <a:pt x="609841" y="565911"/>
                </a:lnTo>
                <a:lnTo>
                  <a:pt x="608605" y="544178"/>
                </a:lnTo>
                <a:lnTo>
                  <a:pt x="567900" y="558093"/>
                </a:lnTo>
                <a:lnTo>
                  <a:pt x="534096" y="596924"/>
                </a:lnTo>
                <a:lnTo>
                  <a:pt x="494055" y="635441"/>
                </a:lnTo>
                <a:lnTo>
                  <a:pt x="455480" y="668601"/>
                </a:lnTo>
                <a:lnTo>
                  <a:pt x="426072" y="691361"/>
                </a:lnTo>
                <a:lnTo>
                  <a:pt x="409377" y="696648"/>
                </a:lnTo>
                <a:lnTo>
                  <a:pt x="414134" y="678013"/>
                </a:lnTo>
                <a:lnTo>
                  <a:pt x="439142" y="643234"/>
                </a:lnTo>
                <a:lnTo>
                  <a:pt x="483197" y="600086"/>
                </a:lnTo>
                <a:lnTo>
                  <a:pt x="518312" y="566187"/>
                </a:lnTo>
                <a:lnTo>
                  <a:pt x="550540" y="525490"/>
                </a:lnTo>
                <a:lnTo>
                  <a:pt x="576578" y="480017"/>
                </a:lnTo>
                <a:lnTo>
                  <a:pt x="593124" y="431790"/>
                </a:lnTo>
                <a:lnTo>
                  <a:pt x="596876" y="382832"/>
                </a:lnTo>
                <a:lnTo>
                  <a:pt x="584530" y="335164"/>
                </a:lnTo>
                <a:lnTo>
                  <a:pt x="560369" y="295010"/>
                </a:lnTo>
                <a:lnTo>
                  <a:pt x="539113" y="282563"/>
                </a:lnTo>
                <a:lnTo>
                  <a:pt x="520226" y="292967"/>
                </a:lnTo>
                <a:lnTo>
                  <a:pt x="503168" y="321369"/>
                </a:lnTo>
                <a:lnTo>
                  <a:pt x="487400" y="362914"/>
                </a:lnTo>
                <a:lnTo>
                  <a:pt x="472243" y="405338"/>
                </a:lnTo>
                <a:lnTo>
                  <a:pt x="453586" y="450043"/>
                </a:lnTo>
                <a:lnTo>
                  <a:pt x="433379" y="489421"/>
                </a:lnTo>
                <a:lnTo>
                  <a:pt x="413574" y="515865"/>
                </a:lnTo>
                <a:lnTo>
                  <a:pt x="396120" y="521765"/>
                </a:lnTo>
                <a:lnTo>
                  <a:pt x="382968" y="499515"/>
                </a:lnTo>
                <a:lnTo>
                  <a:pt x="380857" y="457408"/>
                </a:lnTo>
                <a:lnTo>
                  <a:pt x="391890" y="410216"/>
                </a:lnTo>
                <a:lnTo>
                  <a:pt x="411064" y="360043"/>
                </a:lnTo>
                <a:lnTo>
                  <a:pt x="433377" y="308994"/>
                </a:lnTo>
                <a:lnTo>
                  <a:pt x="453827" y="259173"/>
                </a:lnTo>
                <a:lnTo>
                  <a:pt x="467411" y="212685"/>
                </a:lnTo>
                <a:lnTo>
                  <a:pt x="464741" y="176818"/>
                </a:lnTo>
                <a:lnTo>
                  <a:pt x="446895" y="137511"/>
                </a:lnTo>
                <a:lnTo>
                  <a:pt x="418190" y="97925"/>
                </a:lnTo>
                <a:lnTo>
                  <a:pt x="382945" y="61220"/>
                </a:lnTo>
                <a:lnTo>
                  <a:pt x="345475" y="30558"/>
                </a:lnTo>
                <a:lnTo>
                  <a:pt x="310100" y="9097"/>
                </a:lnTo>
                <a:lnTo>
                  <a:pt x="281137" y="0"/>
                </a:lnTo>
                <a:close/>
              </a:path>
            </a:pathLst>
          </a:custGeom>
          <a:solidFill>
            <a:srgbClr val="91B3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0537682" y="5972188"/>
            <a:ext cx="59055" cy="616585"/>
          </a:xfrm>
          <a:custGeom>
            <a:avLst/>
            <a:gdLst/>
            <a:ahLst/>
            <a:cxnLst/>
            <a:rect l="l" t="t" r="r" b="b"/>
            <a:pathLst>
              <a:path w="59054" h="616584">
                <a:moveTo>
                  <a:pt x="4267" y="0"/>
                </a:moveTo>
                <a:lnTo>
                  <a:pt x="1016" y="749"/>
                </a:lnTo>
                <a:lnTo>
                  <a:pt x="0" y="2362"/>
                </a:lnTo>
                <a:lnTo>
                  <a:pt x="6312" y="32233"/>
                </a:lnTo>
                <a:lnTo>
                  <a:pt x="12451" y="64013"/>
                </a:lnTo>
                <a:lnTo>
                  <a:pt x="19821" y="105588"/>
                </a:lnTo>
                <a:lnTo>
                  <a:pt x="27763" y="155472"/>
                </a:lnTo>
                <a:lnTo>
                  <a:pt x="35615" y="212182"/>
                </a:lnTo>
                <a:lnTo>
                  <a:pt x="42718" y="274233"/>
                </a:lnTo>
                <a:lnTo>
                  <a:pt x="48410" y="340143"/>
                </a:lnTo>
                <a:lnTo>
                  <a:pt x="52033" y="408427"/>
                </a:lnTo>
                <a:lnTo>
                  <a:pt x="52926" y="477601"/>
                </a:lnTo>
                <a:lnTo>
                  <a:pt x="50427" y="546182"/>
                </a:lnTo>
                <a:lnTo>
                  <a:pt x="43726" y="613829"/>
                </a:lnTo>
                <a:lnTo>
                  <a:pt x="44234" y="614908"/>
                </a:lnTo>
                <a:lnTo>
                  <a:pt x="45110" y="615543"/>
                </a:lnTo>
                <a:lnTo>
                  <a:pt x="45504" y="615822"/>
                </a:lnTo>
                <a:lnTo>
                  <a:pt x="48120" y="616305"/>
                </a:lnTo>
                <a:lnTo>
                  <a:pt x="49644" y="615149"/>
                </a:lnTo>
                <a:lnTo>
                  <a:pt x="56449" y="546720"/>
                </a:lnTo>
                <a:lnTo>
                  <a:pt x="58961" y="477871"/>
                </a:lnTo>
                <a:lnTo>
                  <a:pt x="58071" y="408436"/>
                </a:lnTo>
                <a:lnTo>
                  <a:pt x="54441" y="339905"/>
                </a:lnTo>
                <a:lnTo>
                  <a:pt x="48733" y="273764"/>
                </a:lnTo>
                <a:lnTo>
                  <a:pt x="41611" y="211501"/>
                </a:lnTo>
                <a:lnTo>
                  <a:pt x="33736" y="154602"/>
                </a:lnTo>
                <a:lnTo>
                  <a:pt x="25772" y="104556"/>
                </a:lnTo>
                <a:lnTo>
                  <a:pt x="18379" y="62849"/>
                </a:lnTo>
                <a:lnTo>
                  <a:pt x="5892" y="1015"/>
                </a:lnTo>
                <a:lnTo>
                  <a:pt x="4267" y="0"/>
                </a:lnTo>
                <a:close/>
              </a:path>
            </a:pathLst>
          </a:custGeom>
          <a:solidFill>
            <a:srgbClr val="FFFFFF">
              <a:alpha val="52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0402050" y="5870496"/>
            <a:ext cx="683260" cy="749935"/>
          </a:xfrm>
          <a:custGeom>
            <a:avLst/>
            <a:gdLst/>
            <a:ahLst/>
            <a:cxnLst/>
            <a:rect l="l" t="t" r="r" b="b"/>
            <a:pathLst>
              <a:path w="683259" h="749934">
                <a:moveTo>
                  <a:pt x="607891" y="0"/>
                </a:moveTo>
                <a:lnTo>
                  <a:pt x="571767" y="9960"/>
                </a:lnTo>
                <a:lnTo>
                  <a:pt x="525947" y="21748"/>
                </a:lnTo>
                <a:lnTo>
                  <a:pt x="476158" y="36204"/>
                </a:lnTo>
                <a:lnTo>
                  <a:pt x="428128" y="54168"/>
                </a:lnTo>
                <a:lnTo>
                  <a:pt x="387584" y="76479"/>
                </a:lnTo>
                <a:lnTo>
                  <a:pt x="361954" y="131520"/>
                </a:lnTo>
                <a:lnTo>
                  <a:pt x="359134" y="173264"/>
                </a:lnTo>
                <a:lnTo>
                  <a:pt x="359878" y="221068"/>
                </a:lnTo>
                <a:lnTo>
                  <a:pt x="361862" y="272369"/>
                </a:lnTo>
                <a:lnTo>
                  <a:pt x="362762" y="324599"/>
                </a:lnTo>
                <a:lnTo>
                  <a:pt x="360253" y="375194"/>
                </a:lnTo>
                <a:lnTo>
                  <a:pt x="352012" y="421589"/>
                </a:lnTo>
                <a:lnTo>
                  <a:pt x="337967" y="461961"/>
                </a:lnTo>
                <a:lnTo>
                  <a:pt x="311149" y="487580"/>
                </a:lnTo>
                <a:lnTo>
                  <a:pt x="301079" y="473160"/>
                </a:lnTo>
                <a:lnTo>
                  <a:pt x="295038" y="440812"/>
                </a:lnTo>
                <a:lnTo>
                  <a:pt x="294377" y="390702"/>
                </a:lnTo>
                <a:lnTo>
                  <a:pt x="300450" y="322999"/>
                </a:lnTo>
                <a:lnTo>
                  <a:pt x="310846" y="254029"/>
                </a:lnTo>
                <a:lnTo>
                  <a:pt x="320217" y="199866"/>
                </a:lnTo>
                <a:lnTo>
                  <a:pt x="325524" y="160295"/>
                </a:lnTo>
                <a:lnTo>
                  <a:pt x="323727" y="135101"/>
                </a:lnTo>
                <a:lnTo>
                  <a:pt x="311785" y="124068"/>
                </a:lnTo>
                <a:lnTo>
                  <a:pt x="286658" y="126980"/>
                </a:lnTo>
                <a:lnTo>
                  <a:pt x="245306" y="143624"/>
                </a:lnTo>
                <a:lnTo>
                  <a:pt x="205156" y="192796"/>
                </a:lnTo>
                <a:lnTo>
                  <a:pt x="192992" y="232870"/>
                </a:lnTo>
                <a:lnTo>
                  <a:pt x="185228" y="280353"/>
                </a:lnTo>
                <a:lnTo>
                  <a:pt x="181210" y="333056"/>
                </a:lnTo>
                <a:lnTo>
                  <a:pt x="180281" y="388794"/>
                </a:lnTo>
                <a:lnTo>
                  <a:pt x="181787" y="445378"/>
                </a:lnTo>
                <a:lnTo>
                  <a:pt x="185070" y="500621"/>
                </a:lnTo>
                <a:lnTo>
                  <a:pt x="189477" y="552335"/>
                </a:lnTo>
                <a:lnTo>
                  <a:pt x="186807" y="561271"/>
                </a:lnTo>
                <a:lnTo>
                  <a:pt x="179320" y="565167"/>
                </a:lnTo>
                <a:lnTo>
                  <a:pt x="171057" y="563460"/>
                </a:lnTo>
                <a:lnTo>
                  <a:pt x="166058" y="555586"/>
                </a:lnTo>
                <a:lnTo>
                  <a:pt x="158703" y="507841"/>
                </a:lnTo>
                <a:lnTo>
                  <a:pt x="153404" y="460195"/>
                </a:lnTo>
                <a:lnTo>
                  <a:pt x="149507" y="414054"/>
                </a:lnTo>
                <a:lnTo>
                  <a:pt x="143308" y="331909"/>
                </a:lnTo>
                <a:lnTo>
                  <a:pt x="139700" y="298716"/>
                </a:lnTo>
                <a:lnTo>
                  <a:pt x="134880" y="272650"/>
                </a:lnTo>
                <a:lnTo>
                  <a:pt x="128196" y="255116"/>
                </a:lnTo>
                <a:lnTo>
                  <a:pt x="118995" y="247519"/>
                </a:lnTo>
                <a:lnTo>
                  <a:pt x="106624" y="251266"/>
                </a:lnTo>
                <a:lnTo>
                  <a:pt x="90428" y="267762"/>
                </a:lnTo>
                <a:lnTo>
                  <a:pt x="69754" y="298411"/>
                </a:lnTo>
                <a:lnTo>
                  <a:pt x="7076" y="412080"/>
                </a:lnTo>
                <a:lnTo>
                  <a:pt x="0" y="494911"/>
                </a:lnTo>
                <a:lnTo>
                  <a:pt x="60960" y="587349"/>
                </a:lnTo>
                <a:lnTo>
                  <a:pt x="202393" y="729843"/>
                </a:lnTo>
                <a:lnTo>
                  <a:pt x="278620" y="744422"/>
                </a:lnTo>
                <a:lnTo>
                  <a:pt x="344982" y="749315"/>
                </a:lnTo>
                <a:lnTo>
                  <a:pt x="401993" y="746103"/>
                </a:lnTo>
                <a:lnTo>
                  <a:pt x="450170" y="736370"/>
                </a:lnTo>
                <a:lnTo>
                  <a:pt x="490029" y="721699"/>
                </a:lnTo>
                <a:lnTo>
                  <a:pt x="546853" y="683869"/>
                </a:lnTo>
                <a:lnTo>
                  <a:pt x="576590" y="645274"/>
                </a:lnTo>
                <a:lnTo>
                  <a:pt x="583364" y="618575"/>
                </a:lnTo>
                <a:lnTo>
                  <a:pt x="579430" y="613643"/>
                </a:lnTo>
                <a:lnTo>
                  <a:pt x="571303" y="616432"/>
                </a:lnTo>
                <a:lnTo>
                  <a:pt x="534941" y="632822"/>
                </a:lnTo>
                <a:lnTo>
                  <a:pt x="484341" y="644919"/>
                </a:lnTo>
                <a:lnTo>
                  <a:pt x="428797" y="653096"/>
                </a:lnTo>
                <a:lnTo>
                  <a:pt x="377606" y="657725"/>
                </a:lnTo>
                <a:lnTo>
                  <a:pt x="340061" y="659180"/>
                </a:lnTo>
                <a:lnTo>
                  <a:pt x="323221" y="653736"/>
                </a:lnTo>
                <a:lnTo>
                  <a:pt x="338072" y="641200"/>
                </a:lnTo>
                <a:lnTo>
                  <a:pt x="379057" y="627269"/>
                </a:lnTo>
                <a:lnTo>
                  <a:pt x="440620" y="617639"/>
                </a:lnTo>
                <a:lnTo>
                  <a:pt x="482242" y="611845"/>
                </a:lnTo>
                <a:lnTo>
                  <a:pt x="525461" y="600727"/>
                </a:lnTo>
                <a:lnTo>
                  <a:pt x="567819" y="584112"/>
                </a:lnTo>
                <a:lnTo>
                  <a:pt x="606857" y="561826"/>
                </a:lnTo>
                <a:lnTo>
                  <a:pt x="640119" y="533695"/>
                </a:lnTo>
                <a:lnTo>
                  <a:pt x="665146" y="499546"/>
                </a:lnTo>
                <a:lnTo>
                  <a:pt x="679481" y="459206"/>
                </a:lnTo>
                <a:lnTo>
                  <a:pt x="683174" y="411998"/>
                </a:lnTo>
                <a:lnTo>
                  <a:pt x="672996" y="389285"/>
                </a:lnTo>
                <a:lnTo>
                  <a:pt x="651352" y="386756"/>
                </a:lnTo>
                <a:lnTo>
                  <a:pt x="620649" y="400104"/>
                </a:lnTo>
                <a:lnTo>
                  <a:pt x="583291" y="425018"/>
                </a:lnTo>
                <a:lnTo>
                  <a:pt x="545923" y="451017"/>
                </a:lnTo>
                <a:lnTo>
                  <a:pt x="504336" y="476840"/>
                </a:lnTo>
                <a:lnTo>
                  <a:pt x="464600" y="497371"/>
                </a:lnTo>
                <a:lnTo>
                  <a:pt x="432788" y="507498"/>
                </a:lnTo>
                <a:lnTo>
                  <a:pt x="414969" y="502107"/>
                </a:lnTo>
                <a:lnTo>
                  <a:pt x="440195" y="440209"/>
                </a:lnTo>
                <a:lnTo>
                  <a:pt x="476971" y="407866"/>
                </a:lnTo>
                <a:lnTo>
                  <a:pt x="522193" y="377850"/>
                </a:lnTo>
                <a:lnTo>
                  <a:pt x="570511" y="348956"/>
                </a:lnTo>
                <a:lnTo>
                  <a:pt x="616574" y="319978"/>
                </a:lnTo>
                <a:lnTo>
                  <a:pt x="655034" y="289712"/>
                </a:lnTo>
                <a:lnTo>
                  <a:pt x="673892" y="258643"/>
                </a:lnTo>
                <a:lnTo>
                  <a:pt x="682286" y="215835"/>
                </a:lnTo>
                <a:lnTo>
                  <a:pt x="681913" y="166424"/>
                </a:lnTo>
                <a:lnTo>
                  <a:pt x="674468" y="115543"/>
                </a:lnTo>
                <a:lnTo>
                  <a:pt x="661647" y="68325"/>
                </a:lnTo>
                <a:lnTo>
                  <a:pt x="645147" y="29906"/>
                </a:lnTo>
                <a:lnTo>
                  <a:pt x="626663" y="5420"/>
                </a:lnTo>
                <a:lnTo>
                  <a:pt x="607891" y="0"/>
                </a:lnTo>
                <a:close/>
              </a:path>
            </a:pathLst>
          </a:custGeom>
          <a:solidFill>
            <a:srgbClr val="BCD0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0602319" y="6049768"/>
            <a:ext cx="328930" cy="534035"/>
          </a:xfrm>
          <a:custGeom>
            <a:avLst/>
            <a:gdLst/>
            <a:ahLst/>
            <a:cxnLst/>
            <a:rect l="l" t="t" r="r" b="b"/>
            <a:pathLst>
              <a:path w="328929" h="534034">
                <a:moveTo>
                  <a:pt x="324967" y="0"/>
                </a:moveTo>
                <a:lnTo>
                  <a:pt x="323189" y="723"/>
                </a:lnTo>
                <a:lnTo>
                  <a:pt x="310847" y="29005"/>
                </a:lnTo>
                <a:lnTo>
                  <a:pt x="297240" y="58750"/>
                </a:lnTo>
                <a:lnTo>
                  <a:pt x="278898" y="97273"/>
                </a:lnTo>
                <a:lnTo>
                  <a:pt x="256147" y="142966"/>
                </a:lnTo>
                <a:lnTo>
                  <a:pt x="229317" y="194222"/>
                </a:lnTo>
                <a:lnTo>
                  <a:pt x="198735" y="249432"/>
                </a:lnTo>
                <a:lnTo>
                  <a:pt x="164729" y="306989"/>
                </a:lnTo>
                <a:lnTo>
                  <a:pt x="127628" y="365283"/>
                </a:lnTo>
                <a:lnTo>
                  <a:pt x="87758" y="422706"/>
                </a:lnTo>
                <a:lnTo>
                  <a:pt x="45449" y="477652"/>
                </a:lnTo>
                <a:lnTo>
                  <a:pt x="215" y="529361"/>
                </a:lnTo>
                <a:lnTo>
                  <a:pt x="0" y="530542"/>
                </a:lnTo>
                <a:lnTo>
                  <a:pt x="355" y="531583"/>
                </a:lnTo>
                <a:lnTo>
                  <a:pt x="508" y="532041"/>
                </a:lnTo>
                <a:lnTo>
                  <a:pt x="2387" y="533984"/>
                </a:lnTo>
                <a:lnTo>
                  <a:pt x="50083" y="481623"/>
                </a:lnTo>
                <a:lnTo>
                  <a:pt x="92565" y="426468"/>
                </a:lnTo>
                <a:lnTo>
                  <a:pt x="132591" y="368834"/>
                </a:lnTo>
                <a:lnTo>
                  <a:pt x="169834" y="310334"/>
                </a:lnTo>
                <a:lnTo>
                  <a:pt x="203964" y="252581"/>
                </a:lnTo>
                <a:lnTo>
                  <a:pt x="234654" y="197186"/>
                </a:lnTo>
                <a:lnTo>
                  <a:pt x="261576" y="145762"/>
                </a:lnTo>
                <a:lnTo>
                  <a:pt x="284402" y="99921"/>
                </a:lnTo>
                <a:lnTo>
                  <a:pt x="302803" y="61276"/>
                </a:lnTo>
                <a:lnTo>
                  <a:pt x="328828" y="3086"/>
                </a:lnTo>
                <a:lnTo>
                  <a:pt x="328079" y="1295"/>
                </a:lnTo>
                <a:lnTo>
                  <a:pt x="324967" y="0"/>
                </a:lnTo>
                <a:close/>
              </a:path>
            </a:pathLst>
          </a:custGeom>
          <a:solidFill>
            <a:srgbClr val="FFFFFF">
              <a:alpha val="52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11903831" y="6657995"/>
            <a:ext cx="252729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75"/>
              </a:lnSpc>
            </a:pPr>
            <a:r>
              <a:rPr sz="1600" spc="-5" dirty="0">
                <a:solidFill>
                  <a:srgbClr val="1C47CC"/>
                </a:solidFill>
                <a:latin typeface="Arial"/>
                <a:cs typeface="Arial"/>
              </a:rPr>
              <a:t>03</a:t>
            </a:r>
            <a:endParaRPr sz="1600">
              <a:latin typeface="Arial"/>
              <a:cs typeface="Arial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5421F99B-51AF-49FD-9E6F-78B4E7DEF418}"/>
              </a:ext>
            </a:extLst>
          </p:cNvPr>
          <p:cNvSpPr txBox="1"/>
          <p:nvPr/>
        </p:nvSpPr>
        <p:spPr>
          <a:xfrm>
            <a:off x="908050" y="1828800"/>
            <a:ext cx="1905000" cy="533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endParaRPr lang="en-IN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073C2E21-9E71-419F-8600-5AF35506789F}"/>
              </a:ext>
            </a:extLst>
          </p:cNvPr>
          <p:cNvSpPr txBox="1"/>
          <p:nvPr/>
        </p:nvSpPr>
        <p:spPr>
          <a:xfrm>
            <a:off x="908050" y="2979506"/>
            <a:ext cx="1905000" cy="533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endParaRPr lang="en-IN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07DE12B-0E39-4005-BFD9-37B59486D51F}"/>
              </a:ext>
            </a:extLst>
          </p:cNvPr>
          <p:cNvSpPr txBox="1"/>
          <p:nvPr/>
        </p:nvSpPr>
        <p:spPr>
          <a:xfrm>
            <a:off x="908050" y="4181582"/>
            <a:ext cx="1905000" cy="533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endParaRPr lang="en-IN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A4CE8F2-2F57-4419-8F45-4320B898CB39}"/>
              </a:ext>
            </a:extLst>
          </p:cNvPr>
          <p:cNvSpPr txBox="1"/>
          <p:nvPr/>
        </p:nvSpPr>
        <p:spPr>
          <a:xfrm>
            <a:off x="5151277" y="1828800"/>
            <a:ext cx="1905000" cy="533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endParaRPr lang="en-IN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58CA98E5-F7F6-432A-BD4E-F913978AC4D1}"/>
              </a:ext>
            </a:extLst>
          </p:cNvPr>
          <p:cNvSpPr txBox="1"/>
          <p:nvPr/>
        </p:nvSpPr>
        <p:spPr>
          <a:xfrm>
            <a:off x="5151277" y="2979506"/>
            <a:ext cx="1905000" cy="533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endParaRPr lang="en-IN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00DD1633-3CAC-428B-9C94-70964AC367A8}"/>
              </a:ext>
            </a:extLst>
          </p:cNvPr>
          <p:cNvSpPr txBox="1"/>
          <p:nvPr/>
        </p:nvSpPr>
        <p:spPr>
          <a:xfrm>
            <a:off x="5151277" y="4181582"/>
            <a:ext cx="1905000" cy="533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endParaRPr lang="en-IN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9" name="Picture 78">
            <a:extLst>
              <a:ext uri="{FF2B5EF4-FFF2-40B4-BE49-F238E27FC236}">
                <a16:creationId xmlns:a16="http://schemas.microsoft.com/office/drawing/2014/main" id="{754B48B7-3198-4B1D-B0C3-A0F36B45E425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9850" y="228600"/>
            <a:ext cx="551176" cy="52565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6268" y="854236"/>
            <a:ext cx="7761557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b="0" i="0" dirty="0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Lorem ipsum </a:t>
            </a:r>
            <a:r>
              <a:rPr lang="en-IN" b="0" i="0" dirty="0" err="1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dolor</a:t>
            </a:r>
            <a:r>
              <a:rPr lang="en-IN" b="0" i="0" dirty="0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 sit </a:t>
            </a:r>
            <a:r>
              <a:rPr lang="en-IN" b="0" i="0" dirty="0" err="1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amet</a:t>
            </a:r>
            <a:r>
              <a:rPr lang="en-IN" b="0" i="0" dirty="0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, </a:t>
            </a:r>
            <a:r>
              <a:rPr lang="en-IN" i="0" dirty="0" err="1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consectetur</a:t>
            </a:r>
            <a:endParaRPr spc="-5" dirty="0"/>
          </a:p>
        </p:txBody>
      </p:sp>
      <p:sp>
        <p:nvSpPr>
          <p:cNvPr id="3" name="object 3"/>
          <p:cNvSpPr/>
          <p:nvPr/>
        </p:nvSpPr>
        <p:spPr>
          <a:xfrm>
            <a:off x="0" y="826660"/>
            <a:ext cx="296545" cy="582295"/>
          </a:xfrm>
          <a:custGeom>
            <a:avLst/>
            <a:gdLst/>
            <a:ahLst/>
            <a:cxnLst/>
            <a:rect l="l" t="t" r="r" b="b"/>
            <a:pathLst>
              <a:path w="296545" h="582294">
                <a:moveTo>
                  <a:pt x="146079" y="0"/>
                </a:moveTo>
                <a:lnTo>
                  <a:pt x="98609" y="7657"/>
                </a:lnTo>
                <a:lnTo>
                  <a:pt x="57380" y="28979"/>
                </a:lnTo>
                <a:lnTo>
                  <a:pt x="24868" y="61491"/>
                </a:lnTo>
                <a:lnTo>
                  <a:pt x="3546" y="102720"/>
                </a:lnTo>
                <a:lnTo>
                  <a:pt x="0" y="124704"/>
                </a:lnTo>
                <a:lnTo>
                  <a:pt x="0" y="457234"/>
                </a:lnTo>
                <a:lnTo>
                  <a:pt x="24868" y="520447"/>
                </a:lnTo>
                <a:lnTo>
                  <a:pt x="57380" y="552960"/>
                </a:lnTo>
                <a:lnTo>
                  <a:pt x="98609" y="574282"/>
                </a:lnTo>
                <a:lnTo>
                  <a:pt x="146079" y="581939"/>
                </a:lnTo>
                <a:lnTo>
                  <a:pt x="193549" y="574282"/>
                </a:lnTo>
                <a:lnTo>
                  <a:pt x="234777" y="552960"/>
                </a:lnTo>
                <a:lnTo>
                  <a:pt x="267290" y="520447"/>
                </a:lnTo>
                <a:lnTo>
                  <a:pt x="288612" y="479219"/>
                </a:lnTo>
                <a:lnTo>
                  <a:pt x="296269" y="431749"/>
                </a:lnTo>
                <a:lnTo>
                  <a:pt x="296269" y="150190"/>
                </a:lnTo>
                <a:lnTo>
                  <a:pt x="288612" y="102720"/>
                </a:lnTo>
                <a:lnTo>
                  <a:pt x="267290" y="61491"/>
                </a:lnTo>
                <a:lnTo>
                  <a:pt x="234777" y="28979"/>
                </a:lnTo>
                <a:lnTo>
                  <a:pt x="193549" y="7657"/>
                </a:lnTo>
                <a:lnTo>
                  <a:pt x="146079" y="0"/>
                </a:lnTo>
                <a:close/>
              </a:path>
            </a:pathLst>
          </a:custGeom>
          <a:solidFill>
            <a:srgbClr val="7A5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99179" y="2900208"/>
            <a:ext cx="2180590" cy="142240"/>
          </a:xfrm>
          <a:custGeom>
            <a:avLst/>
            <a:gdLst/>
            <a:ahLst/>
            <a:cxnLst/>
            <a:rect l="l" t="t" r="r" b="b"/>
            <a:pathLst>
              <a:path w="2180590" h="142239">
                <a:moveTo>
                  <a:pt x="2109444" y="0"/>
                </a:moveTo>
                <a:lnTo>
                  <a:pt x="70840" y="0"/>
                </a:lnTo>
                <a:lnTo>
                  <a:pt x="43264" y="5566"/>
                </a:lnTo>
                <a:lnTo>
                  <a:pt x="20747" y="20747"/>
                </a:lnTo>
                <a:lnTo>
                  <a:pt x="5566" y="43264"/>
                </a:lnTo>
                <a:lnTo>
                  <a:pt x="0" y="70840"/>
                </a:lnTo>
                <a:lnTo>
                  <a:pt x="5566" y="98409"/>
                </a:lnTo>
                <a:lnTo>
                  <a:pt x="20747" y="120923"/>
                </a:lnTo>
                <a:lnTo>
                  <a:pt x="43264" y="136102"/>
                </a:lnTo>
                <a:lnTo>
                  <a:pt x="70840" y="141668"/>
                </a:lnTo>
                <a:lnTo>
                  <a:pt x="2109444" y="141668"/>
                </a:lnTo>
                <a:lnTo>
                  <a:pt x="2137013" y="136102"/>
                </a:lnTo>
                <a:lnTo>
                  <a:pt x="2159527" y="120923"/>
                </a:lnTo>
                <a:lnTo>
                  <a:pt x="2174706" y="98409"/>
                </a:lnTo>
                <a:lnTo>
                  <a:pt x="2180272" y="70840"/>
                </a:lnTo>
                <a:lnTo>
                  <a:pt x="2174706" y="43264"/>
                </a:lnTo>
                <a:lnTo>
                  <a:pt x="2159527" y="20747"/>
                </a:lnTo>
                <a:lnTo>
                  <a:pt x="2137013" y="5566"/>
                </a:lnTo>
                <a:lnTo>
                  <a:pt x="2109444" y="0"/>
                </a:lnTo>
                <a:close/>
              </a:path>
            </a:pathLst>
          </a:custGeom>
          <a:solidFill>
            <a:srgbClr val="74EC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399183" y="3399429"/>
            <a:ext cx="1722755" cy="142240"/>
          </a:xfrm>
          <a:custGeom>
            <a:avLst/>
            <a:gdLst/>
            <a:ahLst/>
            <a:cxnLst/>
            <a:rect l="l" t="t" r="r" b="b"/>
            <a:pathLst>
              <a:path w="1722754" h="142239">
                <a:moveTo>
                  <a:pt x="1651901" y="0"/>
                </a:moveTo>
                <a:lnTo>
                  <a:pt x="70827" y="0"/>
                </a:lnTo>
                <a:lnTo>
                  <a:pt x="43258" y="5566"/>
                </a:lnTo>
                <a:lnTo>
                  <a:pt x="20745" y="20747"/>
                </a:lnTo>
                <a:lnTo>
                  <a:pt x="5566" y="43264"/>
                </a:lnTo>
                <a:lnTo>
                  <a:pt x="0" y="70840"/>
                </a:lnTo>
                <a:lnTo>
                  <a:pt x="5566" y="98409"/>
                </a:lnTo>
                <a:lnTo>
                  <a:pt x="20745" y="120923"/>
                </a:lnTo>
                <a:lnTo>
                  <a:pt x="43258" y="136102"/>
                </a:lnTo>
                <a:lnTo>
                  <a:pt x="70827" y="141668"/>
                </a:lnTo>
                <a:lnTo>
                  <a:pt x="1651901" y="141668"/>
                </a:lnTo>
                <a:lnTo>
                  <a:pt x="1679470" y="136102"/>
                </a:lnTo>
                <a:lnTo>
                  <a:pt x="1701984" y="120923"/>
                </a:lnTo>
                <a:lnTo>
                  <a:pt x="1717163" y="98409"/>
                </a:lnTo>
                <a:lnTo>
                  <a:pt x="1722729" y="70840"/>
                </a:lnTo>
                <a:lnTo>
                  <a:pt x="1717163" y="43264"/>
                </a:lnTo>
                <a:lnTo>
                  <a:pt x="1701984" y="20747"/>
                </a:lnTo>
                <a:lnTo>
                  <a:pt x="1679470" y="5566"/>
                </a:lnTo>
                <a:lnTo>
                  <a:pt x="1651901" y="0"/>
                </a:lnTo>
                <a:close/>
              </a:path>
            </a:pathLst>
          </a:custGeom>
          <a:solidFill>
            <a:srgbClr val="7A5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399182" y="3898651"/>
            <a:ext cx="1797685" cy="142240"/>
          </a:xfrm>
          <a:custGeom>
            <a:avLst/>
            <a:gdLst/>
            <a:ahLst/>
            <a:cxnLst/>
            <a:rect l="l" t="t" r="r" b="b"/>
            <a:pathLst>
              <a:path w="1797685" h="142239">
                <a:moveTo>
                  <a:pt x="1726336" y="0"/>
                </a:moveTo>
                <a:lnTo>
                  <a:pt x="70827" y="0"/>
                </a:lnTo>
                <a:lnTo>
                  <a:pt x="43258" y="5566"/>
                </a:lnTo>
                <a:lnTo>
                  <a:pt x="20745" y="20747"/>
                </a:lnTo>
                <a:lnTo>
                  <a:pt x="5566" y="43264"/>
                </a:lnTo>
                <a:lnTo>
                  <a:pt x="0" y="70840"/>
                </a:lnTo>
                <a:lnTo>
                  <a:pt x="5566" y="98409"/>
                </a:lnTo>
                <a:lnTo>
                  <a:pt x="20745" y="120923"/>
                </a:lnTo>
                <a:lnTo>
                  <a:pt x="43258" y="136102"/>
                </a:lnTo>
                <a:lnTo>
                  <a:pt x="70827" y="141668"/>
                </a:lnTo>
                <a:lnTo>
                  <a:pt x="1726336" y="141668"/>
                </a:lnTo>
                <a:lnTo>
                  <a:pt x="1753905" y="136102"/>
                </a:lnTo>
                <a:lnTo>
                  <a:pt x="1776418" y="120923"/>
                </a:lnTo>
                <a:lnTo>
                  <a:pt x="1791598" y="98409"/>
                </a:lnTo>
                <a:lnTo>
                  <a:pt x="1797164" y="70840"/>
                </a:lnTo>
                <a:lnTo>
                  <a:pt x="1791598" y="43264"/>
                </a:lnTo>
                <a:lnTo>
                  <a:pt x="1776418" y="20747"/>
                </a:lnTo>
                <a:lnTo>
                  <a:pt x="1753905" y="5566"/>
                </a:lnTo>
                <a:lnTo>
                  <a:pt x="1726336" y="0"/>
                </a:lnTo>
                <a:close/>
              </a:path>
            </a:pathLst>
          </a:custGeom>
          <a:solidFill>
            <a:srgbClr val="F437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399179" y="4397871"/>
            <a:ext cx="889000" cy="142240"/>
          </a:xfrm>
          <a:custGeom>
            <a:avLst/>
            <a:gdLst/>
            <a:ahLst/>
            <a:cxnLst/>
            <a:rect l="l" t="t" r="r" b="b"/>
            <a:pathLst>
              <a:path w="889000" h="142239">
                <a:moveTo>
                  <a:pt x="818057" y="0"/>
                </a:moveTo>
                <a:lnTo>
                  <a:pt x="70840" y="0"/>
                </a:lnTo>
                <a:lnTo>
                  <a:pt x="43264" y="5566"/>
                </a:lnTo>
                <a:lnTo>
                  <a:pt x="20747" y="20747"/>
                </a:lnTo>
                <a:lnTo>
                  <a:pt x="5566" y="43264"/>
                </a:lnTo>
                <a:lnTo>
                  <a:pt x="0" y="70840"/>
                </a:lnTo>
                <a:lnTo>
                  <a:pt x="5566" y="98409"/>
                </a:lnTo>
                <a:lnTo>
                  <a:pt x="20747" y="120923"/>
                </a:lnTo>
                <a:lnTo>
                  <a:pt x="43264" y="136102"/>
                </a:lnTo>
                <a:lnTo>
                  <a:pt x="70840" y="141668"/>
                </a:lnTo>
                <a:lnTo>
                  <a:pt x="818057" y="141668"/>
                </a:lnTo>
                <a:lnTo>
                  <a:pt x="845626" y="136102"/>
                </a:lnTo>
                <a:lnTo>
                  <a:pt x="868140" y="120923"/>
                </a:lnTo>
                <a:lnTo>
                  <a:pt x="883319" y="98409"/>
                </a:lnTo>
                <a:lnTo>
                  <a:pt x="888885" y="70840"/>
                </a:lnTo>
                <a:lnTo>
                  <a:pt x="883319" y="43264"/>
                </a:lnTo>
                <a:lnTo>
                  <a:pt x="868140" y="20747"/>
                </a:lnTo>
                <a:lnTo>
                  <a:pt x="845626" y="5566"/>
                </a:lnTo>
                <a:lnTo>
                  <a:pt x="818057" y="0"/>
                </a:lnTo>
                <a:close/>
              </a:path>
            </a:pathLst>
          </a:custGeom>
          <a:solidFill>
            <a:srgbClr val="74EC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399183" y="4897092"/>
            <a:ext cx="1722755" cy="142240"/>
          </a:xfrm>
          <a:custGeom>
            <a:avLst/>
            <a:gdLst/>
            <a:ahLst/>
            <a:cxnLst/>
            <a:rect l="l" t="t" r="r" b="b"/>
            <a:pathLst>
              <a:path w="1722754" h="142239">
                <a:moveTo>
                  <a:pt x="1651901" y="0"/>
                </a:moveTo>
                <a:lnTo>
                  <a:pt x="70827" y="0"/>
                </a:lnTo>
                <a:lnTo>
                  <a:pt x="43258" y="5566"/>
                </a:lnTo>
                <a:lnTo>
                  <a:pt x="20745" y="20747"/>
                </a:lnTo>
                <a:lnTo>
                  <a:pt x="5566" y="43264"/>
                </a:lnTo>
                <a:lnTo>
                  <a:pt x="0" y="70840"/>
                </a:lnTo>
                <a:lnTo>
                  <a:pt x="5566" y="98409"/>
                </a:lnTo>
                <a:lnTo>
                  <a:pt x="20745" y="120923"/>
                </a:lnTo>
                <a:lnTo>
                  <a:pt x="43258" y="136102"/>
                </a:lnTo>
                <a:lnTo>
                  <a:pt x="70827" y="141668"/>
                </a:lnTo>
                <a:lnTo>
                  <a:pt x="1651901" y="141668"/>
                </a:lnTo>
                <a:lnTo>
                  <a:pt x="1679470" y="136102"/>
                </a:lnTo>
                <a:lnTo>
                  <a:pt x="1701984" y="120923"/>
                </a:lnTo>
                <a:lnTo>
                  <a:pt x="1717163" y="98409"/>
                </a:lnTo>
                <a:lnTo>
                  <a:pt x="1722729" y="70840"/>
                </a:lnTo>
                <a:lnTo>
                  <a:pt x="1717163" y="43264"/>
                </a:lnTo>
                <a:lnTo>
                  <a:pt x="1701984" y="20747"/>
                </a:lnTo>
                <a:lnTo>
                  <a:pt x="1679470" y="5566"/>
                </a:lnTo>
                <a:lnTo>
                  <a:pt x="1651901" y="0"/>
                </a:lnTo>
                <a:close/>
              </a:path>
            </a:pathLst>
          </a:custGeom>
          <a:solidFill>
            <a:srgbClr val="7A5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998261" y="2642980"/>
            <a:ext cx="2965450" cy="2889885"/>
          </a:xfrm>
          <a:custGeom>
            <a:avLst/>
            <a:gdLst/>
            <a:ahLst/>
            <a:cxnLst/>
            <a:rect l="l" t="t" r="r" b="b"/>
            <a:pathLst>
              <a:path w="2965450" h="2889885">
                <a:moveTo>
                  <a:pt x="2892717" y="0"/>
                </a:moveTo>
                <a:lnTo>
                  <a:pt x="72402" y="0"/>
                </a:lnTo>
                <a:lnTo>
                  <a:pt x="44218" y="5690"/>
                </a:lnTo>
                <a:lnTo>
                  <a:pt x="21204" y="21209"/>
                </a:lnTo>
                <a:lnTo>
                  <a:pt x="5689" y="44223"/>
                </a:lnTo>
                <a:lnTo>
                  <a:pt x="0" y="72402"/>
                </a:lnTo>
                <a:lnTo>
                  <a:pt x="0" y="2817241"/>
                </a:lnTo>
                <a:lnTo>
                  <a:pt x="5690" y="2845425"/>
                </a:lnTo>
                <a:lnTo>
                  <a:pt x="21209" y="2868439"/>
                </a:lnTo>
                <a:lnTo>
                  <a:pt x="44223" y="2883954"/>
                </a:lnTo>
                <a:lnTo>
                  <a:pt x="72402" y="2889643"/>
                </a:lnTo>
                <a:lnTo>
                  <a:pt x="2892717" y="2889643"/>
                </a:lnTo>
                <a:lnTo>
                  <a:pt x="2920901" y="2883954"/>
                </a:lnTo>
                <a:lnTo>
                  <a:pt x="2943915" y="2868439"/>
                </a:lnTo>
                <a:lnTo>
                  <a:pt x="2959430" y="2845425"/>
                </a:lnTo>
                <a:lnTo>
                  <a:pt x="2965119" y="2817241"/>
                </a:lnTo>
                <a:lnTo>
                  <a:pt x="2965119" y="72402"/>
                </a:lnTo>
                <a:lnTo>
                  <a:pt x="2959429" y="44223"/>
                </a:lnTo>
                <a:lnTo>
                  <a:pt x="2943910" y="21208"/>
                </a:lnTo>
                <a:lnTo>
                  <a:pt x="2920896" y="5690"/>
                </a:lnTo>
                <a:lnTo>
                  <a:pt x="2892717" y="0"/>
                </a:lnTo>
                <a:close/>
              </a:path>
            </a:pathLst>
          </a:custGeom>
          <a:solidFill>
            <a:srgbClr val="E4E4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994214" y="2638930"/>
            <a:ext cx="2973705" cy="2898140"/>
          </a:xfrm>
          <a:custGeom>
            <a:avLst/>
            <a:gdLst/>
            <a:ahLst/>
            <a:cxnLst/>
            <a:rect l="l" t="t" r="r" b="b"/>
            <a:pathLst>
              <a:path w="2973704" h="2898140">
                <a:moveTo>
                  <a:pt x="2869336" y="0"/>
                </a:moveTo>
                <a:lnTo>
                  <a:pt x="103873" y="0"/>
                </a:lnTo>
                <a:lnTo>
                  <a:pt x="63479" y="8175"/>
                </a:lnTo>
                <a:lnTo>
                  <a:pt x="30457" y="30457"/>
                </a:lnTo>
                <a:lnTo>
                  <a:pt x="8175" y="63479"/>
                </a:lnTo>
                <a:lnTo>
                  <a:pt x="0" y="103873"/>
                </a:lnTo>
                <a:lnTo>
                  <a:pt x="0" y="2793860"/>
                </a:lnTo>
                <a:lnTo>
                  <a:pt x="8175" y="2834261"/>
                </a:lnTo>
                <a:lnTo>
                  <a:pt x="30457" y="2867286"/>
                </a:lnTo>
                <a:lnTo>
                  <a:pt x="63479" y="2889570"/>
                </a:lnTo>
                <a:lnTo>
                  <a:pt x="103873" y="2897746"/>
                </a:lnTo>
                <a:lnTo>
                  <a:pt x="2869336" y="2897746"/>
                </a:lnTo>
                <a:lnTo>
                  <a:pt x="2909370" y="2889643"/>
                </a:lnTo>
                <a:lnTo>
                  <a:pt x="103873" y="2889643"/>
                </a:lnTo>
                <a:lnTo>
                  <a:pt x="66631" y="2882105"/>
                </a:lnTo>
                <a:lnTo>
                  <a:pt x="36185" y="2861559"/>
                </a:lnTo>
                <a:lnTo>
                  <a:pt x="15640" y="2831109"/>
                </a:lnTo>
                <a:lnTo>
                  <a:pt x="8102" y="2793860"/>
                </a:lnTo>
                <a:lnTo>
                  <a:pt x="8102" y="103873"/>
                </a:lnTo>
                <a:lnTo>
                  <a:pt x="15640" y="66631"/>
                </a:lnTo>
                <a:lnTo>
                  <a:pt x="36185" y="36185"/>
                </a:lnTo>
                <a:lnTo>
                  <a:pt x="66631" y="15640"/>
                </a:lnTo>
                <a:lnTo>
                  <a:pt x="103873" y="8102"/>
                </a:lnTo>
                <a:lnTo>
                  <a:pt x="2909371" y="8102"/>
                </a:lnTo>
                <a:lnTo>
                  <a:pt x="2869336" y="0"/>
                </a:lnTo>
                <a:close/>
              </a:path>
              <a:path w="2973704" h="2898140">
                <a:moveTo>
                  <a:pt x="2909371" y="8102"/>
                </a:moveTo>
                <a:lnTo>
                  <a:pt x="2869336" y="8102"/>
                </a:lnTo>
                <a:lnTo>
                  <a:pt x="2906580" y="15640"/>
                </a:lnTo>
                <a:lnTo>
                  <a:pt x="2937030" y="36185"/>
                </a:lnTo>
                <a:lnTo>
                  <a:pt x="2957579" y="66631"/>
                </a:lnTo>
                <a:lnTo>
                  <a:pt x="2965119" y="103873"/>
                </a:lnTo>
                <a:lnTo>
                  <a:pt x="2965119" y="2793860"/>
                </a:lnTo>
                <a:lnTo>
                  <a:pt x="2957579" y="2831109"/>
                </a:lnTo>
                <a:lnTo>
                  <a:pt x="2937030" y="2861559"/>
                </a:lnTo>
                <a:lnTo>
                  <a:pt x="2906580" y="2882105"/>
                </a:lnTo>
                <a:lnTo>
                  <a:pt x="2869336" y="2889643"/>
                </a:lnTo>
                <a:lnTo>
                  <a:pt x="2909370" y="2889643"/>
                </a:lnTo>
                <a:lnTo>
                  <a:pt x="2909732" y="2889570"/>
                </a:lnTo>
                <a:lnTo>
                  <a:pt x="2942758" y="2867286"/>
                </a:lnTo>
                <a:lnTo>
                  <a:pt x="2965044" y="2834261"/>
                </a:lnTo>
                <a:lnTo>
                  <a:pt x="2973222" y="2793860"/>
                </a:lnTo>
                <a:lnTo>
                  <a:pt x="2973222" y="103873"/>
                </a:lnTo>
                <a:lnTo>
                  <a:pt x="2965044" y="63479"/>
                </a:lnTo>
                <a:lnTo>
                  <a:pt x="2942758" y="30457"/>
                </a:lnTo>
                <a:lnTo>
                  <a:pt x="2909732" y="8175"/>
                </a:lnTo>
                <a:lnTo>
                  <a:pt x="2909371" y="8102"/>
                </a:lnTo>
                <a:close/>
              </a:path>
            </a:pathLst>
          </a:custGeom>
          <a:solidFill>
            <a:srgbClr val="CAC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991204" y="2979635"/>
            <a:ext cx="632460" cy="46355"/>
          </a:xfrm>
          <a:custGeom>
            <a:avLst/>
            <a:gdLst/>
            <a:ahLst/>
            <a:cxnLst/>
            <a:rect l="l" t="t" r="r" b="b"/>
            <a:pathLst>
              <a:path w="632459" h="46355">
                <a:moveTo>
                  <a:pt x="631913" y="0"/>
                </a:moveTo>
                <a:lnTo>
                  <a:pt x="0" y="0"/>
                </a:lnTo>
                <a:lnTo>
                  <a:pt x="0" y="46113"/>
                </a:lnTo>
                <a:lnTo>
                  <a:pt x="631913" y="46113"/>
                </a:lnTo>
                <a:lnTo>
                  <a:pt x="631913" y="0"/>
                </a:lnTo>
                <a:close/>
              </a:path>
            </a:pathLst>
          </a:custGeom>
          <a:solidFill>
            <a:srgbClr val="919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792716" y="3178124"/>
            <a:ext cx="1007110" cy="182880"/>
          </a:xfrm>
          <a:custGeom>
            <a:avLst/>
            <a:gdLst/>
            <a:ahLst/>
            <a:cxnLst/>
            <a:rect l="l" t="t" r="r" b="b"/>
            <a:pathLst>
              <a:path w="1007109" h="182879">
                <a:moveTo>
                  <a:pt x="906830" y="136385"/>
                </a:moveTo>
                <a:lnTo>
                  <a:pt x="12" y="136385"/>
                </a:lnTo>
                <a:lnTo>
                  <a:pt x="12" y="182486"/>
                </a:lnTo>
                <a:lnTo>
                  <a:pt x="906830" y="182486"/>
                </a:lnTo>
                <a:lnTo>
                  <a:pt x="906830" y="136385"/>
                </a:lnTo>
                <a:close/>
              </a:path>
              <a:path w="1007109" h="182879">
                <a:moveTo>
                  <a:pt x="1006830" y="0"/>
                </a:moveTo>
                <a:lnTo>
                  <a:pt x="0" y="0"/>
                </a:lnTo>
                <a:lnTo>
                  <a:pt x="0" y="46113"/>
                </a:lnTo>
                <a:lnTo>
                  <a:pt x="1006830" y="46113"/>
                </a:lnTo>
                <a:lnTo>
                  <a:pt x="1006830" y="0"/>
                </a:lnTo>
                <a:close/>
              </a:path>
            </a:pathLst>
          </a:custGeom>
          <a:solidFill>
            <a:srgbClr val="B7B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792716" y="3450869"/>
            <a:ext cx="1007110" cy="319405"/>
          </a:xfrm>
          <a:custGeom>
            <a:avLst/>
            <a:gdLst/>
            <a:ahLst/>
            <a:cxnLst/>
            <a:rect l="l" t="t" r="r" b="b"/>
            <a:pathLst>
              <a:path w="1007109" h="319404">
                <a:moveTo>
                  <a:pt x="743204" y="272745"/>
                </a:moveTo>
                <a:lnTo>
                  <a:pt x="0" y="272745"/>
                </a:lnTo>
                <a:lnTo>
                  <a:pt x="0" y="318858"/>
                </a:lnTo>
                <a:lnTo>
                  <a:pt x="743204" y="318858"/>
                </a:lnTo>
                <a:lnTo>
                  <a:pt x="743204" y="272745"/>
                </a:lnTo>
                <a:close/>
              </a:path>
              <a:path w="1007109" h="319404">
                <a:moveTo>
                  <a:pt x="802678" y="0"/>
                </a:moveTo>
                <a:lnTo>
                  <a:pt x="0" y="0"/>
                </a:lnTo>
                <a:lnTo>
                  <a:pt x="0" y="46113"/>
                </a:lnTo>
                <a:lnTo>
                  <a:pt x="802678" y="46113"/>
                </a:lnTo>
                <a:lnTo>
                  <a:pt x="802678" y="0"/>
                </a:lnTo>
                <a:close/>
              </a:path>
              <a:path w="1007109" h="319404">
                <a:moveTo>
                  <a:pt x="1006830" y="136385"/>
                </a:moveTo>
                <a:lnTo>
                  <a:pt x="0" y="136385"/>
                </a:lnTo>
                <a:lnTo>
                  <a:pt x="0" y="182486"/>
                </a:lnTo>
                <a:lnTo>
                  <a:pt x="1006830" y="182486"/>
                </a:lnTo>
                <a:lnTo>
                  <a:pt x="1006830" y="136385"/>
                </a:lnTo>
                <a:close/>
              </a:path>
            </a:pathLst>
          </a:custGeom>
          <a:solidFill>
            <a:srgbClr val="CAC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211997" y="4471644"/>
            <a:ext cx="966469" cy="46355"/>
          </a:xfrm>
          <a:custGeom>
            <a:avLst/>
            <a:gdLst/>
            <a:ahLst/>
            <a:cxnLst/>
            <a:rect l="l" t="t" r="r" b="b"/>
            <a:pathLst>
              <a:path w="966470" h="46354">
                <a:moveTo>
                  <a:pt x="966304" y="0"/>
                </a:moveTo>
                <a:lnTo>
                  <a:pt x="0" y="0"/>
                </a:lnTo>
                <a:lnTo>
                  <a:pt x="0" y="46113"/>
                </a:lnTo>
                <a:lnTo>
                  <a:pt x="966304" y="46113"/>
                </a:lnTo>
                <a:lnTo>
                  <a:pt x="966304" y="0"/>
                </a:lnTo>
                <a:close/>
              </a:path>
            </a:pathLst>
          </a:custGeom>
          <a:solidFill>
            <a:srgbClr val="B7B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214778" y="4597222"/>
            <a:ext cx="2498725" cy="46355"/>
          </a:xfrm>
          <a:custGeom>
            <a:avLst/>
            <a:gdLst/>
            <a:ahLst/>
            <a:cxnLst/>
            <a:rect l="l" t="t" r="r" b="b"/>
            <a:pathLst>
              <a:path w="2498725" h="46354">
                <a:moveTo>
                  <a:pt x="2498496" y="0"/>
                </a:moveTo>
                <a:lnTo>
                  <a:pt x="0" y="0"/>
                </a:lnTo>
                <a:lnTo>
                  <a:pt x="0" y="46113"/>
                </a:lnTo>
                <a:lnTo>
                  <a:pt x="2498496" y="46113"/>
                </a:lnTo>
                <a:lnTo>
                  <a:pt x="2498496" y="0"/>
                </a:lnTo>
                <a:close/>
              </a:path>
            </a:pathLst>
          </a:custGeom>
          <a:solidFill>
            <a:srgbClr val="CAC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213521" y="2979648"/>
            <a:ext cx="1163955" cy="1231900"/>
          </a:xfrm>
          <a:custGeom>
            <a:avLst/>
            <a:gdLst/>
            <a:ahLst/>
            <a:cxnLst/>
            <a:rect l="l" t="t" r="r" b="b"/>
            <a:pathLst>
              <a:path w="1163954" h="1231900">
                <a:moveTo>
                  <a:pt x="1163650" y="0"/>
                </a:moveTo>
                <a:lnTo>
                  <a:pt x="0" y="0"/>
                </a:lnTo>
                <a:lnTo>
                  <a:pt x="0" y="1231493"/>
                </a:lnTo>
                <a:lnTo>
                  <a:pt x="1163650" y="1231493"/>
                </a:lnTo>
                <a:lnTo>
                  <a:pt x="11636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318753" y="3793147"/>
            <a:ext cx="81280" cy="283845"/>
          </a:xfrm>
          <a:custGeom>
            <a:avLst/>
            <a:gdLst/>
            <a:ahLst/>
            <a:cxnLst/>
            <a:rect l="l" t="t" r="r" b="b"/>
            <a:pathLst>
              <a:path w="81279" h="283845">
                <a:moveTo>
                  <a:pt x="80899" y="0"/>
                </a:moveTo>
                <a:lnTo>
                  <a:pt x="0" y="0"/>
                </a:lnTo>
                <a:lnTo>
                  <a:pt x="0" y="283222"/>
                </a:lnTo>
                <a:lnTo>
                  <a:pt x="80899" y="283222"/>
                </a:lnTo>
                <a:lnTo>
                  <a:pt x="80899" y="0"/>
                </a:lnTo>
                <a:close/>
              </a:path>
            </a:pathLst>
          </a:custGeom>
          <a:solidFill>
            <a:srgbClr val="B7B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464130" y="3833075"/>
            <a:ext cx="81280" cy="243840"/>
          </a:xfrm>
          <a:custGeom>
            <a:avLst/>
            <a:gdLst/>
            <a:ahLst/>
            <a:cxnLst/>
            <a:rect l="l" t="t" r="r" b="b"/>
            <a:pathLst>
              <a:path w="81279" h="243839">
                <a:moveTo>
                  <a:pt x="80899" y="0"/>
                </a:moveTo>
                <a:lnTo>
                  <a:pt x="0" y="0"/>
                </a:lnTo>
                <a:lnTo>
                  <a:pt x="0" y="243293"/>
                </a:lnTo>
                <a:lnTo>
                  <a:pt x="80899" y="243293"/>
                </a:lnTo>
                <a:lnTo>
                  <a:pt x="80899" y="0"/>
                </a:lnTo>
                <a:close/>
              </a:path>
            </a:pathLst>
          </a:custGeom>
          <a:solidFill>
            <a:srgbClr val="DFD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609520" y="3678770"/>
            <a:ext cx="81280" cy="398145"/>
          </a:xfrm>
          <a:custGeom>
            <a:avLst/>
            <a:gdLst/>
            <a:ahLst/>
            <a:cxnLst/>
            <a:rect l="l" t="t" r="r" b="b"/>
            <a:pathLst>
              <a:path w="81279" h="398145">
                <a:moveTo>
                  <a:pt x="80899" y="0"/>
                </a:moveTo>
                <a:lnTo>
                  <a:pt x="0" y="0"/>
                </a:lnTo>
                <a:lnTo>
                  <a:pt x="0" y="397598"/>
                </a:lnTo>
                <a:lnTo>
                  <a:pt x="80899" y="397598"/>
                </a:lnTo>
                <a:lnTo>
                  <a:pt x="80899" y="0"/>
                </a:lnTo>
                <a:close/>
              </a:path>
            </a:pathLst>
          </a:custGeom>
          <a:solidFill>
            <a:srgbClr val="B7B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754897" y="3707244"/>
            <a:ext cx="81280" cy="369570"/>
          </a:xfrm>
          <a:custGeom>
            <a:avLst/>
            <a:gdLst/>
            <a:ahLst/>
            <a:cxnLst/>
            <a:rect l="l" t="t" r="r" b="b"/>
            <a:pathLst>
              <a:path w="81279" h="369570">
                <a:moveTo>
                  <a:pt x="80899" y="0"/>
                </a:moveTo>
                <a:lnTo>
                  <a:pt x="0" y="0"/>
                </a:lnTo>
                <a:lnTo>
                  <a:pt x="0" y="369125"/>
                </a:lnTo>
                <a:lnTo>
                  <a:pt x="80899" y="369125"/>
                </a:lnTo>
                <a:lnTo>
                  <a:pt x="80899" y="0"/>
                </a:lnTo>
                <a:close/>
              </a:path>
            </a:pathLst>
          </a:custGeom>
          <a:solidFill>
            <a:srgbClr val="DFD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900274" y="3579825"/>
            <a:ext cx="81280" cy="496570"/>
          </a:xfrm>
          <a:custGeom>
            <a:avLst/>
            <a:gdLst/>
            <a:ahLst/>
            <a:cxnLst/>
            <a:rect l="l" t="t" r="r" b="b"/>
            <a:pathLst>
              <a:path w="81279" h="496570">
                <a:moveTo>
                  <a:pt x="80899" y="0"/>
                </a:moveTo>
                <a:lnTo>
                  <a:pt x="0" y="0"/>
                </a:lnTo>
                <a:lnTo>
                  <a:pt x="0" y="496544"/>
                </a:lnTo>
                <a:lnTo>
                  <a:pt x="80899" y="496544"/>
                </a:lnTo>
                <a:lnTo>
                  <a:pt x="80899" y="0"/>
                </a:lnTo>
                <a:close/>
              </a:path>
            </a:pathLst>
          </a:custGeom>
          <a:solidFill>
            <a:srgbClr val="B7B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045663" y="3510991"/>
            <a:ext cx="81280" cy="565785"/>
          </a:xfrm>
          <a:custGeom>
            <a:avLst/>
            <a:gdLst/>
            <a:ahLst/>
            <a:cxnLst/>
            <a:rect l="l" t="t" r="r" b="b"/>
            <a:pathLst>
              <a:path w="81279" h="565785">
                <a:moveTo>
                  <a:pt x="80899" y="0"/>
                </a:moveTo>
                <a:lnTo>
                  <a:pt x="0" y="0"/>
                </a:lnTo>
                <a:lnTo>
                  <a:pt x="0" y="565378"/>
                </a:lnTo>
                <a:lnTo>
                  <a:pt x="80899" y="565378"/>
                </a:lnTo>
                <a:lnTo>
                  <a:pt x="80899" y="0"/>
                </a:lnTo>
                <a:close/>
              </a:path>
            </a:pathLst>
          </a:custGeom>
          <a:solidFill>
            <a:srgbClr val="DFD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304009" y="3223628"/>
            <a:ext cx="968375" cy="852805"/>
          </a:xfrm>
          <a:custGeom>
            <a:avLst/>
            <a:gdLst/>
            <a:ahLst/>
            <a:cxnLst/>
            <a:rect l="l" t="t" r="r" b="b"/>
            <a:pathLst>
              <a:path w="968375" h="852804">
                <a:moveTo>
                  <a:pt x="166001" y="0"/>
                </a:moveTo>
                <a:lnTo>
                  <a:pt x="0" y="0"/>
                </a:lnTo>
                <a:lnTo>
                  <a:pt x="0" y="69011"/>
                </a:lnTo>
                <a:lnTo>
                  <a:pt x="166001" y="69011"/>
                </a:lnTo>
                <a:lnTo>
                  <a:pt x="166001" y="0"/>
                </a:lnTo>
                <a:close/>
              </a:path>
              <a:path w="968375" h="852804">
                <a:moveTo>
                  <a:pt x="376123" y="39560"/>
                </a:moveTo>
                <a:lnTo>
                  <a:pt x="220853" y="39560"/>
                </a:lnTo>
                <a:lnTo>
                  <a:pt x="220853" y="47663"/>
                </a:lnTo>
                <a:lnTo>
                  <a:pt x="376123" y="47663"/>
                </a:lnTo>
                <a:lnTo>
                  <a:pt x="376123" y="39560"/>
                </a:lnTo>
                <a:close/>
              </a:path>
              <a:path w="968375" h="852804">
                <a:moveTo>
                  <a:pt x="906843" y="27355"/>
                </a:moveTo>
                <a:lnTo>
                  <a:pt x="902716" y="20675"/>
                </a:lnTo>
                <a:lnTo>
                  <a:pt x="477380" y="283324"/>
                </a:lnTo>
                <a:lnTo>
                  <a:pt x="336283" y="280035"/>
                </a:lnTo>
                <a:lnTo>
                  <a:pt x="185013" y="405218"/>
                </a:lnTo>
                <a:lnTo>
                  <a:pt x="36563" y="345846"/>
                </a:lnTo>
                <a:lnTo>
                  <a:pt x="33642" y="353136"/>
                </a:lnTo>
                <a:lnTo>
                  <a:pt x="186436" y="414248"/>
                </a:lnTo>
                <a:lnTo>
                  <a:pt x="339039" y="287959"/>
                </a:lnTo>
                <a:lnTo>
                  <a:pt x="479526" y="291236"/>
                </a:lnTo>
                <a:lnTo>
                  <a:pt x="906843" y="27355"/>
                </a:lnTo>
                <a:close/>
              </a:path>
              <a:path w="968375" h="852804">
                <a:moveTo>
                  <a:pt x="967930" y="225983"/>
                </a:moveTo>
                <a:lnTo>
                  <a:pt x="887031" y="225983"/>
                </a:lnTo>
                <a:lnTo>
                  <a:pt x="887031" y="852741"/>
                </a:lnTo>
                <a:lnTo>
                  <a:pt x="967930" y="852741"/>
                </a:lnTo>
                <a:lnTo>
                  <a:pt x="967930" y="225983"/>
                </a:lnTo>
                <a:close/>
              </a:path>
            </a:pathLst>
          </a:custGeom>
          <a:solidFill>
            <a:srgbClr val="B7B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817290" y="3932897"/>
            <a:ext cx="878840" cy="362585"/>
          </a:xfrm>
          <a:custGeom>
            <a:avLst/>
            <a:gdLst/>
            <a:ahLst/>
            <a:cxnLst/>
            <a:rect l="l" t="t" r="r" b="b"/>
            <a:pathLst>
              <a:path w="878840" h="362585">
                <a:moveTo>
                  <a:pt x="362407" y="181254"/>
                </a:moveTo>
                <a:lnTo>
                  <a:pt x="350062" y="115417"/>
                </a:lnTo>
                <a:lnTo>
                  <a:pt x="316090" y="60325"/>
                </a:lnTo>
                <a:lnTo>
                  <a:pt x="256349" y="16294"/>
                </a:lnTo>
                <a:lnTo>
                  <a:pt x="181203" y="0"/>
                </a:lnTo>
                <a:lnTo>
                  <a:pt x="174078" y="139"/>
                </a:lnTo>
                <a:lnTo>
                  <a:pt x="103911" y="17272"/>
                </a:lnTo>
                <a:lnTo>
                  <a:pt x="61760" y="44970"/>
                </a:lnTo>
                <a:lnTo>
                  <a:pt x="28930" y="83019"/>
                </a:lnTo>
                <a:lnTo>
                  <a:pt x="7607" y="129184"/>
                </a:lnTo>
                <a:lnTo>
                  <a:pt x="0" y="181254"/>
                </a:lnTo>
                <a:lnTo>
                  <a:pt x="6477" y="229425"/>
                </a:lnTo>
                <a:lnTo>
                  <a:pt x="24752" y="272719"/>
                </a:lnTo>
                <a:lnTo>
                  <a:pt x="53086" y="309384"/>
                </a:lnTo>
                <a:lnTo>
                  <a:pt x="89763" y="337718"/>
                </a:lnTo>
                <a:lnTo>
                  <a:pt x="133045" y="355993"/>
                </a:lnTo>
                <a:lnTo>
                  <a:pt x="181203" y="362458"/>
                </a:lnTo>
                <a:lnTo>
                  <a:pt x="229374" y="355993"/>
                </a:lnTo>
                <a:lnTo>
                  <a:pt x="272656" y="337718"/>
                </a:lnTo>
                <a:lnTo>
                  <a:pt x="309333" y="309384"/>
                </a:lnTo>
                <a:lnTo>
                  <a:pt x="337667" y="272719"/>
                </a:lnTo>
                <a:lnTo>
                  <a:pt x="355942" y="229425"/>
                </a:lnTo>
                <a:lnTo>
                  <a:pt x="362407" y="181254"/>
                </a:lnTo>
                <a:close/>
              </a:path>
              <a:path w="878840" h="362585">
                <a:moveTo>
                  <a:pt x="878814" y="181241"/>
                </a:moveTo>
                <a:lnTo>
                  <a:pt x="872350" y="133057"/>
                </a:lnTo>
                <a:lnTo>
                  <a:pt x="854075" y="89776"/>
                </a:lnTo>
                <a:lnTo>
                  <a:pt x="825741" y="53098"/>
                </a:lnTo>
                <a:lnTo>
                  <a:pt x="789063" y="24765"/>
                </a:lnTo>
                <a:lnTo>
                  <a:pt x="745782" y="6489"/>
                </a:lnTo>
                <a:lnTo>
                  <a:pt x="697598" y="25"/>
                </a:lnTo>
                <a:lnTo>
                  <a:pt x="649427" y="6489"/>
                </a:lnTo>
                <a:lnTo>
                  <a:pt x="606132" y="24765"/>
                </a:lnTo>
                <a:lnTo>
                  <a:pt x="569455" y="53098"/>
                </a:lnTo>
                <a:lnTo>
                  <a:pt x="541121" y="89776"/>
                </a:lnTo>
                <a:lnTo>
                  <a:pt x="522859" y="133057"/>
                </a:lnTo>
                <a:lnTo>
                  <a:pt x="516382" y="181241"/>
                </a:lnTo>
                <a:lnTo>
                  <a:pt x="522859" y="229412"/>
                </a:lnTo>
                <a:lnTo>
                  <a:pt x="541121" y="272707"/>
                </a:lnTo>
                <a:lnTo>
                  <a:pt x="569455" y="309372"/>
                </a:lnTo>
                <a:lnTo>
                  <a:pt x="606132" y="337718"/>
                </a:lnTo>
                <a:lnTo>
                  <a:pt x="649427" y="355981"/>
                </a:lnTo>
                <a:lnTo>
                  <a:pt x="697598" y="362458"/>
                </a:lnTo>
                <a:lnTo>
                  <a:pt x="745782" y="355981"/>
                </a:lnTo>
                <a:lnTo>
                  <a:pt x="789063" y="337718"/>
                </a:lnTo>
                <a:lnTo>
                  <a:pt x="825741" y="309372"/>
                </a:lnTo>
                <a:lnTo>
                  <a:pt x="854075" y="272707"/>
                </a:lnTo>
                <a:lnTo>
                  <a:pt x="872350" y="229412"/>
                </a:lnTo>
                <a:lnTo>
                  <a:pt x="878814" y="18124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7" name="object 2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70463" y="3932889"/>
            <a:ext cx="162928" cy="181267"/>
          </a:xfrm>
          <a:prstGeom prst="rect">
            <a:avLst/>
          </a:prstGeom>
        </p:spPr>
      </p:pic>
      <p:sp>
        <p:nvSpPr>
          <p:cNvPr id="28" name="object 28"/>
          <p:cNvSpPr/>
          <p:nvPr/>
        </p:nvSpPr>
        <p:spPr>
          <a:xfrm>
            <a:off x="8233270" y="4815916"/>
            <a:ext cx="2487295" cy="478155"/>
          </a:xfrm>
          <a:custGeom>
            <a:avLst/>
            <a:gdLst/>
            <a:ahLst/>
            <a:cxnLst/>
            <a:rect l="l" t="t" r="r" b="b"/>
            <a:pathLst>
              <a:path w="2487295" h="478154">
                <a:moveTo>
                  <a:pt x="2486748" y="0"/>
                </a:moveTo>
                <a:lnTo>
                  <a:pt x="0" y="0"/>
                </a:lnTo>
                <a:lnTo>
                  <a:pt x="0" y="477977"/>
                </a:lnTo>
                <a:lnTo>
                  <a:pt x="2486748" y="477977"/>
                </a:lnTo>
                <a:lnTo>
                  <a:pt x="248674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234464" y="4817109"/>
            <a:ext cx="2493010" cy="483870"/>
          </a:xfrm>
          <a:custGeom>
            <a:avLst/>
            <a:gdLst/>
            <a:ahLst/>
            <a:cxnLst/>
            <a:rect l="l" t="t" r="r" b="b"/>
            <a:pathLst>
              <a:path w="2493009" h="483870">
                <a:moveTo>
                  <a:pt x="2492768" y="0"/>
                </a:moveTo>
                <a:lnTo>
                  <a:pt x="2486685" y="0"/>
                </a:lnTo>
                <a:lnTo>
                  <a:pt x="2486685" y="6350"/>
                </a:lnTo>
                <a:lnTo>
                  <a:pt x="2486685" y="95465"/>
                </a:lnTo>
                <a:lnTo>
                  <a:pt x="2486685" y="477520"/>
                </a:lnTo>
                <a:lnTo>
                  <a:pt x="6083" y="477520"/>
                </a:lnTo>
                <a:lnTo>
                  <a:pt x="6083" y="388327"/>
                </a:lnTo>
                <a:lnTo>
                  <a:pt x="2486685" y="388327"/>
                </a:lnTo>
                <a:lnTo>
                  <a:pt x="2486685" y="382257"/>
                </a:lnTo>
                <a:lnTo>
                  <a:pt x="6083" y="382257"/>
                </a:lnTo>
                <a:lnTo>
                  <a:pt x="6083" y="292735"/>
                </a:lnTo>
                <a:lnTo>
                  <a:pt x="2486685" y="292735"/>
                </a:lnTo>
                <a:lnTo>
                  <a:pt x="2486685" y="286664"/>
                </a:lnTo>
                <a:lnTo>
                  <a:pt x="6083" y="286664"/>
                </a:lnTo>
                <a:lnTo>
                  <a:pt x="6083" y="197129"/>
                </a:lnTo>
                <a:lnTo>
                  <a:pt x="2486685" y="197129"/>
                </a:lnTo>
                <a:lnTo>
                  <a:pt x="2486685" y="191058"/>
                </a:lnTo>
                <a:lnTo>
                  <a:pt x="6083" y="191058"/>
                </a:lnTo>
                <a:lnTo>
                  <a:pt x="6083" y="101536"/>
                </a:lnTo>
                <a:lnTo>
                  <a:pt x="2486685" y="101536"/>
                </a:lnTo>
                <a:lnTo>
                  <a:pt x="2486685" y="95465"/>
                </a:lnTo>
                <a:lnTo>
                  <a:pt x="6083" y="95465"/>
                </a:lnTo>
                <a:lnTo>
                  <a:pt x="6083" y="6350"/>
                </a:lnTo>
                <a:lnTo>
                  <a:pt x="2486685" y="6350"/>
                </a:lnTo>
                <a:lnTo>
                  <a:pt x="2486685" y="0"/>
                </a:lnTo>
                <a:lnTo>
                  <a:pt x="0" y="0"/>
                </a:lnTo>
                <a:lnTo>
                  <a:pt x="0" y="6350"/>
                </a:lnTo>
                <a:lnTo>
                  <a:pt x="0" y="477520"/>
                </a:lnTo>
                <a:lnTo>
                  <a:pt x="0" y="483870"/>
                </a:lnTo>
                <a:lnTo>
                  <a:pt x="2492768" y="483870"/>
                </a:lnTo>
                <a:lnTo>
                  <a:pt x="2492768" y="477850"/>
                </a:lnTo>
                <a:lnTo>
                  <a:pt x="2492768" y="477520"/>
                </a:lnTo>
                <a:lnTo>
                  <a:pt x="2492768" y="6350"/>
                </a:lnTo>
                <a:lnTo>
                  <a:pt x="2492768" y="5943"/>
                </a:lnTo>
                <a:lnTo>
                  <a:pt x="2492768" y="0"/>
                </a:lnTo>
                <a:close/>
              </a:path>
            </a:pathLst>
          </a:custGeom>
          <a:solidFill>
            <a:srgbClr val="B7B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0" name="object 3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15882" y="3138190"/>
            <a:ext cx="4199287" cy="3403616"/>
          </a:xfrm>
          <a:prstGeom prst="rect">
            <a:avLst/>
          </a:prstGeom>
        </p:spPr>
      </p:pic>
      <p:sp>
        <p:nvSpPr>
          <p:cNvPr id="31" name="object 31"/>
          <p:cNvSpPr txBox="1"/>
          <p:nvPr/>
        </p:nvSpPr>
        <p:spPr>
          <a:xfrm>
            <a:off x="776268" y="5771564"/>
            <a:ext cx="52952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IN" sz="1000" i="0" dirty="0">
                <a:solidFill>
                  <a:srgbClr val="5292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N" sz="1000" i="0" dirty="0" err="1">
                <a:solidFill>
                  <a:srgbClr val="5292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N" sz="1000" i="0" dirty="0">
                <a:solidFill>
                  <a:srgbClr val="5292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N" sz="1000" i="0" dirty="0" err="1">
                <a:solidFill>
                  <a:srgbClr val="5292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N" sz="1000" i="0" dirty="0">
                <a:solidFill>
                  <a:srgbClr val="5292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1000" i="0" dirty="0" err="1">
                <a:solidFill>
                  <a:srgbClr val="5292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IN" sz="1000" i="0" dirty="0">
                <a:solidFill>
                  <a:srgbClr val="5292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1000" i="0" dirty="0" err="1">
                <a:solidFill>
                  <a:srgbClr val="5292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IN" sz="1000" i="0" dirty="0">
                <a:solidFill>
                  <a:srgbClr val="5292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1000" i="0" dirty="0" err="1">
                <a:solidFill>
                  <a:srgbClr val="5292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IN" sz="1000" i="0" dirty="0">
                <a:solidFill>
                  <a:srgbClr val="5292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1000" i="0" dirty="0" err="1">
                <a:solidFill>
                  <a:srgbClr val="5292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IN" sz="1000" i="0" dirty="0">
                <a:solidFill>
                  <a:srgbClr val="5292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IN" sz="1000" i="0" dirty="0" err="1">
                <a:solidFill>
                  <a:srgbClr val="5292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lang="en-IN" sz="1000" i="0" dirty="0">
                <a:solidFill>
                  <a:srgbClr val="5292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1000" i="0" dirty="0" err="1">
                <a:solidFill>
                  <a:srgbClr val="5292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en-IN" sz="1000" i="0" dirty="0">
                <a:solidFill>
                  <a:srgbClr val="5292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1000" i="0" dirty="0" err="1">
                <a:solidFill>
                  <a:srgbClr val="5292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incididunt</a:t>
            </a:r>
            <a:r>
              <a:rPr lang="en-IN" sz="1000" i="0" dirty="0">
                <a:solidFill>
                  <a:srgbClr val="5292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Lorem ipsum </a:t>
            </a:r>
            <a:r>
              <a:rPr lang="en-IN" sz="1000" i="0" dirty="0" err="1">
                <a:solidFill>
                  <a:srgbClr val="5292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N" sz="1000" i="0" dirty="0">
                <a:solidFill>
                  <a:srgbClr val="5292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N" sz="1000" i="0" dirty="0" err="1">
                <a:solidFill>
                  <a:srgbClr val="5292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N" sz="1000" i="0" dirty="0">
                <a:solidFill>
                  <a:srgbClr val="5292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1000" i="0" dirty="0" err="1">
                <a:solidFill>
                  <a:srgbClr val="5292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IN" sz="1000" i="0" dirty="0">
                <a:solidFill>
                  <a:srgbClr val="5292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1000" i="0" dirty="0" err="1">
                <a:solidFill>
                  <a:srgbClr val="5292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IN" sz="1000" i="0" dirty="0">
                <a:solidFill>
                  <a:srgbClr val="5292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1000" i="0" dirty="0" err="1">
                <a:solidFill>
                  <a:srgbClr val="5292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IN" sz="1000" i="0" dirty="0">
                <a:solidFill>
                  <a:srgbClr val="5292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IN" sz="1000" dirty="0">
              <a:solidFill>
                <a:srgbClr val="52925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76268" y="1548445"/>
            <a:ext cx="86518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incididunt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1903843" y="6658020"/>
            <a:ext cx="252729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75"/>
              </a:lnSpc>
            </a:pPr>
            <a:r>
              <a:rPr sz="1600" spc="-5" dirty="0">
                <a:solidFill>
                  <a:srgbClr val="1C47CC"/>
                </a:solidFill>
                <a:latin typeface="Arial"/>
                <a:cs typeface="Arial"/>
              </a:rPr>
              <a:t>04</a:t>
            </a:r>
            <a:endParaRPr sz="1600">
              <a:latin typeface="Arial"/>
              <a:cs typeface="Arial"/>
            </a:endParaRPr>
          </a:p>
        </p:txBody>
      </p:sp>
      <p:sp>
        <p:nvSpPr>
          <p:cNvPr id="39" name="object 2">
            <a:extLst>
              <a:ext uri="{FF2B5EF4-FFF2-40B4-BE49-F238E27FC236}">
                <a16:creationId xmlns:a16="http://schemas.microsoft.com/office/drawing/2014/main" id="{D92801E7-E84C-48D3-92FE-458F3AFFC430}"/>
              </a:ext>
            </a:extLst>
          </p:cNvPr>
          <p:cNvSpPr txBox="1">
            <a:spLocks/>
          </p:cNvSpPr>
          <p:nvPr/>
        </p:nvSpPr>
        <p:spPr>
          <a:xfrm>
            <a:off x="776269" y="2323441"/>
            <a:ext cx="220323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600" b="0" i="0">
                <a:solidFill>
                  <a:srgbClr val="0D067B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IN" sz="1800" dirty="0">
                <a:solidFill>
                  <a:srgbClr val="529255"/>
                </a:solidFill>
                <a:latin typeface="Open Sans" panose="020B0806030504020204" pitchFamily="34" charset="0"/>
              </a:rPr>
              <a:t>Lorem ipsum </a:t>
            </a:r>
            <a:r>
              <a:rPr lang="en-IN" sz="1800" dirty="0" err="1">
                <a:solidFill>
                  <a:srgbClr val="529255"/>
                </a:solidFill>
                <a:latin typeface="Open Sans" panose="020B0806030504020204" pitchFamily="34" charset="0"/>
              </a:rPr>
              <a:t>dolor</a:t>
            </a:r>
            <a:endParaRPr lang="en-IN" sz="1800" spc="-5" dirty="0">
              <a:solidFill>
                <a:srgbClr val="529255"/>
              </a:solidFill>
            </a:endParaRPr>
          </a:p>
        </p:txBody>
      </p:sp>
      <p:sp>
        <p:nvSpPr>
          <p:cNvPr id="41" name="object 2">
            <a:extLst>
              <a:ext uri="{FF2B5EF4-FFF2-40B4-BE49-F238E27FC236}">
                <a16:creationId xmlns:a16="http://schemas.microsoft.com/office/drawing/2014/main" id="{7F9DCF06-223C-4069-A0FB-CA82BE55353B}"/>
              </a:ext>
            </a:extLst>
          </p:cNvPr>
          <p:cNvSpPr txBox="1">
            <a:spLocks/>
          </p:cNvSpPr>
          <p:nvPr/>
        </p:nvSpPr>
        <p:spPr>
          <a:xfrm>
            <a:off x="4259208" y="2323441"/>
            <a:ext cx="2562832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600" b="0" i="0">
                <a:solidFill>
                  <a:srgbClr val="0D067B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IN" sz="1800" dirty="0">
                <a:solidFill>
                  <a:srgbClr val="529255"/>
                </a:solidFill>
                <a:latin typeface="Open Sans" panose="020B0806030504020204" pitchFamily="34" charset="0"/>
              </a:rPr>
              <a:t>sit </a:t>
            </a:r>
            <a:r>
              <a:rPr lang="en-IN" sz="1800" dirty="0" err="1">
                <a:solidFill>
                  <a:srgbClr val="529255"/>
                </a:solidFill>
                <a:latin typeface="Open Sans" panose="020B0806030504020204" pitchFamily="34" charset="0"/>
              </a:rPr>
              <a:t>amet</a:t>
            </a:r>
            <a:r>
              <a:rPr lang="en-IN" sz="1800" dirty="0">
                <a:solidFill>
                  <a:srgbClr val="529255"/>
                </a:solidFill>
                <a:latin typeface="Open Sans" panose="020B0806030504020204" pitchFamily="34" charset="0"/>
              </a:rPr>
              <a:t>, </a:t>
            </a:r>
            <a:r>
              <a:rPr lang="en-IN" sz="1800" dirty="0" err="1">
                <a:solidFill>
                  <a:srgbClr val="529255"/>
                </a:solidFill>
                <a:latin typeface="Open Sans" panose="020B0806030504020204" pitchFamily="34" charset="0"/>
              </a:rPr>
              <a:t>consectetur</a:t>
            </a:r>
            <a:endParaRPr lang="en-IN" sz="1800" spc="-5" dirty="0">
              <a:solidFill>
                <a:srgbClr val="529255"/>
              </a:solidFill>
            </a:endParaRPr>
          </a:p>
        </p:txBody>
      </p:sp>
      <p:sp>
        <p:nvSpPr>
          <p:cNvPr id="42" name="object 37">
            <a:extLst>
              <a:ext uri="{FF2B5EF4-FFF2-40B4-BE49-F238E27FC236}">
                <a16:creationId xmlns:a16="http://schemas.microsoft.com/office/drawing/2014/main" id="{29BE6CA5-515A-433D-B9B6-74950EAB4A80}"/>
              </a:ext>
            </a:extLst>
          </p:cNvPr>
          <p:cNvSpPr txBox="1"/>
          <p:nvPr/>
        </p:nvSpPr>
        <p:spPr>
          <a:xfrm>
            <a:off x="776269" y="2801892"/>
            <a:ext cx="2388172" cy="2289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43" name="object 37">
            <a:extLst>
              <a:ext uri="{FF2B5EF4-FFF2-40B4-BE49-F238E27FC236}">
                <a16:creationId xmlns:a16="http://schemas.microsoft.com/office/drawing/2014/main" id="{33FDE42A-231B-4AB6-B3C6-C8002419E583}"/>
              </a:ext>
            </a:extLst>
          </p:cNvPr>
          <p:cNvSpPr txBox="1"/>
          <p:nvPr/>
        </p:nvSpPr>
        <p:spPr>
          <a:xfrm>
            <a:off x="776269" y="3274503"/>
            <a:ext cx="2388172" cy="2289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44" name="object 37">
            <a:extLst>
              <a:ext uri="{FF2B5EF4-FFF2-40B4-BE49-F238E27FC236}">
                <a16:creationId xmlns:a16="http://schemas.microsoft.com/office/drawing/2014/main" id="{3C98302B-CD26-4AFE-BAE7-38798CB3CEEA}"/>
              </a:ext>
            </a:extLst>
          </p:cNvPr>
          <p:cNvSpPr txBox="1"/>
          <p:nvPr/>
        </p:nvSpPr>
        <p:spPr>
          <a:xfrm>
            <a:off x="776269" y="3788211"/>
            <a:ext cx="2388172" cy="2289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45" name="object 37">
            <a:extLst>
              <a:ext uri="{FF2B5EF4-FFF2-40B4-BE49-F238E27FC236}">
                <a16:creationId xmlns:a16="http://schemas.microsoft.com/office/drawing/2014/main" id="{5B2C7C40-5242-4726-B01D-90E4A5D283C4}"/>
              </a:ext>
            </a:extLst>
          </p:cNvPr>
          <p:cNvSpPr txBox="1"/>
          <p:nvPr/>
        </p:nvSpPr>
        <p:spPr>
          <a:xfrm>
            <a:off x="776269" y="4271097"/>
            <a:ext cx="2388172" cy="2289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46" name="object 37">
            <a:extLst>
              <a:ext uri="{FF2B5EF4-FFF2-40B4-BE49-F238E27FC236}">
                <a16:creationId xmlns:a16="http://schemas.microsoft.com/office/drawing/2014/main" id="{C0BCC96A-3D0C-4DDB-9596-973B67CCD468}"/>
              </a:ext>
            </a:extLst>
          </p:cNvPr>
          <p:cNvSpPr txBox="1"/>
          <p:nvPr/>
        </p:nvSpPr>
        <p:spPr>
          <a:xfrm>
            <a:off x="776269" y="4825901"/>
            <a:ext cx="2388172" cy="2289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sz="1200" dirty="0">
              <a:latin typeface="Arial"/>
              <a:cs typeface="Arial"/>
            </a:endParaRP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11872B1E-3761-4E80-B1D9-8D4B5DC947F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9850" y="228600"/>
            <a:ext cx="551176" cy="52565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6315" y="854236"/>
            <a:ext cx="6980674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b="0" i="0" dirty="0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Lorem ipsum </a:t>
            </a:r>
            <a:r>
              <a:rPr lang="en-IN" b="0" i="0" dirty="0" err="1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dolor</a:t>
            </a:r>
            <a:r>
              <a:rPr lang="en-IN" b="0" i="0" dirty="0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 sit </a:t>
            </a:r>
            <a:r>
              <a:rPr lang="en-IN" b="0" i="0" dirty="0" err="1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amet</a:t>
            </a:r>
            <a:r>
              <a:rPr lang="en-IN" b="0" i="0" dirty="0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, </a:t>
            </a:r>
            <a:r>
              <a:rPr lang="en-IN" i="0" dirty="0" err="1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consectetur</a:t>
            </a:r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0" y="826660"/>
            <a:ext cx="296545" cy="582295"/>
          </a:xfrm>
          <a:custGeom>
            <a:avLst/>
            <a:gdLst/>
            <a:ahLst/>
            <a:cxnLst/>
            <a:rect l="l" t="t" r="r" b="b"/>
            <a:pathLst>
              <a:path w="296545" h="582294">
                <a:moveTo>
                  <a:pt x="146079" y="0"/>
                </a:moveTo>
                <a:lnTo>
                  <a:pt x="98609" y="7657"/>
                </a:lnTo>
                <a:lnTo>
                  <a:pt x="57380" y="28979"/>
                </a:lnTo>
                <a:lnTo>
                  <a:pt x="24868" y="61491"/>
                </a:lnTo>
                <a:lnTo>
                  <a:pt x="3546" y="102720"/>
                </a:lnTo>
                <a:lnTo>
                  <a:pt x="0" y="124704"/>
                </a:lnTo>
                <a:lnTo>
                  <a:pt x="0" y="457234"/>
                </a:lnTo>
                <a:lnTo>
                  <a:pt x="24868" y="520447"/>
                </a:lnTo>
                <a:lnTo>
                  <a:pt x="57380" y="552960"/>
                </a:lnTo>
                <a:lnTo>
                  <a:pt x="98609" y="574282"/>
                </a:lnTo>
                <a:lnTo>
                  <a:pt x="146079" y="581939"/>
                </a:lnTo>
                <a:lnTo>
                  <a:pt x="193549" y="574282"/>
                </a:lnTo>
                <a:lnTo>
                  <a:pt x="234777" y="552960"/>
                </a:lnTo>
                <a:lnTo>
                  <a:pt x="267290" y="520447"/>
                </a:lnTo>
                <a:lnTo>
                  <a:pt x="288612" y="479219"/>
                </a:lnTo>
                <a:lnTo>
                  <a:pt x="296269" y="431749"/>
                </a:lnTo>
                <a:lnTo>
                  <a:pt x="296269" y="150190"/>
                </a:lnTo>
                <a:lnTo>
                  <a:pt x="288612" y="102720"/>
                </a:lnTo>
                <a:lnTo>
                  <a:pt x="267290" y="61491"/>
                </a:lnTo>
                <a:lnTo>
                  <a:pt x="234777" y="28979"/>
                </a:lnTo>
                <a:lnTo>
                  <a:pt x="193549" y="7657"/>
                </a:lnTo>
                <a:lnTo>
                  <a:pt x="146079" y="0"/>
                </a:lnTo>
                <a:close/>
              </a:path>
            </a:pathLst>
          </a:custGeom>
          <a:solidFill>
            <a:srgbClr val="7A5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4230785" y="1863323"/>
            <a:ext cx="713105" cy="859155"/>
            <a:chOff x="4230785" y="1863323"/>
            <a:chExt cx="713105" cy="859155"/>
          </a:xfrm>
        </p:grpSpPr>
        <p:sp>
          <p:nvSpPr>
            <p:cNvPr id="8" name="object 8"/>
            <p:cNvSpPr/>
            <p:nvPr/>
          </p:nvSpPr>
          <p:spPr>
            <a:xfrm>
              <a:off x="4230785" y="1863323"/>
              <a:ext cx="713105" cy="859155"/>
            </a:xfrm>
            <a:custGeom>
              <a:avLst/>
              <a:gdLst/>
              <a:ahLst/>
              <a:cxnLst/>
              <a:rect l="l" t="t" r="r" b="b"/>
              <a:pathLst>
                <a:path w="713104" h="859155">
                  <a:moveTo>
                    <a:pt x="356362" y="0"/>
                  </a:moveTo>
                  <a:lnTo>
                    <a:pt x="308006" y="3253"/>
                  </a:lnTo>
                  <a:lnTo>
                    <a:pt x="261627" y="12729"/>
                  </a:lnTo>
                  <a:lnTo>
                    <a:pt x="217650" y="28004"/>
                  </a:lnTo>
                  <a:lnTo>
                    <a:pt x="176499" y="48654"/>
                  </a:lnTo>
                  <a:lnTo>
                    <a:pt x="138600" y="74252"/>
                  </a:lnTo>
                  <a:lnTo>
                    <a:pt x="104376" y="104376"/>
                  </a:lnTo>
                  <a:lnTo>
                    <a:pt x="74252" y="138600"/>
                  </a:lnTo>
                  <a:lnTo>
                    <a:pt x="48654" y="176499"/>
                  </a:lnTo>
                  <a:lnTo>
                    <a:pt x="28004" y="217650"/>
                  </a:lnTo>
                  <a:lnTo>
                    <a:pt x="12729" y="261627"/>
                  </a:lnTo>
                  <a:lnTo>
                    <a:pt x="3253" y="308006"/>
                  </a:lnTo>
                  <a:lnTo>
                    <a:pt x="0" y="356362"/>
                  </a:lnTo>
                  <a:lnTo>
                    <a:pt x="0" y="502589"/>
                  </a:lnTo>
                  <a:lnTo>
                    <a:pt x="3253" y="550945"/>
                  </a:lnTo>
                  <a:lnTo>
                    <a:pt x="12729" y="597324"/>
                  </a:lnTo>
                  <a:lnTo>
                    <a:pt x="28004" y="641301"/>
                  </a:lnTo>
                  <a:lnTo>
                    <a:pt x="48654" y="682451"/>
                  </a:lnTo>
                  <a:lnTo>
                    <a:pt x="74252" y="720351"/>
                  </a:lnTo>
                  <a:lnTo>
                    <a:pt x="104376" y="754575"/>
                  </a:lnTo>
                  <a:lnTo>
                    <a:pt x="138600" y="784698"/>
                  </a:lnTo>
                  <a:lnTo>
                    <a:pt x="176499" y="810297"/>
                  </a:lnTo>
                  <a:lnTo>
                    <a:pt x="217650" y="830946"/>
                  </a:lnTo>
                  <a:lnTo>
                    <a:pt x="261627" y="846222"/>
                  </a:lnTo>
                  <a:lnTo>
                    <a:pt x="308006" y="855698"/>
                  </a:lnTo>
                  <a:lnTo>
                    <a:pt x="356362" y="858951"/>
                  </a:lnTo>
                  <a:lnTo>
                    <a:pt x="404717" y="855698"/>
                  </a:lnTo>
                  <a:lnTo>
                    <a:pt x="451096" y="846222"/>
                  </a:lnTo>
                  <a:lnTo>
                    <a:pt x="495073" y="830946"/>
                  </a:lnTo>
                  <a:lnTo>
                    <a:pt x="536224" y="810297"/>
                  </a:lnTo>
                  <a:lnTo>
                    <a:pt x="574123" y="784698"/>
                  </a:lnTo>
                  <a:lnTo>
                    <a:pt x="608347" y="754575"/>
                  </a:lnTo>
                  <a:lnTo>
                    <a:pt x="638471" y="720351"/>
                  </a:lnTo>
                  <a:lnTo>
                    <a:pt x="664069" y="682451"/>
                  </a:lnTo>
                  <a:lnTo>
                    <a:pt x="684719" y="641301"/>
                  </a:lnTo>
                  <a:lnTo>
                    <a:pt x="699994" y="597324"/>
                  </a:lnTo>
                  <a:lnTo>
                    <a:pt x="709470" y="550945"/>
                  </a:lnTo>
                  <a:lnTo>
                    <a:pt x="712724" y="502589"/>
                  </a:lnTo>
                  <a:lnTo>
                    <a:pt x="712724" y="356362"/>
                  </a:lnTo>
                  <a:lnTo>
                    <a:pt x="709470" y="308006"/>
                  </a:lnTo>
                  <a:lnTo>
                    <a:pt x="699994" y="261627"/>
                  </a:lnTo>
                  <a:lnTo>
                    <a:pt x="684719" y="217650"/>
                  </a:lnTo>
                  <a:lnTo>
                    <a:pt x="664069" y="176499"/>
                  </a:lnTo>
                  <a:lnTo>
                    <a:pt x="638471" y="138600"/>
                  </a:lnTo>
                  <a:lnTo>
                    <a:pt x="608347" y="104376"/>
                  </a:lnTo>
                  <a:lnTo>
                    <a:pt x="574123" y="74252"/>
                  </a:lnTo>
                  <a:lnTo>
                    <a:pt x="536224" y="48654"/>
                  </a:lnTo>
                  <a:lnTo>
                    <a:pt x="495073" y="28004"/>
                  </a:lnTo>
                  <a:lnTo>
                    <a:pt x="451096" y="12729"/>
                  </a:lnTo>
                  <a:lnTo>
                    <a:pt x="404717" y="3253"/>
                  </a:lnTo>
                  <a:lnTo>
                    <a:pt x="356362" y="0"/>
                  </a:lnTo>
                  <a:close/>
                </a:path>
              </a:pathLst>
            </a:custGeom>
            <a:solidFill>
              <a:srgbClr val="F437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66324" y="2067642"/>
              <a:ext cx="145368" cy="145186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4362538" y="2089556"/>
              <a:ext cx="365125" cy="428625"/>
            </a:xfrm>
            <a:custGeom>
              <a:avLst/>
              <a:gdLst/>
              <a:ahLst/>
              <a:cxnLst/>
              <a:rect l="l" t="t" r="r" b="b"/>
              <a:pathLst>
                <a:path w="365125" h="428625">
                  <a:moveTo>
                    <a:pt x="284378" y="8839"/>
                  </a:moveTo>
                  <a:lnTo>
                    <a:pt x="248119" y="1295"/>
                  </a:lnTo>
                  <a:lnTo>
                    <a:pt x="212344" y="0"/>
                  </a:lnTo>
                  <a:lnTo>
                    <a:pt x="177114" y="5219"/>
                  </a:lnTo>
                  <a:lnTo>
                    <a:pt x="101041" y="41376"/>
                  </a:lnTo>
                  <a:lnTo>
                    <a:pt x="67983" y="72783"/>
                  </a:lnTo>
                  <a:lnTo>
                    <a:pt x="43065" y="111239"/>
                  </a:lnTo>
                  <a:lnTo>
                    <a:pt x="26073" y="156591"/>
                  </a:lnTo>
                  <a:lnTo>
                    <a:pt x="12496" y="134099"/>
                  </a:lnTo>
                  <a:lnTo>
                    <a:pt x="127" y="141630"/>
                  </a:lnTo>
                  <a:lnTo>
                    <a:pt x="25615" y="184073"/>
                  </a:lnTo>
                  <a:lnTo>
                    <a:pt x="68110" y="158546"/>
                  </a:lnTo>
                  <a:lnTo>
                    <a:pt x="60693" y="146189"/>
                  </a:lnTo>
                  <a:lnTo>
                    <a:pt x="40944" y="157873"/>
                  </a:lnTo>
                  <a:lnTo>
                    <a:pt x="51473" y="127190"/>
                  </a:lnTo>
                  <a:lnTo>
                    <a:pt x="85191" y="75272"/>
                  </a:lnTo>
                  <a:lnTo>
                    <a:pt x="148424" y="30226"/>
                  </a:lnTo>
                  <a:lnTo>
                    <a:pt x="190296" y="17233"/>
                  </a:lnTo>
                  <a:lnTo>
                    <a:pt x="234226" y="14770"/>
                  </a:lnTo>
                  <a:lnTo>
                    <a:pt x="280098" y="22466"/>
                  </a:lnTo>
                  <a:lnTo>
                    <a:pt x="284378" y="8839"/>
                  </a:lnTo>
                  <a:close/>
                </a:path>
                <a:path w="365125" h="428625">
                  <a:moveTo>
                    <a:pt x="365061" y="371259"/>
                  </a:moveTo>
                  <a:lnTo>
                    <a:pt x="350520" y="328079"/>
                  </a:lnTo>
                  <a:lnTo>
                    <a:pt x="344665" y="313118"/>
                  </a:lnTo>
                  <a:lnTo>
                    <a:pt x="344665" y="356019"/>
                  </a:lnTo>
                  <a:lnTo>
                    <a:pt x="198462" y="356019"/>
                  </a:lnTo>
                  <a:lnTo>
                    <a:pt x="198462" y="381419"/>
                  </a:lnTo>
                  <a:lnTo>
                    <a:pt x="190284" y="389039"/>
                  </a:lnTo>
                  <a:lnTo>
                    <a:pt x="177876" y="376809"/>
                  </a:lnTo>
                  <a:lnTo>
                    <a:pt x="177876" y="400469"/>
                  </a:lnTo>
                  <a:lnTo>
                    <a:pt x="165290" y="410629"/>
                  </a:lnTo>
                  <a:lnTo>
                    <a:pt x="150799" y="414439"/>
                  </a:lnTo>
                  <a:lnTo>
                    <a:pt x="135966" y="411899"/>
                  </a:lnTo>
                  <a:lnTo>
                    <a:pt x="122339" y="403009"/>
                  </a:lnTo>
                  <a:lnTo>
                    <a:pt x="98628" y="378879"/>
                  </a:lnTo>
                  <a:lnTo>
                    <a:pt x="27571" y="307759"/>
                  </a:lnTo>
                  <a:lnTo>
                    <a:pt x="17564" y="293789"/>
                  </a:lnTo>
                  <a:lnTo>
                    <a:pt x="14516" y="278549"/>
                  </a:lnTo>
                  <a:lnTo>
                    <a:pt x="18453" y="264579"/>
                  </a:lnTo>
                  <a:lnTo>
                    <a:pt x="29413" y="250609"/>
                  </a:lnTo>
                  <a:lnTo>
                    <a:pt x="40182" y="260769"/>
                  </a:lnTo>
                  <a:lnTo>
                    <a:pt x="51130" y="272199"/>
                  </a:lnTo>
                  <a:lnTo>
                    <a:pt x="56705" y="277279"/>
                  </a:lnTo>
                  <a:lnTo>
                    <a:pt x="62001" y="282359"/>
                  </a:lnTo>
                  <a:lnTo>
                    <a:pt x="61912" y="283629"/>
                  </a:lnTo>
                  <a:lnTo>
                    <a:pt x="57035" y="292519"/>
                  </a:lnTo>
                  <a:lnTo>
                    <a:pt x="112369" y="364909"/>
                  </a:lnTo>
                  <a:lnTo>
                    <a:pt x="128231" y="372529"/>
                  </a:lnTo>
                  <a:lnTo>
                    <a:pt x="136461" y="371259"/>
                  </a:lnTo>
                  <a:lnTo>
                    <a:pt x="145072" y="367449"/>
                  </a:lnTo>
                  <a:lnTo>
                    <a:pt x="177876" y="400469"/>
                  </a:lnTo>
                  <a:lnTo>
                    <a:pt x="177876" y="376809"/>
                  </a:lnTo>
                  <a:lnTo>
                    <a:pt x="168402" y="367449"/>
                  </a:lnTo>
                  <a:lnTo>
                    <a:pt x="160693" y="359829"/>
                  </a:lnTo>
                  <a:lnTo>
                    <a:pt x="156832" y="356019"/>
                  </a:lnTo>
                  <a:lnTo>
                    <a:pt x="165354" y="348399"/>
                  </a:lnTo>
                  <a:lnTo>
                    <a:pt x="198462" y="381419"/>
                  </a:lnTo>
                  <a:lnTo>
                    <a:pt x="198462" y="356019"/>
                  </a:lnTo>
                  <a:lnTo>
                    <a:pt x="195681" y="356019"/>
                  </a:lnTo>
                  <a:lnTo>
                    <a:pt x="193548" y="354749"/>
                  </a:lnTo>
                  <a:lnTo>
                    <a:pt x="186664" y="348399"/>
                  </a:lnTo>
                  <a:lnTo>
                    <a:pt x="185280" y="347129"/>
                  </a:lnTo>
                  <a:lnTo>
                    <a:pt x="179057" y="340779"/>
                  </a:lnTo>
                  <a:lnTo>
                    <a:pt x="166357" y="328079"/>
                  </a:lnTo>
                  <a:lnTo>
                    <a:pt x="131064" y="359829"/>
                  </a:lnTo>
                  <a:lnTo>
                    <a:pt x="127990" y="359829"/>
                  </a:lnTo>
                  <a:lnTo>
                    <a:pt x="118821" y="350939"/>
                  </a:lnTo>
                  <a:lnTo>
                    <a:pt x="114998" y="347129"/>
                  </a:lnTo>
                  <a:lnTo>
                    <a:pt x="109105" y="340779"/>
                  </a:lnTo>
                  <a:lnTo>
                    <a:pt x="108877" y="339509"/>
                  </a:lnTo>
                  <a:lnTo>
                    <a:pt x="111264" y="333159"/>
                  </a:lnTo>
                  <a:lnTo>
                    <a:pt x="112483" y="329349"/>
                  </a:lnTo>
                  <a:lnTo>
                    <a:pt x="142087" y="300139"/>
                  </a:lnTo>
                  <a:lnTo>
                    <a:pt x="153936" y="298869"/>
                  </a:lnTo>
                  <a:lnTo>
                    <a:pt x="177698" y="293789"/>
                  </a:lnTo>
                  <a:lnTo>
                    <a:pt x="191236" y="291249"/>
                  </a:lnTo>
                  <a:lnTo>
                    <a:pt x="193624" y="292519"/>
                  </a:lnTo>
                  <a:lnTo>
                    <a:pt x="207835" y="306489"/>
                  </a:lnTo>
                  <a:lnTo>
                    <a:pt x="221754" y="320459"/>
                  </a:lnTo>
                  <a:lnTo>
                    <a:pt x="222834" y="321729"/>
                  </a:lnTo>
                  <a:lnTo>
                    <a:pt x="224180" y="322999"/>
                  </a:lnTo>
                  <a:lnTo>
                    <a:pt x="229908" y="317919"/>
                  </a:lnTo>
                  <a:lnTo>
                    <a:pt x="235635" y="311569"/>
                  </a:lnTo>
                  <a:lnTo>
                    <a:pt x="241198" y="306489"/>
                  </a:lnTo>
                  <a:lnTo>
                    <a:pt x="245376" y="301409"/>
                  </a:lnTo>
                  <a:lnTo>
                    <a:pt x="252653" y="292519"/>
                  </a:lnTo>
                  <a:lnTo>
                    <a:pt x="259105" y="291249"/>
                  </a:lnTo>
                  <a:lnTo>
                    <a:pt x="268427" y="293789"/>
                  </a:lnTo>
                  <a:lnTo>
                    <a:pt x="277482" y="295059"/>
                  </a:lnTo>
                  <a:lnTo>
                    <a:pt x="286651" y="297599"/>
                  </a:lnTo>
                  <a:lnTo>
                    <a:pt x="323303" y="309029"/>
                  </a:lnTo>
                  <a:lnTo>
                    <a:pt x="339496" y="340779"/>
                  </a:lnTo>
                  <a:lnTo>
                    <a:pt x="344665" y="356019"/>
                  </a:lnTo>
                  <a:lnTo>
                    <a:pt x="344665" y="313118"/>
                  </a:lnTo>
                  <a:lnTo>
                    <a:pt x="340055" y="305219"/>
                  </a:lnTo>
                  <a:lnTo>
                    <a:pt x="301269" y="284899"/>
                  </a:lnTo>
                  <a:lnTo>
                    <a:pt x="286258" y="282359"/>
                  </a:lnTo>
                  <a:lnTo>
                    <a:pt x="279539" y="281089"/>
                  </a:lnTo>
                  <a:lnTo>
                    <a:pt x="259397" y="277279"/>
                  </a:lnTo>
                  <a:lnTo>
                    <a:pt x="261670" y="273469"/>
                  </a:lnTo>
                  <a:lnTo>
                    <a:pt x="266738" y="269659"/>
                  </a:lnTo>
                  <a:lnTo>
                    <a:pt x="271627" y="267119"/>
                  </a:lnTo>
                  <a:lnTo>
                    <a:pt x="279831" y="255689"/>
                  </a:lnTo>
                  <a:lnTo>
                    <a:pt x="286626" y="254419"/>
                  </a:lnTo>
                  <a:lnTo>
                    <a:pt x="295173" y="254419"/>
                  </a:lnTo>
                  <a:lnTo>
                    <a:pt x="304774" y="253149"/>
                  </a:lnTo>
                  <a:lnTo>
                    <a:pt x="312140" y="248069"/>
                  </a:lnTo>
                  <a:lnTo>
                    <a:pt x="316865" y="240449"/>
                  </a:lnTo>
                  <a:lnTo>
                    <a:pt x="317106" y="239179"/>
                  </a:lnTo>
                  <a:lnTo>
                    <a:pt x="318566" y="231559"/>
                  </a:lnTo>
                  <a:lnTo>
                    <a:pt x="318592" y="221399"/>
                  </a:lnTo>
                  <a:lnTo>
                    <a:pt x="318604" y="208699"/>
                  </a:lnTo>
                  <a:lnTo>
                    <a:pt x="318554" y="184569"/>
                  </a:lnTo>
                  <a:lnTo>
                    <a:pt x="318604" y="170599"/>
                  </a:lnTo>
                  <a:lnTo>
                    <a:pt x="306235" y="99479"/>
                  </a:lnTo>
                  <a:lnTo>
                    <a:pt x="304609" y="97624"/>
                  </a:lnTo>
                  <a:lnTo>
                    <a:pt x="304609" y="199809"/>
                  </a:lnTo>
                  <a:lnTo>
                    <a:pt x="303987" y="201409"/>
                  </a:lnTo>
                  <a:lnTo>
                    <a:pt x="303987" y="231559"/>
                  </a:lnTo>
                  <a:lnTo>
                    <a:pt x="302615" y="236639"/>
                  </a:lnTo>
                  <a:lnTo>
                    <a:pt x="298513" y="239179"/>
                  </a:lnTo>
                  <a:lnTo>
                    <a:pt x="291249" y="239179"/>
                  </a:lnTo>
                  <a:lnTo>
                    <a:pt x="292531" y="235369"/>
                  </a:lnTo>
                  <a:lnTo>
                    <a:pt x="293179" y="230289"/>
                  </a:lnTo>
                  <a:lnTo>
                    <a:pt x="296532" y="223939"/>
                  </a:lnTo>
                  <a:lnTo>
                    <a:pt x="300304" y="223939"/>
                  </a:lnTo>
                  <a:lnTo>
                    <a:pt x="303034" y="221399"/>
                  </a:lnTo>
                  <a:lnTo>
                    <a:pt x="303987" y="231559"/>
                  </a:lnTo>
                  <a:lnTo>
                    <a:pt x="303987" y="201409"/>
                  </a:lnTo>
                  <a:lnTo>
                    <a:pt x="302628" y="204889"/>
                  </a:lnTo>
                  <a:lnTo>
                    <a:pt x="296913" y="208699"/>
                  </a:lnTo>
                  <a:lnTo>
                    <a:pt x="296913" y="184569"/>
                  </a:lnTo>
                  <a:lnTo>
                    <a:pt x="300901" y="187109"/>
                  </a:lnTo>
                  <a:lnTo>
                    <a:pt x="303034" y="189649"/>
                  </a:lnTo>
                  <a:lnTo>
                    <a:pt x="304609" y="199809"/>
                  </a:lnTo>
                  <a:lnTo>
                    <a:pt x="304609" y="97624"/>
                  </a:lnTo>
                  <a:lnTo>
                    <a:pt x="303441" y="96278"/>
                  </a:lnTo>
                  <a:lnTo>
                    <a:pt x="303441" y="142659"/>
                  </a:lnTo>
                  <a:lnTo>
                    <a:pt x="303415" y="156629"/>
                  </a:lnTo>
                  <a:lnTo>
                    <a:pt x="303301" y="160439"/>
                  </a:lnTo>
                  <a:lnTo>
                    <a:pt x="303085" y="170599"/>
                  </a:lnTo>
                  <a:lnTo>
                    <a:pt x="296710" y="168059"/>
                  </a:lnTo>
                  <a:lnTo>
                    <a:pt x="296710" y="160439"/>
                  </a:lnTo>
                  <a:lnTo>
                    <a:pt x="286283" y="160439"/>
                  </a:lnTo>
                  <a:lnTo>
                    <a:pt x="282003" y="159905"/>
                  </a:lnTo>
                  <a:lnTo>
                    <a:pt x="282003" y="175679"/>
                  </a:lnTo>
                  <a:lnTo>
                    <a:pt x="281762" y="189649"/>
                  </a:lnTo>
                  <a:lnTo>
                    <a:pt x="280289" y="227749"/>
                  </a:lnTo>
                  <a:lnTo>
                    <a:pt x="277647" y="232829"/>
                  </a:lnTo>
                  <a:lnTo>
                    <a:pt x="275247" y="239179"/>
                  </a:lnTo>
                  <a:lnTo>
                    <a:pt x="273558" y="240449"/>
                  </a:lnTo>
                  <a:lnTo>
                    <a:pt x="224409" y="240449"/>
                  </a:lnTo>
                  <a:lnTo>
                    <a:pt x="224409" y="254419"/>
                  </a:lnTo>
                  <a:lnTo>
                    <a:pt x="260807" y="254419"/>
                  </a:lnTo>
                  <a:lnTo>
                    <a:pt x="261239" y="255689"/>
                  </a:lnTo>
                  <a:lnTo>
                    <a:pt x="259969" y="256959"/>
                  </a:lnTo>
                  <a:lnTo>
                    <a:pt x="258775" y="256959"/>
                  </a:lnTo>
                  <a:lnTo>
                    <a:pt x="257429" y="258229"/>
                  </a:lnTo>
                  <a:lnTo>
                    <a:pt x="244576" y="265061"/>
                  </a:lnTo>
                  <a:lnTo>
                    <a:pt x="244576" y="281089"/>
                  </a:lnTo>
                  <a:lnTo>
                    <a:pt x="224129" y="301409"/>
                  </a:lnTo>
                  <a:lnTo>
                    <a:pt x="214045" y="291249"/>
                  </a:lnTo>
                  <a:lnTo>
                    <a:pt x="203974" y="281089"/>
                  </a:lnTo>
                  <a:lnTo>
                    <a:pt x="224332" y="283629"/>
                  </a:lnTo>
                  <a:lnTo>
                    <a:pt x="244576" y="281089"/>
                  </a:lnTo>
                  <a:lnTo>
                    <a:pt x="244576" y="265061"/>
                  </a:lnTo>
                  <a:lnTo>
                    <a:pt x="243078" y="265849"/>
                  </a:lnTo>
                  <a:lnTo>
                    <a:pt x="228396" y="269659"/>
                  </a:lnTo>
                  <a:lnTo>
                    <a:pt x="184658" y="254419"/>
                  </a:lnTo>
                  <a:lnTo>
                    <a:pt x="166052" y="211239"/>
                  </a:lnTo>
                  <a:lnTo>
                    <a:pt x="165989" y="208699"/>
                  </a:lnTo>
                  <a:lnTo>
                    <a:pt x="165887" y="204889"/>
                  </a:lnTo>
                  <a:lnTo>
                    <a:pt x="165925" y="184569"/>
                  </a:lnTo>
                  <a:lnTo>
                    <a:pt x="165912" y="175679"/>
                  </a:lnTo>
                  <a:lnTo>
                    <a:pt x="166230" y="174409"/>
                  </a:lnTo>
                  <a:lnTo>
                    <a:pt x="168846" y="174409"/>
                  </a:lnTo>
                  <a:lnTo>
                    <a:pt x="184137" y="171869"/>
                  </a:lnTo>
                  <a:lnTo>
                    <a:pt x="186994" y="170599"/>
                  </a:lnTo>
                  <a:lnTo>
                    <a:pt x="198412" y="165519"/>
                  </a:lnTo>
                  <a:lnTo>
                    <a:pt x="211709" y="159169"/>
                  </a:lnTo>
                  <a:lnTo>
                    <a:pt x="224129" y="149009"/>
                  </a:lnTo>
                  <a:lnTo>
                    <a:pt x="232676" y="155359"/>
                  </a:lnTo>
                  <a:lnTo>
                    <a:pt x="272834" y="173139"/>
                  </a:lnTo>
                  <a:lnTo>
                    <a:pt x="279742" y="174409"/>
                  </a:lnTo>
                  <a:lnTo>
                    <a:pt x="282003" y="175679"/>
                  </a:lnTo>
                  <a:lnTo>
                    <a:pt x="282003" y="159905"/>
                  </a:lnTo>
                  <a:lnTo>
                    <a:pt x="276123" y="159169"/>
                  </a:lnTo>
                  <a:lnTo>
                    <a:pt x="266217" y="156629"/>
                  </a:lnTo>
                  <a:lnTo>
                    <a:pt x="231457" y="135039"/>
                  </a:lnTo>
                  <a:lnTo>
                    <a:pt x="224040" y="127419"/>
                  </a:lnTo>
                  <a:lnTo>
                    <a:pt x="208902" y="142659"/>
                  </a:lnTo>
                  <a:lnTo>
                    <a:pt x="191871" y="152819"/>
                  </a:lnTo>
                  <a:lnTo>
                    <a:pt x="172796" y="159169"/>
                  </a:lnTo>
                  <a:lnTo>
                    <a:pt x="151574" y="160439"/>
                  </a:lnTo>
                  <a:lnTo>
                    <a:pt x="151574" y="168059"/>
                  </a:lnTo>
                  <a:lnTo>
                    <a:pt x="151307" y="168160"/>
                  </a:lnTo>
                  <a:lnTo>
                    <a:pt x="151307" y="184569"/>
                  </a:lnTo>
                  <a:lnTo>
                    <a:pt x="151307" y="208699"/>
                  </a:lnTo>
                  <a:lnTo>
                    <a:pt x="146431" y="206159"/>
                  </a:lnTo>
                  <a:lnTo>
                    <a:pt x="144335" y="201079"/>
                  </a:lnTo>
                  <a:lnTo>
                    <a:pt x="144424" y="190919"/>
                  </a:lnTo>
                  <a:lnTo>
                    <a:pt x="146380" y="187109"/>
                  </a:lnTo>
                  <a:lnTo>
                    <a:pt x="151307" y="184569"/>
                  </a:lnTo>
                  <a:lnTo>
                    <a:pt x="151307" y="168160"/>
                  </a:lnTo>
                  <a:lnTo>
                    <a:pt x="144297" y="170599"/>
                  </a:lnTo>
                  <a:lnTo>
                    <a:pt x="144170" y="165519"/>
                  </a:lnTo>
                  <a:lnTo>
                    <a:pt x="144119" y="164249"/>
                  </a:lnTo>
                  <a:lnTo>
                    <a:pt x="144373" y="159169"/>
                  </a:lnTo>
                  <a:lnTo>
                    <a:pt x="144741" y="150279"/>
                  </a:lnTo>
                  <a:lnTo>
                    <a:pt x="144983" y="142659"/>
                  </a:lnTo>
                  <a:lnTo>
                    <a:pt x="145630" y="133769"/>
                  </a:lnTo>
                  <a:lnTo>
                    <a:pt x="176999" y="81699"/>
                  </a:lnTo>
                  <a:lnTo>
                    <a:pt x="228371" y="66459"/>
                  </a:lnTo>
                  <a:lnTo>
                    <a:pt x="255308" y="71539"/>
                  </a:lnTo>
                  <a:lnTo>
                    <a:pt x="277977" y="86779"/>
                  </a:lnTo>
                  <a:lnTo>
                    <a:pt x="294462" y="108369"/>
                  </a:lnTo>
                  <a:lnTo>
                    <a:pt x="302844" y="133769"/>
                  </a:lnTo>
                  <a:lnTo>
                    <a:pt x="303441" y="142659"/>
                  </a:lnTo>
                  <a:lnTo>
                    <a:pt x="303441" y="96278"/>
                  </a:lnTo>
                  <a:lnTo>
                    <a:pt x="280746" y="70269"/>
                  </a:lnTo>
                  <a:lnTo>
                    <a:pt x="272732" y="66459"/>
                  </a:lnTo>
                  <a:lnTo>
                    <a:pt x="245999" y="53759"/>
                  </a:lnTo>
                  <a:lnTo>
                    <a:pt x="206667" y="52489"/>
                  </a:lnTo>
                  <a:lnTo>
                    <a:pt x="175450" y="65189"/>
                  </a:lnTo>
                  <a:lnTo>
                    <a:pt x="151168" y="85509"/>
                  </a:lnTo>
                  <a:lnTo>
                    <a:pt x="135394" y="113449"/>
                  </a:lnTo>
                  <a:lnTo>
                    <a:pt x="129717" y="146469"/>
                  </a:lnTo>
                  <a:lnTo>
                    <a:pt x="129717" y="194729"/>
                  </a:lnTo>
                  <a:lnTo>
                    <a:pt x="130962" y="204889"/>
                  </a:lnTo>
                  <a:lnTo>
                    <a:pt x="134772" y="212509"/>
                  </a:lnTo>
                  <a:lnTo>
                    <a:pt x="141249" y="220129"/>
                  </a:lnTo>
                  <a:lnTo>
                    <a:pt x="150507" y="223939"/>
                  </a:lnTo>
                  <a:lnTo>
                    <a:pt x="151714" y="225209"/>
                  </a:lnTo>
                  <a:lnTo>
                    <a:pt x="153047" y="226479"/>
                  </a:lnTo>
                  <a:lnTo>
                    <a:pt x="153365" y="227749"/>
                  </a:lnTo>
                  <a:lnTo>
                    <a:pt x="158076" y="241719"/>
                  </a:lnTo>
                  <a:lnTo>
                    <a:pt x="164960" y="253149"/>
                  </a:lnTo>
                  <a:lnTo>
                    <a:pt x="173990" y="263309"/>
                  </a:lnTo>
                  <a:lnTo>
                    <a:pt x="185191" y="272199"/>
                  </a:lnTo>
                  <a:lnTo>
                    <a:pt x="186588" y="273469"/>
                  </a:lnTo>
                  <a:lnTo>
                    <a:pt x="187363" y="274739"/>
                  </a:lnTo>
                  <a:lnTo>
                    <a:pt x="189052" y="277279"/>
                  </a:lnTo>
                  <a:lnTo>
                    <a:pt x="151726" y="283629"/>
                  </a:lnTo>
                  <a:lnTo>
                    <a:pt x="115735" y="297599"/>
                  </a:lnTo>
                  <a:lnTo>
                    <a:pt x="98425" y="325539"/>
                  </a:lnTo>
                  <a:lnTo>
                    <a:pt x="97129" y="329349"/>
                  </a:lnTo>
                  <a:lnTo>
                    <a:pt x="69113" y="301409"/>
                  </a:lnTo>
                  <a:lnTo>
                    <a:pt x="69088" y="297599"/>
                  </a:lnTo>
                  <a:lnTo>
                    <a:pt x="74218" y="292519"/>
                  </a:lnTo>
                  <a:lnTo>
                    <a:pt x="94310" y="272199"/>
                  </a:lnTo>
                  <a:lnTo>
                    <a:pt x="99339" y="267119"/>
                  </a:lnTo>
                  <a:lnTo>
                    <a:pt x="100101" y="265849"/>
                  </a:lnTo>
                  <a:lnTo>
                    <a:pt x="101015" y="264579"/>
                  </a:lnTo>
                  <a:lnTo>
                    <a:pt x="80149" y="243763"/>
                  </a:lnTo>
                  <a:lnTo>
                    <a:pt x="80149" y="265849"/>
                  </a:lnTo>
                  <a:lnTo>
                    <a:pt x="73380" y="272199"/>
                  </a:lnTo>
                  <a:lnTo>
                    <a:pt x="51676" y="250609"/>
                  </a:lnTo>
                  <a:lnTo>
                    <a:pt x="40182" y="239179"/>
                  </a:lnTo>
                  <a:lnTo>
                    <a:pt x="47383" y="232829"/>
                  </a:lnTo>
                  <a:lnTo>
                    <a:pt x="80149" y="265849"/>
                  </a:lnTo>
                  <a:lnTo>
                    <a:pt x="80149" y="243763"/>
                  </a:lnTo>
                  <a:lnTo>
                    <a:pt x="69189" y="232829"/>
                  </a:lnTo>
                  <a:lnTo>
                    <a:pt x="48818" y="212509"/>
                  </a:lnTo>
                  <a:lnTo>
                    <a:pt x="48158" y="212509"/>
                  </a:lnTo>
                  <a:lnTo>
                    <a:pt x="47294" y="211239"/>
                  </a:lnTo>
                  <a:lnTo>
                    <a:pt x="31699" y="227749"/>
                  </a:lnTo>
                  <a:lnTo>
                    <a:pt x="16192" y="242989"/>
                  </a:lnTo>
                  <a:lnTo>
                    <a:pt x="4025" y="260769"/>
                  </a:lnTo>
                  <a:lnTo>
                    <a:pt x="0" y="279819"/>
                  </a:lnTo>
                  <a:lnTo>
                    <a:pt x="4114" y="298869"/>
                  </a:lnTo>
                  <a:lnTo>
                    <a:pt x="16370" y="316649"/>
                  </a:lnTo>
                  <a:lnTo>
                    <a:pt x="46837" y="347129"/>
                  </a:lnTo>
                  <a:lnTo>
                    <a:pt x="63817" y="364909"/>
                  </a:lnTo>
                  <a:lnTo>
                    <a:pt x="80797" y="381419"/>
                  </a:lnTo>
                  <a:lnTo>
                    <a:pt x="97840" y="399199"/>
                  </a:lnTo>
                  <a:lnTo>
                    <a:pt x="115087" y="415709"/>
                  </a:lnTo>
                  <a:lnTo>
                    <a:pt x="130949" y="425869"/>
                  </a:lnTo>
                  <a:lnTo>
                    <a:pt x="148844" y="428409"/>
                  </a:lnTo>
                  <a:lnTo>
                    <a:pt x="166839" y="425869"/>
                  </a:lnTo>
                  <a:lnTo>
                    <a:pt x="182994" y="415709"/>
                  </a:lnTo>
                  <a:lnTo>
                    <a:pt x="184442" y="414439"/>
                  </a:lnTo>
                  <a:lnTo>
                    <a:pt x="200367" y="400469"/>
                  </a:lnTo>
                  <a:lnTo>
                    <a:pt x="212877" y="389039"/>
                  </a:lnTo>
                  <a:lnTo>
                    <a:pt x="218440" y="383959"/>
                  </a:lnTo>
                  <a:lnTo>
                    <a:pt x="219087" y="382689"/>
                  </a:lnTo>
                  <a:lnTo>
                    <a:pt x="220891" y="380149"/>
                  </a:lnTo>
                  <a:lnTo>
                    <a:pt x="208965" y="371259"/>
                  </a:lnTo>
                  <a:lnTo>
                    <a:pt x="365061" y="37125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33589" y="2202892"/>
              <a:ext cx="74599" cy="217932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4695634" y="2097011"/>
              <a:ext cx="86995" cy="43180"/>
            </a:xfrm>
            <a:custGeom>
              <a:avLst/>
              <a:gdLst/>
              <a:ahLst/>
              <a:cxnLst/>
              <a:rect l="l" t="t" r="r" b="b"/>
              <a:pathLst>
                <a:path w="86995" h="43180">
                  <a:moveTo>
                    <a:pt x="57569" y="28968"/>
                  </a:moveTo>
                  <a:lnTo>
                    <a:pt x="76" y="28968"/>
                  </a:lnTo>
                  <a:lnTo>
                    <a:pt x="76" y="42976"/>
                  </a:lnTo>
                  <a:lnTo>
                    <a:pt x="57569" y="42976"/>
                  </a:lnTo>
                  <a:lnTo>
                    <a:pt x="57569" y="28968"/>
                  </a:lnTo>
                  <a:close/>
                </a:path>
                <a:path w="86995" h="43180">
                  <a:moveTo>
                    <a:pt x="86626" y="0"/>
                  </a:moveTo>
                  <a:lnTo>
                    <a:pt x="0" y="0"/>
                  </a:lnTo>
                  <a:lnTo>
                    <a:pt x="0" y="13741"/>
                  </a:lnTo>
                  <a:lnTo>
                    <a:pt x="86626" y="13741"/>
                  </a:lnTo>
                  <a:lnTo>
                    <a:pt x="86626" y="0"/>
                  </a:lnTo>
                  <a:close/>
                </a:path>
                <a:path w="86995" h="43180">
                  <a:moveTo>
                    <a:pt x="86766" y="28994"/>
                  </a:moveTo>
                  <a:lnTo>
                    <a:pt x="72771" y="28994"/>
                  </a:lnTo>
                  <a:lnTo>
                    <a:pt x="72771" y="43014"/>
                  </a:lnTo>
                  <a:lnTo>
                    <a:pt x="86766" y="43014"/>
                  </a:lnTo>
                  <a:lnTo>
                    <a:pt x="86766" y="2899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4230785" y="3021130"/>
            <a:ext cx="713105" cy="859155"/>
            <a:chOff x="4230785" y="3021130"/>
            <a:chExt cx="713105" cy="859155"/>
          </a:xfrm>
        </p:grpSpPr>
        <p:sp>
          <p:nvSpPr>
            <p:cNvPr id="16" name="object 16"/>
            <p:cNvSpPr/>
            <p:nvPr/>
          </p:nvSpPr>
          <p:spPr>
            <a:xfrm>
              <a:off x="4230785" y="3021130"/>
              <a:ext cx="713105" cy="859155"/>
            </a:xfrm>
            <a:custGeom>
              <a:avLst/>
              <a:gdLst/>
              <a:ahLst/>
              <a:cxnLst/>
              <a:rect l="l" t="t" r="r" b="b"/>
              <a:pathLst>
                <a:path w="713104" h="859154">
                  <a:moveTo>
                    <a:pt x="356362" y="0"/>
                  </a:moveTo>
                  <a:lnTo>
                    <a:pt x="308006" y="3253"/>
                  </a:lnTo>
                  <a:lnTo>
                    <a:pt x="261627" y="12729"/>
                  </a:lnTo>
                  <a:lnTo>
                    <a:pt x="217650" y="28004"/>
                  </a:lnTo>
                  <a:lnTo>
                    <a:pt x="176499" y="48654"/>
                  </a:lnTo>
                  <a:lnTo>
                    <a:pt x="138600" y="74252"/>
                  </a:lnTo>
                  <a:lnTo>
                    <a:pt x="104376" y="104376"/>
                  </a:lnTo>
                  <a:lnTo>
                    <a:pt x="74252" y="138600"/>
                  </a:lnTo>
                  <a:lnTo>
                    <a:pt x="48654" y="176499"/>
                  </a:lnTo>
                  <a:lnTo>
                    <a:pt x="28004" y="217650"/>
                  </a:lnTo>
                  <a:lnTo>
                    <a:pt x="12729" y="261627"/>
                  </a:lnTo>
                  <a:lnTo>
                    <a:pt x="3253" y="308006"/>
                  </a:lnTo>
                  <a:lnTo>
                    <a:pt x="0" y="356362"/>
                  </a:lnTo>
                  <a:lnTo>
                    <a:pt x="0" y="502589"/>
                  </a:lnTo>
                  <a:lnTo>
                    <a:pt x="3253" y="550945"/>
                  </a:lnTo>
                  <a:lnTo>
                    <a:pt x="12729" y="597324"/>
                  </a:lnTo>
                  <a:lnTo>
                    <a:pt x="28004" y="641301"/>
                  </a:lnTo>
                  <a:lnTo>
                    <a:pt x="48654" y="682451"/>
                  </a:lnTo>
                  <a:lnTo>
                    <a:pt x="74252" y="720351"/>
                  </a:lnTo>
                  <a:lnTo>
                    <a:pt x="104376" y="754575"/>
                  </a:lnTo>
                  <a:lnTo>
                    <a:pt x="138600" y="784698"/>
                  </a:lnTo>
                  <a:lnTo>
                    <a:pt x="176499" y="810297"/>
                  </a:lnTo>
                  <a:lnTo>
                    <a:pt x="217650" y="830946"/>
                  </a:lnTo>
                  <a:lnTo>
                    <a:pt x="261627" y="846222"/>
                  </a:lnTo>
                  <a:lnTo>
                    <a:pt x="308006" y="855698"/>
                  </a:lnTo>
                  <a:lnTo>
                    <a:pt x="356362" y="858951"/>
                  </a:lnTo>
                  <a:lnTo>
                    <a:pt x="404717" y="855698"/>
                  </a:lnTo>
                  <a:lnTo>
                    <a:pt x="451096" y="846222"/>
                  </a:lnTo>
                  <a:lnTo>
                    <a:pt x="495073" y="830946"/>
                  </a:lnTo>
                  <a:lnTo>
                    <a:pt x="536224" y="810297"/>
                  </a:lnTo>
                  <a:lnTo>
                    <a:pt x="574123" y="784698"/>
                  </a:lnTo>
                  <a:lnTo>
                    <a:pt x="608347" y="754575"/>
                  </a:lnTo>
                  <a:lnTo>
                    <a:pt x="638471" y="720351"/>
                  </a:lnTo>
                  <a:lnTo>
                    <a:pt x="664069" y="682451"/>
                  </a:lnTo>
                  <a:lnTo>
                    <a:pt x="684719" y="641301"/>
                  </a:lnTo>
                  <a:lnTo>
                    <a:pt x="699994" y="597324"/>
                  </a:lnTo>
                  <a:lnTo>
                    <a:pt x="709470" y="550945"/>
                  </a:lnTo>
                  <a:lnTo>
                    <a:pt x="712724" y="502589"/>
                  </a:lnTo>
                  <a:lnTo>
                    <a:pt x="712724" y="356362"/>
                  </a:lnTo>
                  <a:lnTo>
                    <a:pt x="709470" y="308006"/>
                  </a:lnTo>
                  <a:lnTo>
                    <a:pt x="699994" y="261627"/>
                  </a:lnTo>
                  <a:lnTo>
                    <a:pt x="684719" y="217650"/>
                  </a:lnTo>
                  <a:lnTo>
                    <a:pt x="664069" y="176499"/>
                  </a:lnTo>
                  <a:lnTo>
                    <a:pt x="638471" y="138600"/>
                  </a:lnTo>
                  <a:lnTo>
                    <a:pt x="608347" y="104376"/>
                  </a:lnTo>
                  <a:lnTo>
                    <a:pt x="574123" y="74252"/>
                  </a:lnTo>
                  <a:lnTo>
                    <a:pt x="536224" y="48654"/>
                  </a:lnTo>
                  <a:lnTo>
                    <a:pt x="495073" y="28004"/>
                  </a:lnTo>
                  <a:lnTo>
                    <a:pt x="451096" y="12729"/>
                  </a:lnTo>
                  <a:lnTo>
                    <a:pt x="404717" y="3253"/>
                  </a:lnTo>
                  <a:lnTo>
                    <a:pt x="356362" y="0"/>
                  </a:lnTo>
                  <a:close/>
                </a:path>
              </a:pathLst>
            </a:custGeom>
            <a:solidFill>
              <a:srgbClr val="F437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405896" y="3224123"/>
              <a:ext cx="362585" cy="453390"/>
            </a:xfrm>
            <a:custGeom>
              <a:avLst/>
              <a:gdLst/>
              <a:ahLst/>
              <a:cxnLst/>
              <a:rect l="l" t="t" r="r" b="b"/>
              <a:pathLst>
                <a:path w="362585" h="453389">
                  <a:moveTo>
                    <a:pt x="322402" y="311226"/>
                  </a:moveTo>
                  <a:lnTo>
                    <a:pt x="320992" y="310045"/>
                  </a:lnTo>
                  <a:lnTo>
                    <a:pt x="319671" y="309092"/>
                  </a:lnTo>
                  <a:lnTo>
                    <a:pt x="272427" y="261975"/>
                  </a:lnTo>
                  <a:lnTo>
                    <a:pt x="271513" y="259727"/>
                  </a:lnTo>
                  <a:lnTo>
                    <a:pt x="271513" y="245402"/>
                  </a:lnTo>
                  <a:lnTo>
                    <a:pt x="271576" y="60553"/>
                  </a:lnTo>
                  <a:lnTo>
                    <a:pt x="271576" y="44919"/>
                  </a:lnTo>
                  <a:lnTo>
                    <a:pt x="263817" y="15074"/>
                  </a:lnTo>
                  <a:lnTo>
                    <a:pt x="263385" y="14401"/>
                  </a:lnTo>
                  <a:lnTo>
                    <a:pt x="258419" y="9207"/>
                  </a:lnTo>
                  <a:lnTo>
                    <a:pt x="256717" y="7708"/>
                  </a:lnTo>
                  <a:lnTo>
                    <a:pt x="256717" y="36626"/>
                  </a:lnTo>
                  <a:lnTo>
                    <a:pt x="256438" y="40665"/>
                  </a:lnTo>
                  <a:lnTo>
                    <a:pt x="256679" y="44919"/>
                  </a:lnTo>
                  <a:lnTo>
                    <a:pt x="256222" y="44919"/>
                  </a:lnTo>
                  <a:lnTo>
                    <a:pt x="256222" y="60553"/>
                  </a:lnTo>
                  <a:lnTo>
                    <a:pt x="256222" y="245402"/>
                  </a:lnTo>
                  <a:lnTo>
                    <a:pt x="250786" y="240144"/>
                  </a:lnTo>
                  <a:lnTo>
                    <a:pt x="248793" y="238213"/>
                  </a:lnTo>
                  <a:lnTo>
                    <a:pt x="237972" y="230085"/>
                  </a:lnTo>
                  <a:lnTo>
                    <a:pt x="226402" y="225793"/>
                  </a:lnTo>
                  <a:lnTo>
                    <a:pt x="214261" y="225386"/>
                  </a:lnTo>
                  <a:lnTo>
                    <a:pt x="201764" y="228904"/>
                  </a:lnTo>
                  <a:lnTo>
                    <a:pt x="188125" y="239471"/>
                  </a:lnTo>
                  <a:lnTo>
                    <a:pt x="180644" y="254850"/>
                  </a:lnTo>
                  <a:lnTo>
                    <a:pt x="180086" y="271945"/>
                  </a:lnTo>
                  <a:lnTo>
                    <a:pt x="187223" y="287680"/>
                  </a:lnTo>
                  <a:lnTo>
                    <a:pt x="189522" y="290550"/>
                  </a:lnTo>
                  <a:lnTo>
                    <a:pt x="191998" y="293306"/>
                  </a:lnTo>
                  <a:lnTo>
                    <a:pt x="237007" y="338302"/>
                  </a:lnTo>
                  <a:lnTo>
                    <a:pt x="238569" y="339001"/>
                  </a:lnTo>
                  <a:lnTo>
                    <a:pt x="239953" y="339915"/>
                  </a:lnTo>
                  <a:lnTo>
                    <a:pt x="227672" y="363207"/>
                  </a:lnTo>
                  <a:lnTo>
                    <a:pt x="218859" y="387210"/>
                  </a:lnTo>
                  <a:lnTo>
                    <a:pt x="213448" y="412064"/>
                  </a:lnTo>
                  <a:lnTo>
                    <a:pt x="211340" y="437908"/>
                  </a:lnTo>
                  <a:lnTo>
                    <a:pt x="40601" y="437896"/>
                  </a:lnTo>
                  <a:lnTo>
                    <a:pt x="29730" y="436194"/>
                  </a:lnTo>
                  <a:lnTo>
                    <a:pt x="21729" y="431266"/>
                  </a:lnTo>
                  <a:lnTo>
                    <a:pt x="16764" y="423278"/>
                  </a:lnTo>
                  <a:lnTo>
                    <a:pt x="15062" y="412496"/>
                  </a:lnTo>
                  <a:lnTo>
                    <a:pt x="15062" y="392607"/>
                  </a:lnTo>
                  <a:lnTo>
                    <a:pt x="203466" y="392607"/>
                  </a:lnTo>
                  <a:lnTo>
                    <a:pt x="203466" y="377647"/>
                  </a:lnTo>
                  <a:lnTo>
                    <a:pt x="15367" y="377647"/>
                  </a:lnTo>
                  <a:lnTo>
                    <a:pt x="15367" y="60553"/>
                  </a:lnTo>
                  <a:lnTo>
                    <a:pt x="256222" y="60553"/>
                  </a:lnTo>
                  <a:lnTo>
                    <a:pt x="256222" y="44919"/>
                  </a:lnTo>
                  <a:lnTo>
                    <a:pt x="15392" y="44919"/>
                  </a:lnTo>
                  <a:lnTo>
                    <a:pt x="16014" y="32118"/>
                  </a:lnTo>
                  <a:lnTo>
                    <a:pt x="20739" y="22758"/>
                  </a:lnTo>
                  <a:lnTo>
                    <a:pt x="29387" y="17018"/>
                  </a:lnTo>
                  <a:lnTo>
                    <a:pt x="41770" y="15074"/>
                  </a:lnTo>
                  <a:lnTo>
                    <a:pt x="231736" y="15074"/>
                  </a:lnTo>
                  <a:lnTo>
                    <a:pt x="256717" y="36626"/>
                  </a:lnTo>
                  <a:lnTo>
                    <a:pt x="256717" y="7708"/>
                  </a:lnTo>
                  <a:lnTo>
                    <a:pt x="252717" y="4152"/>
                  </a:lnTo>
                  <a:lnTo>
                    <a:pt x="245795" y="1968"/>
                  </a:lnTo>
                  <a:lnTo>
                    <a:pt x="238721" y="0"/>
                  </a:lnTo>
                  <a:lnTo>
                    <a:pt x="33566" y="0"/>
                  </a:lnTo>
                  <a:lnTo>
                    <a:pt x="33172" y="190"/>
                  </a:lnTo>
                  <a:lnTo>
                    <a:pt x="32791" y="469"/>
                  </a:lnTo>
                  <a:lnTo>
                    <a:pt x="32372" y="558"/>
                  </a:lnTo>
                  <a:lnTo>
                    <a:pt x="18681" y="5473"/>
                  </a:lnTo>
                  <a:lnTo>
                    <a:pt x="8509" y="13944"/>
                  </a:lnTo>
                  <a:lnTo>
                    <a:pt x="2171" y="25615"/>
                  </a:lnTo>
                  <a:lnTo>
                    <a:pt x="0" y="40132"/>
                  </a:lnTo>
                  <a:lnTo>
                    <a:pt x="50" y="416915"/>
                  </a:lnTo>
                  <a:lnTo>
                    <a:pt x="26314" y="451040"/>
                  </a:lnTo>
                  <a:lnTo>
                    <a:pt x="85204" y="452970"/>
                  </a:lnTo>
                  <a:lnTo>
                    <a:pt x="223418" y="452970"/>
                  </a:lnTo>
                  <a:lnTo>
                    <a:pt x="224713" y="452856"/>
                  </a:lnTo>
                  <a:lnTo>
                    <a:pt x="226364" y="452780"/>
                  </a:lnTo>
                  <a:lnTo>
                    <a:pt x="226364" y="449008"/>
                  </a:lnTo>
                  <a:lnTo>
                    <a:pt x="226174" y="445490"/>
                  </a:lnTo>
                  <a:lnTo>
                    <a:pt x="226402" y="441998"/>
                  </a:lnTo>
                  <a:lnTo>
                    <a:pt x="226631" y="437908"/>
                  </a:lnTo>
                  <a:lnTo>
                    <a:pt x="227228" y="427202"/>
                  </a:lnTo>
                  <a:lnTo>
                    <a:pt x="227799" y="419823"/>
                  </a:lnTo>
                  <a:lnTo>
                    <a:pt x="237794" y="377774"/>
                  </a:lnTo>
                  <a:lnTo>
                    <a:pt x="257848" y="339966"/>
                  </a:lnTo>
                  <a:lnTo>
                    <a:pt x="257441" y="337515"/>
                  </a:lnTo>
                  <a:lnTo>
                    <a:pt x="202323" y="282308"/>
                  </a:lnTo>
                  <a:lnTo>
                    <a:pt x="200596" y="280454"/>
                  </a:lnTo>
                  <a:lnTo>
                    <a:pt x="199110" y="278460"/>
                  </a:lnTo>
                  <a:lnTo>
                    <a:pt x="194754" y="268312"/>
                  </a:lnTo>
                  <a:lnTo>
                    <a:pt x="195351" y="257657"/>
                  </a:lnTo>
                  <a:lnTo>
                    <a:pt x="200406" y="248297"/>
                  </a:lnTo>
                  <a:lnTo>
                    <a:pt x="209448" y="242011"/>
                  </a:lnTo>
                  <a:lnTo>
                    <a:pt x="217512" y="240144"/>
                  </a:lnTo>
                  <a:lnTo>
                    <a:pt x="224993" y="240868"/>
                  </a:lnTo>
                  <a:lnTo>
                    <a:pt x="231940" y="243941"/>
                  </a:lnTo>
                  <a:lnTo>
                    <a:pt x="238379" y="249161"/>
                  </a:lnTo>
                  <a:lnTo>
                    <a:pt x="309168" y="320052"/>
                  </a:lnTo>
                  <a:lnTo>
                    <a:pt x="309753" y="321703"/>
                  </a:lnTo>
                  <a:lnTo>
                    <a:pt x="310273" y="322580"/>
                  </a:lnTo>
                  <a:lnTo>
                    <a:pt x="322402" y="311226"/>
                  </a:lnTo>
                  <a:close/>
                </a:path>
                <a:path w="362585" h="453389">
                  <a:moveTo>
                    <a:pt x="362508" y="265417"/>
                  </a:moveTo>
                  <a:lnTo>
                    <a:pt x="361937" y="263169"/>
                  </a:lnTo>
                  <a:lnTo>
                    <a:pt x="360616" y="253403"/>
                  </a:lnTo>
                  <a:lnTo>
                    <a:pt x="358343" y="245135"/>
                  </a:lnTo>
                  <a:lnTo>
                    <a:pt x="330238" y="209016"/>
                  </a:lnTo>
                  <a:lnTo>
                    <a:pt x="293928" y="175641"/>
                  </a:lnTo>
                  <a:lnTo>
                    <a:pt x="283718" y="186753"/>
                  </a:lnTo>
                  <a:lnTo>
                    <a:pt x="306311" y="207632"/>
                  </a:lnTo>
                  <a:lnTo>
                    <a:pt x="326313" y="225679"/>
                  </a:lnTo>
                  <a:lnTo>
                    <a:pt x="335749" y="235737"/>
                  </a:lnTo>
                  <a:lnTo>
                    <a:pt x="342290" y="246976"/>
                  </a:lnTo>
                  <a:lnTo>
                    <a:pt x="346087" y="259435"/>
                  </a:lnTo>
                  <a:lnTo>
                    <a:pt x="347281" y="273189"/>
                  </a:lnTo>
                  <a:lnTo>
                    <a:pt x="347167" y="452970"/>
                  </a:lnTo>
                  <a:lnTo>
                    <a:pt x="362508" y="452970"/>
                  </a:lnTo>
                  <a:lnTo>
                    <a:pt x="362508" y="26541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435959" y="3299401"/>
              <a:ext cx="211326" cy="287283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4534318" y="3632161"/>
              <a:ext cx="15240" cy="14604"/>
            </a:xfrm>
            <a:custGeom>
              <a:avLst/>
              <a:gdLst/>
              <a:ahLst/>
              <a:cxnLst/>
              <a:rect l="l" t="t" r="r" b="b"/>
              <a:pathLst>
                <a:path w="15239" h="14604">
                  <a:moveTo>
                    <a:pt x="14643" y="0"/>
                  </a:moveTo>
                  <a:lnTo>
                    <a:pt x="0" y="0"/>
                  </a:lnTo>
                  <a:lnTo>
                    <a:pt x="0" y="14566"/>
                  </a:lnTo>
                  <a:lnTo>
                    <a:pt x="14643" y="14566"/>
                  </a:lnTo>
                  <a:lnTo>
                    <a:pt x="146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8" name="object 28"/>
          <p:cNvGrpSpPr/>
          <p:nvPr/>
        </p:nvGrpSpPr>
        <p:grpSpPr>
          <a:xfrm>
            <a:off x="4230785" y="4178936"/>
            <a:ext cx="713105" cy="859155"/>
            <a:chOff x="4230785" y="4178936"/>
            <a:chExt cx="713105" cy="859155"/>
          </a:xfrm>
        </p:grpSpPr>
        <p:sp>
          <p:nvSpPr>
            <p:cNvPr id="29" name="object 29"/>
            <p:cNvSpPr/>
            <p:nvPr/>
          </p:nvSpPr>
          <p:spPr>
            <a:xfrm>
              <a:off x="4230785" y="4178936"/>
              <a:ext cx="713105" cy="859155"/>
            </a:xfrm>
            <a:custGeom>
              <a:avLst/>
              <a:gdLst/>
              <a:ahLst/>
              <a:cxnLst/>
              <a:rect l="l" t="t" r="r" b="b"/>
              <a:pathLst>
                <a:path w="713104" h="859154">
                  <a:moveTo>
                    <a:pt x="356362" y="0"/>
                  </a:moveTo>
                  <a:lnTo>
                    <a:pt x="308006" y="3253"/>
                  </a:lnTo>
                  <a:lnTo>
                    <a:pt x="261627" y="12729"/>
                  </a:lnTo>
                  <a:lnTo>
                    <a:pt x="217650" y="28004"/>
                  </a:lnTo>
                  <a:lnTo>
                    <a:pt x="176499" y="48654"/>
                  </a:lnTo>
                  <a:lnTo>
                    <a:pt x="138600" y="74252"/>
                  </a:lnTo>
                  <a:lnTo>
                    <a:pt x="104376" y="104376"/>
                  </a:lnTo>
                  <a:lnTo>
                    <a:pt x="74252" y="138600"/>
                  </a:lnTo>
                  <a:lnTo>
                    <a:pt x="48654" y="176499"/>
                  </a:lnTo>
                  <a:lnTo>
                    <a:pt x="28004" y="217650"/>
                  </a:lnTo>
                  <a:lnTo>
                    <a:pt x="12729" y="261627"/>
                  </a:lnTo>
                  <a:lnTo>
                    <a:pt x="3253" y="308006"/>
                  </a:lnTo>
                  <a:lnTo>
                    <a:pt x="0" y="356362"/>
                  </a:lnTo>
                  <a:lnTo>
                    <a:pt x="0" y="502589"/>
                  </a:lnTo>
                  <a:lnTo>
                    <a:pt x="3253" y="550945"/>
                  </a:lnTo>
                  <a:lnTo>
                    <a:pt x="12729" y="597324"/>
                  </a:lnTo>
                  <a:lnTo>
                    <a:pt x="28004" y="641301"/>
                  </a:lnTo>
                  <a:lnTo>
                    <a:pt x="48654" y="682451"/>
                  </a:lnTo>
                  <a:lnTo>
                    <a:pt x="74252" y="720351"/>
                  </a:lnTo>
                  <a:lnTo>
                    <a:pt x="104376" y="754575"/>
                  </a:lnTo>
                  <a:lnTo>
                    <a:pt x="138600" y="784698"/>
                  </a:lnTo>
                  <a:lnTo>
                    <a:pt x="176499" y="810297"/>
                  </a:lnTo>
                  <a:lnTo>
                    <a:pt x="217650" y="830946"/>
                  </a:lnTo>
                  <a:lnTo>
                    <a:pt x="261627" y="846222"/>
                  </a:lnTo>
                  <a:lnTo>
                    <a:pt x="308006" y="855698"/>
                  </a:lnTo>
                  <a:lnTo>
                    <a:pt x="356362" y="858951"/>
                  </a:lnTo>
                  <a:lnTo>
                    <a:pt x="404717" y="855698"/>
                  </a:lnTo>
                  <a:lnTo>
                    <a:pt x="451096" y="846222"/>
                  </a:lnTo>
                  <a:lnTo>
                    <a:pt x="495073" y="830946"/>
                  </a:lnTo>
                  <a:lnTo>
                    <a:pt x="536224" y="810297"/>
                  </a:lnTo>
                  <a:lnTo>
                    <a:pt x="574123" y="784698"/>
                  </a:lnTo>
                  <a:lnTo>
                    <a:pt x="608347" y="754575"/>
                  </a:lnTo>
                  <a:lnTo>
                    <a:pt x="638471" y="720351"/>
                  </a:lnTo>
                  <a:lnTo>
                    <a:pt x="664069" y="682451"/>
                  </a:lnTo>
                  <a:lnTo>
                    <a:pt x="684719" y="641301"/>
                  </a:lnTo>
                  <a:lnTo>
                    <a:pt x="699994" y="597324"/>
                  </a:lnTo>
                  <a:lnTo>
                    <a:pt x="709470" y="550945"/>
                  </a:lnTo>
                  <a:lnTo>
                    <a:pt x="712724" y="502589"/>
                  </a:lnTo>
                  <a:lnTo>
                    <a:pt x="712724" y="356362"/>
                  </a:lnTo>
                  <a:lnTo>
                    <a:pt x="709470" y="308006"/>
                  </a:lnTo>
                  <a:lnTo>
                    <a:pt x="699994" y="261627"/>
                  </a:lnTo>
                  <a:lnTo>
                    <a:pt x="684719" y="217650"/>
                  </a:lnTo>
                  <a:lnTo>
                    <a:pt x="664069" y="176499"/>
                  </a:lnTo>
                  <a:lnTo>
                    <a:pt x="638471" y="138600"/>
                  </a:lnTo>
                  <a:lnTo>
                    <a:pt x="608347" y="104376"/>
                  </a:lnTo>
                  <a:lnTo>
                    <a:pt x="574123" y="74252"/>
                  </a:lnTo>
                  <a:lnTo>
                    <a:pt x="536224" y="48654"/>
                  </a:lnTo>
                  <a:lnTo>
                    <a:pt x="495073" y="28004"/>
                  </a:lnTo>
                  <a:lnTo>
                    <a:pt x="451096" y="12729"/>
                  </a:lnTo>
                  <a:lnTo>
                    <a:pt x="404717" y="3253"/>
                  </a:lnTo>
                  <a:lnTo>
                    <a:pt x="356362" y="0"/>
                  </a:lnTo>
                  <a:close/>
                </a:path>
              </a:pathLst>
            </a:custGeom>
            <a:solidFill>
              <a:srgbClr val="F437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385576" y="4407547"/>
              <a:ext cx="403225" cy="402590"/>
            </a:xfrm>
            <a:custGeom>
              <a:avLst/>
              <a:gdLst/>
              <a:ahLst/>
              <a:cxnLst/>
              <a:rect l="l" t="t" r="r" b="b"/>
              <a:pathLst>
                <a:path w="403225" h="402589">
                  <a:moveTo>
                    <a:pt x="56591" y="150202"/>
                  </a:moveTo>
                  <a:lnTo>
                    <a:pt x="41300" y="135559"/>
                  </a:lnTo>
                  <a:lnTo>
                    <a:pt x="56502" y="121158"/>
                  </a:lnTo>
                  <a:lnTo>
                    <a:pt x="47561" y="112128"/>
                  </a:lnTo>
                  <a:lnTo>
                    <a:pt x="32486" y="126860"/>
                  </a:lnTo>
                  <a:lnTo>
                    <a:pt x="24942" y="134569"/>
                  </a:lnTo>
                  <a:lnTo>
                    <a:pt x="25476" y="137934"/>
                  </a:lnTo>
                  <a:lnTo>
                    <a:pt x="46583" y="159258"/>
                  </a:lnTo>
                  <a:lnTo>
                    <a:pt x="56591" y="150202"/>
                  </a:lnTo>
                  <a:close/>
                </a:path>
                <a:path w="403225" h="402589">
                  <a:moveTo>
                    <a:pt x="103301" y="112776"/>
                  </a:moveTo>
                  <a:lnTo>
                    <a:pt x="91681" y="107022"/>
                  </a:lnTo>
                  <a:lnTo>
                    <a:pt x="65709" y="158965"/>
                  </a:lnTo>
                  <a:lnTo>
                    <a:pt x="77317" y="164757"/>
                  </a:lnTo>
                  <a:lnTo>
                    <a:pt x="103301" y="112776"/>
                  </a:lnTo>
                  <a:close/>
                </a:path>
                <a:path w="403225" h="402589">
                  <a:moveTo>
                    <a:pt x="143967" y="134658"/>
                  </a:moveTo>
                  <a:lnTo>
                    <a:pt x="136740" y="127292"/>
                  </a:lnTo>
                  <a:lnTo>
                    <a:pt x="121450" y="112445"/>
                  </a:lnTo>
                  <a:lnTo>
                    <a:pt x="111975" y="121551"/>
                  </a:lnTo>
                  <a:lnTo>
                    <a:pt x="128219" y="136169"/>
                  </a:lnTo>
                  <a:lnTo>
                    <a:pt x="113106" y="150622"/>
                  </a:lnTo>
                  <a:lnTo>
                    <a:pt x="121602" y="159715"/>
                  </a:lnTo>
                  <a:lnTo>
                    <a:pt x="131521" y="149923"/>
                  </a:lnTo>
                  <a:lnTo>
                    <a:pt x="143484" y="137883"/>
                  </a:lnTo>
                  <a:lnTo>
                    <a:pt x="143967" y="134658"/>
                  </a:lnTo>
                  <a:close/>
                </a:path>
                <a:path w="403225" h="402589">
                  <a:moveTo>
                    <a:pt x="402882" y="350926"/>
                  </a:moveTo>
                  <a:lnTo>
                    <a:pt x="401104" y="333133"/>
                  </a:lnTo>
                  <a:lnTo>
                    <a:pt x="395528" y="324370"/>
                  </a:lnTo>
                  <a:lnTo>
                    <a:pt x="393204" y="320738"/>
                  </a:lnTo>
                  <a:lnTo>
                    <a:pt x="389915" y="318706"/>
                  </a:lnTo>
                  <a:lnTo>
                    <a:pt x="389915" y="345173"/>
                  </a:lnTo>
                  <a:lnTo>
                    <a:pt x="306730" y="363359"/>
                  </a:lnTo>
                  <a:lnTo>
                    <a:pt x="246430" y="376516"/>
                  </a:lnTo>
                  <a:lnTo>
                    <a:pt x="191300" y="388467"/>
                  </a:lnTo>
                  <a:lnTo>
                    <a:pt x="188493" y="387883"/>
                  </a:lnTo>
                  <a:lnTo>
                    <a:pt x="186702" y="386740"/>
                  </a:lnTo>
                  <a:lnTo>
                    <a:pt x="178803" y="381584"/>
                  </a:lnTo>
                  <a:lnTo>
                    <a:pt x="170980" y="376364"/>
                  </a:lnTo>
                  <a:lnTo>
                    <a:pt x="170688" y="376161"/>
                  </a:lnTo>
                  <a:lnTo>
                    <a:pt x="163118" y="371119"/>
                  </a:lnTo>
                  <a:lnTo>
                    <a:pt x="127673" y="363321"/>
                  </a:lnTo>
                  <a:lnTo>
                    <a:pt x="104216" y="363359"/>
                  </a:lnTo>
                  <a:lnTo>
                    <a:pt x="104216" y="272376"/>
                  </a:lnTo>
                  <a:lnTo>
                    <a:pt x="171602" y="272313"/>
                  </a:lnTo>
                  <a:lnTo>
                    <a:pt x="173278" y="273164"/>
                  </a:lnTo>
                  <a:lnTo>
                    <a:pt x="189826" y="292722"/>
                  </a:lnTo>
                  <a:lnTo>
                    <a:pt x="197396" y="301510"/>
                  </a:lnTo>
                  <a:lnTo>
                    <a:pt x="206095" y="311454"/>
                  </a:lnTo>
                  <a:lnTo>
                    <a:pt x="209499" y="315290"/>
                  </a:lnTo>
                  <a:lnTo>
                    <a:pt x="208140" y="321081"/>
                  </a:lnTo>
                  <a:lnTo>
                    <a:pt x="207073" y="328066"/>
                  </a:lnTo>
                  <a:lnTo>
                    <a:pt x="205574" y="329336"/>
                  </a:lnTo>
                  <a:lnTo>
                    <a:pt x="200279" y="332346"/>
                  </a:lnTo>
                  <a:lnTo>
                    <a:pt x="191185" y="330835"/>
                  </a:lnTo>
                  <a:lnTo>
                    <a:pt x="162725" y="302399"/>
                  </a:lnTo>
                  <a:lnTo>
                    <a:pt x="161607" y="301409"/>
                  </a:lnTo>
                  <a:lnTo>
                    <a:pt x="160591" y="300443"/>
                  </a:lnTo>
                  <a:lnTo>
                    <a:pt x="152146" y="309854"/>
                  </a:lnTo>
                  <a:lnTo>
                    <a:pt x="152285" y="310045"/>
                  </a:lnTo>
                  <a:lnTo>
                    <a:pt x="152755" y="310819"/>
                  </a:lnTo>
                  <a:lnTo>
                    <a:pt x="172935" y="331063"/>
                  </a:lnTo>
                  <a:lnTo>
                    <a:pt x="179501" y="337566"/>
                  </a:lnTo>
                  <a:lnTo>
                    <a:pt x="186499" y="341972"/>
                  </a:lnTo>
                  <a:lnTo>
                    <a:pt x="195287" y="344055"/>
                  </a:lnTo>
                  <a:lnTo>
                    <a:pt x="204304" y="343687"/>
                  </a:lnTo>
                  <a:lnTo>
                    <a:pt x="212026" y="340728"/>
                  </a:lnTo>
                  <a:lnTo>
                    <a:pt x="217754" y="336969"/>
                  </a:lnTo>
                  <a:lnTo>
                    <a:pt x="220091" y="332346"/>
                  </a:lnTo>
                  <a:lnTo>
                    <a:pt x="220535" y="331470"/>
                  </a:lnTo>
                  <a:lnTo>
                    <a:pt x="221119" y="324370"/>
                  </a:lnTo>
                  <a:lnTo>
                    <a:pt x="369277" y="324370"/>
                  </a:lnTo>
                  <a:lnTo>
                    <a:pt x="389915" y="345173"/>
                  </a:lnTo>
                  <a:lnTo>
                    <a:pt x="389915" y="318706"/>
                  </a:lnTo>
                  <a:lnTo>
                    <a:pt x="381546" y="313512"/>
                  </a:lnTo>
                  <a:lnTo>
                    <a:pt x="369722" y="311454"/>
                  </a:lnTo>
                  <a:lnTo>
                    <a:pt x="368452" y="311226"/>
                  </a:lnTo>
                  <a:lnTo>
                    <a:pt x="296976" y="311454"/>
                  </a:lnTo>
                  <a:lnTo>
                    <a:pt x="221183" y="311365"/>
                  </a:lnTo>
                  <a:lnTo>
                    <a:pt x="218871" y="307860"/>
                  </a:lnTo>
                  <a:lnTo>
                    <a:pt x="217081" y="304507"/>
                  </a:lnTo>
                  <a:lnTo>
                    <a:pt x="206527" y="292074"/>
                  </a:lnTo>
                  <a:lnTo>
                    <a:pt x="189547" y="272288"/>
                  </a:lnTo>
                  <a:lnTo>
                    <a:pt x="179590" y="260565"/>
                  </a:lnTo>
                  <a:lnTo>
                    <a:pt x="177482" y="259549"/>
                  </a:lnTo>
                  <a:lnTo>
                    <a:pt x="177152" y="259397"/>
                  </a:lnTo>
                  <a:lnTo>
                    <a:pt x="176961" y="259295"/>
                  </a:lnTo>
                  <a:lnTo>
                    <a:pt x="143040" y="259397"/>
                  </a:lnTo>
                  <a:lnTo>
                    <a:pt x="140944" y="259397"/>
                  </a:lnTo>
                  <a:lnTo>
                    <a:pt x="104140" y="259384"/>
                  </a:lnTo>
                  <a:lnTo>
                    <a:pt x="104013" y="257378"/>
                  </a:lnTo>
                  <a:lnTo>
                    <a:pt x="103847" y="247726"/>
                  </a:lnTo>
                  <a:lnTo>
                    <a:pt x="102476" y="246405"/>
                  </a:lnTo>
                  <a:lnTo>
                    <a:pt x="90779" y="246392"/>
                  </a:lnTo>
                  <a:lnTo>
                    <a:pt x="90779" y="259549"/>
                  </a:lnTo>
                  <a:lnTo>
                    <a:pt x="90779" y="376161"/>
                  </a:lnTo>
                  <a:lnTo>
                    <a:pt x="65290" y="376161"/>
                  </a:lnTo>
                  <a:lnTo>
                    <a:pt x="65290" y="259562"/>
                  </a:lnTo>
                  <a:lnTo>
                    <a:pt x="90779" y="259549"/>
                  </a:lnTo>
                  <a:lnTo>
                    <a:pt x="90779" y="246392"/>
                  </a:lnTo>
                  <a:lnTo>
                    <a:pt x="51790" y="246405"/>
                  </a:lnTo>
                  <a:lnTo>
                    <a:pt x="51790" y="259562"/>
                  </a:lnTo>
                  <a:lnTo>
                    <a:pt x="51790" y="389039"/>
                  </a:lnTo>
                  <a:lnTo>
                    <a:pt x="13284" y="389039"/>
                  </a:lnTo>
                  <a:lnTo>
                    <a:pt x="13284" y="259562"/>
                  </a:lnTo>
                  <a:lnTo>
                    <a:pt x="51790" y="259562"/>
                  </a:lnTo>
                  <a:lnTo>
                    <a:pt x="51790" y="246405"/>
                  </a:lnTo>
                  <a:lnTo>
                    <a:pt x="51447" y="246405"/>
                  </a:lnTo>
                  <a:lnTo>
                    <a:pt x="5461" y="246278"/>
                  </a:lnTo>
                  <a:lnTo>
                    <a:pt x="2286" y="247116"/>
                  </a:lnTo>
                  <a:lnTo>
                    <a:pt x="0" y="250431"/>
                  </a:lnTo>
                  <a:lnTo>
                    <a:pt x="0" y="402361"/>
                  </a:lnTo>
                  <a:lnTo>
                    <a:pt x="60934" y="402361"/>
                  </a:lnTo>
                  <a:lnTo>
                    <a:pt x="65722" y="399338"/>
                  </a:lnTo>
                  <a:lnTo>
                    <a:pt x="65036" y="394385"/>
                  </a:lnTo>
                  <a:lnTo>
                    <a:pt x="65049" y="389356"/>
                  </a:lnTo>
                  <a:lnTo>
                    <a:pt x="102717" y="389356"/>
                  </a:lnTo>
                  <a:lnTo>
                    <a:pt x="103035" y="389039"/>
                  </a:lnTo>
                  <a:lnTo>
                    <a:pt x="103835" y="388277"/>
                  </a:lnTo>
                  <a:lnTo>
                    <a:pt x="104013" y="378040"/>
                  </a:lnTo>
                  <a:lnTo>
                    <a:pt x="104127" y="376593"/>
                  </a:lnTo>
                  <a:lnTo>
                    <a:pt x="105371" y="376504"/>
                  </a:lnTo>
                  <a:lnTo>
                    <a:pt x="106438" y="376377"/>
                  </a:lnTo>
                  <a:lnTo>
                    <a:pt x="137160" y="376377"/>
                  </a:lnTo>
                  <a:lnTo>
                    <a:pt x="145986" y="376402"/>
                  </a:lnTo>
                  <a:lnTo>
                    <a:pt x="147688" y="376516"/>
                  </a:lnTo>
                  <a:lnTo>
                    <a:pt x="186042" y="402361"/>
                  </a:lnTo>
                  <a:lnTo>
                    <a:pt x="190919" y="402361"/>
                  </a:lnTo>
                  <a:lnTo>
                    <a:pt x="191655" y="402069"/>
                  </a:lnTo>
                  <a:lnTo>
                    <a:pt x="192366" y="401688"/>
                  </a:lnTo>
                  <a:lnTo>
                    <a:pt x="252768" y="388467"/>
                  </a:lnTo>
                  <a:lnTo>
                    <a:pt x="400126" y="356222"/>
                  </a:lnTo>
                  <a:lnTo>
                    <a:pt x="402526" y="354507"/>
                  </a:lnTo>
                  <a:lnTo>
                    <a:pt x="402882" y="350926"/>
                  </a:lnTo>
                  <a:close/>
                </a:path>
                <a:path w="403225" h="402589">
                  <a:moveTo>
                    <a:pt x="402971" y="208280"/>
                  </a:moveTo>
                  <a:lnTo>
                    <a:pt x="402907" y="196850"/>
                  </a:lnTo>
                  <a:lnTo>
                    <a:pt x="400532" y="195580"/>
                  </a:lnTo>
                  <a:lnTo>
                    <a:pt x="390042" y="195580"/>
                  </a:lnTo>
                  <a:lnTo>
                    <a:pt x="390042" y="220980"/>
                  </a:lnTo>
                  <a:lnTo>
                    <a:pt x="389826" y="231140"/>
                  </a:lnTo>
                  <a:lnTo>
                    <a:pt x="387362" y="233680"/>
                  </a:lnTo>
                  <a:lnTo>
                    <a:pt x="118732" y="233680"/>
                  </a:lnTo>
                  <a:lnTo>
                    <a:pt x="116992" y="232410"/>
                  </a:lnTo>
                  <a:lnTo>
                    <a:pt x="117055" y="209550"/>
                  </a:lnTo>
                  <a:lnTo>
                    <a:pt x="117195" y="208280"/>
                  </a:lnTo>
                  <a:lnTo>
                    <a:pt x="389940" y="208280"/>
                  </a:lnTo>
                  <a:lnTo>
                    <a:pt x="390042" y="220980"/>
                  </a:lnTo>
                  <a:lnTo>
                    <a:pt x="390042" y="195580"/>
                  </a:lnTo>
                  <a:lnTo>
                    <a:pt x="383451" y="195580"/>
                  </a:lnTo>
                  <a:lnTo>
                    <a:pt x="383451" y="53340"/>
                  </a:lnTo>
                  <a:lnTo>
                    <a:pt x="382193" y="45720"/>
                  </a:lnTo>
                  <a:lnTo>
                    <a:pt x="381990" y="44450"/>
                  </a:lnTo>
                  <a:lnTo>
                    <a:pt x="377774" y="38100"/>
                  </a:lnTo>
                  <a:lnTo>
                    <a:pt x="371005" y="34290"/>
                  </a:lnTo>
                  <a:lnTo>
                    <a:pt x="370433" y="34213"/>
                  </a:lnTo>
                  <a:lnTo>
                    <a:pt x="370433" y="194310"/>
                  </a:lnTo>
                  <a:lnTo>
                    <a:pt x="357454" y="194310"/>
                  </a:lnTo>
                  <a:lnTo>
                    <a:pt x="357454" y="60960"/>
                  </a:lnTo>
                  <a:lnTo>
                    <a:pt x="355574" y="58420"/>
                  </a:lnTo>
                  <a:lnTo>
                    <a:pt x="344170" y="58420"/>
                  </a:lnTo>
                  <a:lnTo>
                    <a:pt x="344170" y="71120"/>
                  </a:lnTo>
                  <a:lnTo>
                    <a:pt x="344170" y="194310"/>
                  </a:lnTo>
                  <a:lnTo>
                    <a:pt x="162712" y="194310"/>
                  </a:lnTo>
                  <a:lnTo>
                    <a:pt x="162712" y="182880"/>
                  </a:lnTo>
                  <a:lnTo>
                    <a:pt x="168249" y="181610"/>
                  </a:lnTo>
                  <a:lnTo>
                    <a:pt x="169087" y="177800"/>
                  </a:lnTo>
                  <a:lnTo>
                    <a:pt x="169037" y="168910"/>
                  </a:lnTo>
                  <a:lnTo>
                    <a:pt x="168960" y="104140"/>
                  </a:lnTo>
                  <a:lnTo>
                    <a:pt x="168973" y="93980"/>
                  </a:lnTo>
                  <a:lnTo>
                    <a:pt x="168109" y="92710"/>
                  </a:lnTo>
                  <a:lnTo>
                    <a:pt x="162483" y="90170"/>
                  </a:lnTo>
                  <a:lnTo>
                    <a:pt x="162483" y="72390"/>
                  </a:lnTo>
                  <a:lnTo>
                    <a:pt x="175488" y="72390"/>
                  </a:lnTo>
                  <a:lnTo>
                    <a:pt x="175514" y="95250"/>
                  </a:lnTo>
                  <a:lnTo>
                    <a:pt x="177660" y="97790"/>
                  </a:lnTo>
                  <a:lnTo>
                    <a:pt x="191274" y="97790"/>
                  </a:lnTo>
                  <a:lnTo>
                    <a:pt x="192582" y="100330"/>
                  </a:lnTo>
                  <a:lnTo>
                    <a:pt x="193929" y="102870"/>
                  </a:lnTo>
                  <a:lnTo>
                    <a:pt x="195249" y="106680"/>
                  </a:lnTo>
                  <a:lnTo>
                    <a:pt x="195008" y="109220"/>
                  </a:lnTo>
                  <a:lnTo>
                    <a:pt x="192900" y="111760"/>
                  </a:lnTo>
                  <a:lnTo>
                    <a:pt x="190995" y="113030"/>
                  </a:lnTo>
                  <a:lnTo>
                    <a:pt x="186601" y="118110"/>
                  </a:lnTo>
                  <a:lnTo>
                    <a:pt x="186486" y="120650"/>
                  </a:lnTo>
                  <a:lnTo>
                    <a:pt x="193776" y="128270"/>
                  </a:lnTo>
                  <a:lnTo>
                    <a:pt x="198285" y="133350"/>
                  </a:lnTo>
                  <a:lnTo>
                    <a:pt x="202819" y="137160"/>
                  </a:lnTo>
                  <a:lnTo>
                    <a:pt x="207391" y="142240"/>
                  </a:lnTo>
                  <a:lnTo>
                    <a:pt x="210312" y="144780"/>
                  </a:lnTo>
                  <a:lnTo>
                    <a:pt x="214388" y="144780"/>
                  </a:lnTo>
                  <a:lnTo>
                    <a:pt x="221411" y="135890"/>
                  </a:lnTo>
                  <a:lnTo>
                    <a:pt x="226593" y="135890"/>
                  </a:lnTo>
                  <a:lnTo>
                    <a:pt x="232968" y="139700"/>
                  </a:lnTo>
                  <a:lnTo>
                    <a:pt x="233972" y="139700"/>
                  </a:lnTo>
                  <a:lnTo>
                    <a:pt x="233972" y="148590"/>
                  </a:lnTo>
                  <a:lnTo>
                    <a:pt x="234099" y="153670"/>
                  </a:lnTo>
                  <a:lnTo>
                    <a:pt x="236435" y="156210"/>
                  </a:lnTo>
                  <a:lnTo>
                    <a:pt x="270446" y="156210"/>
                  </a:lnTo>
                  <a:lnTo>
                    <a:pt x="272783" y="153670"/>
                  </a:lnTo>
                  <a:lnTo>
                    <a:pt x="272961" y="148590"/>
                  </a:lnTo>
                  <a:lnTo>
                    <a:pt x="273126" y="142240"/>
                  </a:lnTo>
                  <a:lnTo>
                    <a:pt x="273189" y="139700"/>
                  </a:lnTo>
                  <a:lnTo>
                    <a:pt x="282790" y="135890"/>
                  </a:lnTo>
                  <a:lnTo>
                    <a:pt x="283857" y="137160"/>
                  </a:lnTo>
                  <a:lnTo>
                    <a:pt x="285635" y="137160"/>
                  </a:lnTo>
                  <a:lnTo>
                    <a:pt x="291147" y="142240"/>
                  </a:lnTo>
                  <a:lnTo>
                    <a:pt x="294970" y="144780"/>
                  </a:lnTo>
                  <a:lnTo>
                    <a:pt x="298780" y="142240"/>
                  </a:lnTo>
                  <a:lnTo>
                    <a:pt x="304304" y="137160"/>
                  </a:lnTo>
                  <a:lnTo>
                    <a:pt x="305739" y="135890"/>
                  </a:lnTo>
                  <a:lnTo>
                    <a:pt x="308610" y="133350"/>
                  </a:lnTo>
                  <a:lnTo>
                    <a:pt x="312978" y="129540"/>
                  </a:lnTo>
                  <a:lnTo>
                    <a:pt x="314045" y="128270"/>
                  </a:lnTo>
                  <a:lnTo>
                    <a:pt x="320509" y="120650"/>
                  </a:lnTo>
                  <a:lnTo>
                    <a:pt x="320890" y="116840"/>
                  </a:lnTo>
                  <a:lnTo>
                    <a:pt x="311073" y="110490"/>
                  </a:lnTo>
                  <a:lnTo>
                    <a:pt x="311264" y="105410"/>
                  </a:lnTo>
                  <a:lnTo>
                    <a:pt x="315328" y="99060"/>
                  </a:lnTo>
                  <a:lnTo>
                    <a:pt x="316661" y="97790"/>
                  </a:lnTo>
                  <a:lnTo>
                    <a:pt x="329082" y="97790"/>
                  </a:lnTo>
                  <a:lnTo>
                    <a:pt x="331406" y="95250"/>
                  </a:lnTo>
                  <a:lnTo>
                    <a:pt x="331457" y="71120"/>
                  </a:lnTo>
                  <a:lnTo>
                    <a:pt x="344170" y="71120"/>
                  </a:lnTo>
                  <a:lnTo>
                    <a:pt x="344170" y="58420"/>
                  </a:lnTo>
                  <a:lnTo>
                    <a:pt x="318249" y="58420"/>
                  </a:lnTo>
                  <a:lnTo>
                    <a:pt x="318249" y="71120"/>
                  </a:lnTo>
                  <a:lnTo>
                    <a:pt x="318249" y="85090"/>
                  </a:lnTo>
                  <a:lnTo>
                    <a:pt x="307009" y="85090"/>
                  </a:lnTo>
                  <a:lnTo>
                    <a:pt x="305409" y="86360"/>
                  </a:lnTo>
                  <a:lnTo>
                    <a:pt x="302145" y="95250"/>
                  </a:lnTo>
                  <a:lnTo>
                    <a:pt x="300253" y="100330"/>
                  </a:lnTo>
                  <a:lnTo>
                    <a:pt x="295770" y="109220"/>
                  </a:lnTo>
                  <a:lnTo>
                    <a:pt x="295821" y="110490"/>
                  </a:lnTo>
                  <a:lnTo>
                    <a:pt x="300964" y="116840"/>
                  </a:lnTo>
                  <a:lnTo>
                    <a:pt x="302514" y="118110"/>
                  </a:lnTo>
                  <a:lnTo>
                    <a:pt x="304012" y="119380"/>
                  </a:lnTo>
                  <a:lnTo>
                    <a:pt x="294093" y="128270"/>
                  </a:lnTo>
                  <a:lnTo>
                    <a:pt x="292544" y="127000"/>
                  </a:lnTo>
                  <a:lnTo>
                    <a:pt x="291096" y="124460"/>
                  </a:lnTo>
                  <a:lnTo>
                    <a:pt x="286969" y="120650"/>
                  </a:lnTo>
                  <a:lnTo>
                    <a:pt x="284149" y="120650"/>
                  </a:lnTo>
                  <a:lnTo>
                    <a:pt x="275780" y="124460"/>
                  </a:lnTo>
                  <a:lnTo>
                    <a:pt x="270548" y="127000"/>
                  </a:lnTo>
                  <a:lnTo>
                    <a:pt x="261823" y="129540"/>
                  </a:lnTo>
                  <a:lnTo>
                    <a:pt x="259905" y="132080"/>
                  </a:lnTo>
                  <a:lnTo>
                    <a:pt x="259969" y="142240"/>
                  </a:lnTo>
                  <a:lnTo>
                    <a:pt x="246976" y="142240"/>
                  </a:lnTo>
                  <a:lnTo>
                    <a:pt x="246964" y="135890"/>
                  </a:lnTo>
                  <a:lnTo>
                    <a:pt x="247027" y="132080"/>
                  </a:lnTo>
                  <a:lnTo>
                    <a:pt x="245122" y="129540"/>
                  </a:lnTo>
                  <a:lnTo>
                    <a:pt x="240753" y="128270"/>
                  </a:lnTo>
                  <a:lnTo>
                    <a:pt x="236397" y="127000"/>
                  </a:lnTo>
                  <a:lnTo>
                    <a:pt x="231165" y="124460"/>
                  </a:lnTo>
                  <a:lnTo>
                    <a:pt x="222796" y="120650"/>
                  </a:lnTo>
                  <a:lnTo>
                    <a:pt x="219976" y="120650"/>
                  </a:lnTo>
                  <a:lnTo>
                    <a:pt x="215849" y="124460"/>
                  </a:lnTo>
                  <a:lnTo>
                    <a:pt x="214414" y="127000"/>
                  </a:lnTo>
                  <a:lnTo>
                    <a:pt x="212826" y="128270"/>
                  </a:lnTo>
                  <a:lnTo>
                    <a:pt x="202628" y="118110"/>
                  </a:lnTo>
                  <a:lnTo>
                    <a:pt x="206514" y="115570"/>
                  </a:lnTo>
                  <a:lnTo>
                    <a:pt x="210832" y="111760"/>
                  </a:lnTo>
                  <a:lnTo>
                    <a:pt x="210908" y="109220"/>
                  </a:lnTo>
                  <a:lnTo>
                    <a:pt x="207111" y="100330"/>
                  </a:lnTo>
                  <a:lnTo>
                    <a:pt x="204965" y="95250"/>
                  </a:lnTo>
                  <a:lnTo>
                    <a:pt x="201637" y="86360"/>
                  </a:lnTo>
                  <a:lnTo>
                    <a:pt x="199478" y="85090"/>
                  </a:lnTo>
                  <a:lnTo>
                    <a:pt x="188696" y="85090"/>
                  </a:lnTo>
                  <a:lnTo>
                    <a:pt x="188696" y="72390"/>
                  </a:lnTo>
                  <a:lnTo>
                    <a:pt x="188696" y="71120"/>
                  </a:lnTo>
                  <a:lnTo>
                    <a:pt x="199923" y="71120"/>
                  </a:lnTo>
                  <a:lnTo>
                    <a:pt x="201549" y="69850"/>
                  </a:lnTo>
                  <a:lnTo>
                    <a:pt x="205282" y="59690"/>
                  </a:lnTo>
                  <a:lnTo>
                    <a:pt x="206692" y="55880"/>
                  </a:lnTo>
                  <a:lnTo>
                    <a:pt x="211162" y="46990"/>
                  </a:lnTo>
                  <a:lnTo>
                    <a:pt x="211150" y="45720"/>
                  </a:lnTo>
                  <a:lnTo>
                    <a:pt x="211150" y="44450"/>
                  </a:lnTo>
                  <a:lnTo>
                    <a:pt x="205943" y="39370"/>
                  </a:lnTo>
                  <a:lnTo>
                    <a:pt x="204203" y="38100"/>
                  </a:lnTo>
                  <a:lnTo>
                    <a:pt x="202768" y="38100"/>
                  </a:lnTo>
                  <a:lnTo>
                    <a:pt x="212496" y="27940"/>
                  </a:lnTo>
                  <a:lnTo>
                    <a:pt x="213842" y="29210"/>
                  </a:lnTo>
                  <a:lnTo>
                    <a:pt x="215557" y="30480"/>
                  </a:lnTo>
                  <a:lnTo>
                    <a:pt x="219964" y="35560"/>
                  </a:lnTo>
                  <a:lnTo>
                    <a:pt x="222885" y="35560"/>
                  </a:lnTo>
                  <a:lnTo>
                    <a:pt x="230987" y="31750"/>
                  </a:lnTo>
                  <a:lnTo>
                    <a:pt x="235712" y="29210"/>
                  </a:lnTo>
                  <a:lnTo>
                    <a:pt x="239026" y="27940"/>
                  </a:lnTo>
                  <a:lnTo>
                    <a:pt x="245681" y="25400"/>
                  </a:lnTo>
                  <a:lnTo>
                    <a:pt x="246938" y="24130"/>
                  </a:lnTo>
                  <a:lnTo>
                    <a:pt x="246964" y="20320"/>
                  </a:lnTo>
                  <a:lnTo>
                    <a:pt x="246976" y="12700"/>
                  </a:lnTo>
                  <a:lnTo>
                    <a:pt x="259969" y="12700"/>
                  </a:lnTo>
                  <a:lnTo>
                    <a:pt x="260032" y="24130"/>
                  </a:lnTo>
                  <a:lnTo>
                    <a:pt x="261480" y="26670"/>
                  </a:lnTo>
                  <a:lnTo>
                    <a:pt x="270789" y="29210"/>
                  </a:lnTo>
                  <a:lnTo>
                    <a:pt x="275424" y="31750"/>
                  </a:lnTo>
                  <a:lnTo>
                    <a:pt x="284645" y="35560"/>
                  </a:lnTo>
                  <a:lnTo>
                    <a:pt x="286600" y="35560"/>
                  </a:lnTo>
                  <a:lnTo>
                    <a:pt x="291731" y="30480"/>
                  </a:lnTo>
                  <a:lnTo>
                    <a:pt x="292823" y="29210"/>
                  </a:lnTo>
                  <a:lnTo>
                    <a:pt x="293966" y="26670"/>
                  </a:lnTo>
                  <a:lnTo>
                    <a:pt x="304088" y="38100"/>
                  </a:lnTo>
                  <a:lnTo>
                    <a:pt x="302387" y="39370"/>
                  </a:lnTo>
                  <a:lnTo>
                    <a:pt x="300443" y="40640"/>
                  </a:lnTo>
                  <a:lnTo>
                    <a:pt x="296100" y="44450"/>
                  </a:lnTo>
                  <a:lnTo>
                    <a:pt x="296037" y="46990"/>
                  </a:lnTo>
                  <a:lnTo>
                    <a:pt x="299834" y="55880"/>
                  </a:lnTo>
                  <a:lnTo>
                    <a:pt x="301980" y="60960"/>
                  </a:lnTo>
                  <a:lnTo>
                    <a:pt x="305308" y="69850"/>
                  </a:lnTo>
                  <a:lnTo>
                    <a:pt x="307479" y="71120"/>
                  </a:lnTo>
                  <a:lnTo>
                    <a:pt x="318249" y="71120"/>
                  </a:lnTo>
                  <a:lnTo>
                    <a:pt x="318249" y="58420"/>
                  </a:lnTo>
                  <a:lnTo>
                    <a:pt x="315607" y="58420"/>
                  </a:lnTo>
                  <a:lnTo>
                    <a:pt x="314579" y="55880"/>
                  </a:lnTo>
                  <a:lnTo>
                    <a:pt x="313664" y="53340"/>
                  </a:lnTo>
                  <a:lnTo>
                    <a:pt x="310718" y="46990"/>
                  </a:lnTo>
                  <a:lnTo>
                    <a:pt x="311569" y="45720"/>
                  </a:lnTo>
                  <a:lnTo>
                    <a:pt x="367855" y="45720"/>
                  </a:lnTo>
                  <a:lnTo>
                    <a:pt x="370420" y="48260"/>
                  </a:lnTo>
                  <a:lnTo>
                    <a:pt x="370433" y="194310"/>
                  </a:lnTo>
                  <a:lnTo>
                    <a:pt x="370433" y="34213"/>
                  </a:lnTo>
                  <a:lnTo>
                    <a:pt x="361937" y="33020"/>
                  </a:lnTo>
                  <a:lnTo>
                    <a:pt x="331609" y="33020"/>
                  </a:lnTo>
                  <a:lnTo>
                    <a:pt x="324116" y="34290"/>
                  </a:lnTo>
                  <a:lnTo>
                    <a:pt x="312635" y="29210"/>
                  </a:lnTo>
                  <a:lnTo>
                    <a:pt x="311048" y="26670"/>
                  </a:lnTo>
                  <a:lnTo>
                    <a:pt x="308686" y="22860"/>
                  </a:lnTo>
                  <a:lnTo>
                    <a:pt x="306222" y="20320"/>
                  </a:lnTo>
                  <a:lnTo>
                    <a:pt x="295173" y="8890"/>
                  </a:lnTo>
                  <a:lnTo>
                    <a:pt x="294652" y="8890"/>
                  </a:lnTo>
                  <a:lnTo>
                    <a:pt x="285496" y="19050"/>
                  </a:lnTo>
                  <a:lnTo>
                    <a:pt x="283832" y="19050"/>
                  </a:lnTo>
                  <a:lnTo>
                    <a:pt x="282740" y="20320"/>
                  </a:lnTo>
                  <a:lnTo>
                    <a:pt x="273202" y="16510"/>
                  </a:lnTo>
                  <a:lnTo>
                    <a:pt x="273100" y="12700"/>
                  </a:lnTo>
                  <a:lnTo>
                    <a:pt x="272973" y="7620"/>
                  </a:lnTo>
                  <a:lnTo>
                    <a:pt x="272757" y="2540"/>
                  </a:lnTo>
                  <a:lnTo>
                    <a:pt x="270421" y="0"/>
                  </a:lnTo>
                  <a:lnTo>
                    <a:pt x="236524" y="0"/>
                  </a:lnTo>
                  <a:lnTo>
                    <a:pt x="234137" y="2540"/>
                  </a:lnTo>
                  <a:lnTo>
                    <a:pt x="233984" y="7620"/>
                  </a:lnTo>
                  <a:lnTo>
                    <a:pt x="233984" y="16510"/>
                  </a:lnTo>
                  <a:lnTo>
                    <a:pt x="232105" y="16510"/>
                  </a:lnTo>
                  <a:lnTo>
                    <a:pt x="225894" y="20320"/>
                  </a:lnTo>
                  <a:lnTo>
                    <a:pt x="221488" y="20320"/>
                  </a:lnTo>
                  <a:lnTo>
                    <a:pt x="214287" y="10160"/>
                  </a:lnTo>
                  <a:lnTo>
                    <a:pt x="210362" y="11430"/>
                  </a:lnTo>
                  <a:lnTo>
                    <a:pt x="201523" y="19050"/>
                  </a:lnTo>
                  <a:lnTo>
                    <a:pt x="196507" y="25400"/>
                  </a:lnTo>
                  <a:lnTo>
                    <a:pt x="195618" y="26225"/>
                  </a:lnTo>
                  <a:lnTo>
                    <a:pt x="195618" y="46990"/>
                  </a:lnTo>
                  <a:lnTo>
                    <a:pt x="192735" y="58420"/>
                  </a:lnTo>
                  <a:lnTo>
                    <a:pt x="189090" y="59690"/>
                  </a:lnTo>
                  <a:lnTo>
                    <a:pt x="174980" y="58420"/>
                  </a:lnTo>
                  <a:lnTo>
                    <a:pt x="155651" y="58420"/>
                  </a:lnTo>
                  <a:lnTo>
                    <a:pt x="155651" y="104140"/>
                  </a:lnTo>
                  <a:lnTo>
                    <a:pt x="155651" y="168910"/>
                  </a:lnTo>
                  <a:lnTo>
                    <a:pt x="149148" y="168910"/>
                  </a:lnTo>
                  <a:lnTo>
                    <a:pt x="149148" y="182880"/>
                  </a:lnTo>
                  <a:lnTo>
                    <a:pt x="149148" y="194310"/>
                  </a:lnTo>
                  <a:lnTo>
                    <a:pt x="136791" y="194310"/>
                  </a:lnTo>
                  <a:lnTo>
                    <a:pt x="136791" y="182880"/>
                  </a:lnTo>
                  <a:lnTo>
                    <a:pt x="149148" y="182880"/>
                  </a:lnTo>
                  <a:lnTo>
                    <a:pt x="149148" y="168910"/>
                  </a:lnTo>
                  <a:lnTo>
                    <a:pt x="13182" y="168910"/>
                  </a:lnTo>
                  <a:lnTo>
                    <a:pt x="13182" y="104140"/>
                  </a:lnTo>
                  <a:lnTo>
                    <a:pt x="155651" y="104140"/>
                  </a:lnTo>
                  <a:lnTo>
                    <a:pt x="155651" y="58420"/>
                  </a:lnTo>
                  <a:lnTo>
                    <a:pt x="151447" y="58420"/>
                  </a:lnTo>
                  <a:lnTo>
                    <a:pt x="149491" y="60960"/>
                  </a:lnTo>
                  <a:lnTo>
                    <a:pt x="149491" y="91440"/>
                  </a:lnTo>
                  <a:lnTo>
                    <a:pt x="136779" y="91440"/>
                  </a:lnTo>
                  <a:lnTo>
                    <a:pt x="136690" y="90170"/>
                  </a:lnTo>
                  <a:lnTo>
                    <a:pt x="136499" y="88900"/>
                  </a:lnTo>
                  <a:lnTo>
                    <a:pt x="136512" y="48260"/>
                  </a:lnTo>
                  <a:lnTo>
                    <a:pt x="138772" y="45720"/>
                  </a:lnTo>
                  <a:lnTo>
                    <a:pt x="195414" y="45720"/>
                  </a:lnTo>
                  <a:lnTo>
                    <a:pt x="195618" y="46990"/>
                  </a:lnTo>
                  <a:lnTo>
                    <a:pt x="195618" y="26225"/>
                  </a:lnTo>
                  <a:lnTo>
                    <a:pt x="189649" y="31750"/>
                  </a:lnTo>
                  <a:lnTo>
                    <a:pt x="187261" y="33020"/>
                  </a:lnTo>
                  <a:lnTo>
                    <a:pt x="144246" y="33020"/>
                  </a:lnTo>
                  <a:lnTo>
                    <a:pt x="135674" y="34290"/>
                  </a:lnTo>
                  <a:lnTo>
                    <a:pt x="129146" y="38100"/>
                  </a:lnTo>
                  <a:lnTo>
                    <a:pt x="124968" y="44450"/>
                  </a:lnTo>
                  <a:lnTo>
                    <a:pt x="123494" y="53340"/>
                  </a:lnTo>
                  <a:lnTo>
                    <a:pt x="123494" y="91440"/>
                  </a:lnTo>
                  <a:lnTo>
                    <a:pt x="2298" y="91440"/>
                  </a:lnTo>
                  <a:lnTo>
                    <a:pt x="0" y="95250"/>
                  </a:lnTo>
                  <a:lnTo>
                    <a:pt x="0" y="177800"/>
                  </a:lnTo>
                  <a:lnTo>
                    <a:pt x="2298" y="181610"/>
                  </a:lnTo>
                  <a:lnTo>
                    <a:pt x="123266" y="181610"/>
                  </a:lnTo>
                  <a:lnTo>
                    <a:pt x="123266" y="194310"/>
                  </a:lnTo>
                  <a:lnTo>
                    <a:pt x="122707" y="194310"/>
                  </a:lnTo>
                  <a:lnTo>
                    <a:pt x="119062" y="195580"/>
                  </a:lnTo>
                  <a:lnTo>
                    <a:pt x="106413" y="195580"/>
                  </a:lnTo>
                  <a:lnTo>
                    <a:pt x="104038" y="196850"/>
                  </a:lnTo>
                  <a:lnTo>
                    <a:pt x="104013" y="227330"/>
                  </a:lnTo>
                  <a:lnTo>
                    <a:pt x="105575" y="234950"/>
                  </a:lnTo>
                  <a:lnTo>
                    <a:pt x="109715" y="241300"/>
                  </a:lnTo>
                  <a:lnTo>
                    <a:pt x="115912" y="245110"/>
                  </a:lnTo>
                  <a:lnTo>
                    <a:pt x="123685" y="246380"/>
                  </a:lnTo>
                  <a:lnTo>
                    <a:pt x="383222" y="246380"/>
                  </a:lnTo>
                  <a:lnTo>
                    <a:pt x="402920" y="227330"/>
                  </a:lnTo>
                  <a:lnTo>
                    <a:pt x="402971" y="2082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600071" y="4445947"/>
              <a:ext cx="77952" cy="77978"/>
            </a:xfrm>
            <a:prstGeom prst="rect">
              <a:avLst/>
            </a:prstGeom>
          </p:spPr>
        </p:pic>
      </p:grpSp>
      <p:grpSp>
        <p:nvGrpSpPr>
          <p:cNvPr id="33" name="object 33"/>
          <p:cNvGrpSpPr/>
          <p:nvPr/>
        </p:nvGrpSpPr>
        <p:grpSpPr>
          <a:xfrm>
            <a:off x="3179250" y="1863323"/>
            <a:ext cx="713105" cy="859155"/>
            <a:chOff x="3179250" y="1863323"/>
            <a:chExt cx="713105" cy="859155"/>
          </a:xfrm>
        </p:grpSpPr>
        <p:sp>
          <p:nvSpPr>
            <p:cNvPr id="34" name="object 34"/>
            <p:cNvSpPr/>
            <p:nvPr/>
          </p:nvSpPr>
          <p:spPr>
            <a:xfrm>
              <a:off x="3179250" y="1863323"/>
              <a:ext cx="713105" cy="859155"/>
            </a:xfrm>
            <a:custGeom>
              <a:avLst/>
              <a:gdLst/>
              <a:ahLst/>
              <a:cxnLst/>
              <a:rect l="l" t="t" r="r" b="b"/>
              <a:pathLst>
                <a:path w="713104" h="859155">
                  <a:moveTo>
                    <a:pt x="356362" y="0"/>
                  </a:moveTo>
                  <a:lnTo>
                    <a:pt x="308006" y="3253"/>
                  </a:lnTo>
                  <a:lnTo>
                    <a:pt x="261627" y="12729"/>
                  </a:lnTo>
                  <a:lnTo>
                    <a:pt x="217650" y="28004"/>
                  </a:lnTo>
                  <a:lnTo>
                    <a:pt x="176499" y="48654"/>
                  </a:lnTo>
                  <a:lnTo>
                    <a:pt x="138600" y="74252"/>
                  </a:lnTo>
                  <a:lnTo>
                    <a:pt x="104376" y="104376"/>
                  </a:lnTo>
                  <a:lnTo>
                    <a:pt x="74252" y="138600"/>
                  </a:lnTo>
                  <a:lnTo>
                    <a:pt x="48654" y="176499"/>
                  </a:lnTo>
                  <a:lnTo>
                    <a:pt x="28004" y="217650"/>
                  </a:lnTo>
                  <a:lnTo>
                    <a:pt x="12729" y="261627"/>
                  </a:lnTo>
                  <a:lnTo>
                    <a:pt x="3253" y="308006"/>
                  </a:lnTo>
                  <a:lnTo>
                    <a:pt x="0" y="356362"/>
                  </a:lnTo>
                  <a:lnTo>
                    <a:pt x="0" y="502589"/>
                  </a:lnTo>
                  <a:lnTo>
                    <a:pt x="3253" y="550945"/>
                  </a:lnTo>
                  <a:lnTo>
                    <a:pt x="12729" y="597324"/>
                  </a:lnTo>
                  <a:lnTo>
                    <a:pt x="28004" y="641301"/>
                  </a:lnTo>
                  <a:lnTo>
                    <a:pt x="48654" y="682451"/>
                  </a:lnTo>
                  <a:lnTo>
                    <a:pt x="74252" y="720351"/>
                  </a:lnTo>
                  <a:lnTo>
                    <a:pt x="104376" y="754575"/>
                  </a:lnTo>
                  <a:lnTo>
                    <a:pt x="138600" y="784698"/>
                  </a:lnTo>
                  <a:lnTo>
                    <a:pt x="176499" y="810297"/>
                  </a:lnTo>
                  <a:lnTo>
                    <a:pt x="217650" y="830946"/>
                  </a:lnTo>
                  <a:lnTo>
                    <a:pt x="261627" y="846222"/>
                  </a:lnTo>
                  <a:lnTo>
                    <a:pt x="308006" y="855698"/>
                  </a:lnTo>
                  <a:lnTo>
                    <a:pt x="356362" y="858951"/>
                  </a:lnTo>
                  <a:lnTo>
                    <a:pt x="404717" y="855698"/>
                  </a:lnTo>
                  <a:lnTo>
                    <a:pt x="451096" y="846222"/>
                  </a:lnTo>
                  <a:lnTo>
                    <a:pt x="495073" y="830946"/>
                  </a:lnTo>
                  <a:lnTo>
                    <a:pt x="536224" y="810297"/>
                  </a:lnTo>
                  <a:lnTo>
                    <a:pt x="574123" y="784698"/>
                  </a:lnTo>
                  <a:lnTo>
                    <a:pt x="608347" y="754575"/>
                  </a:lnTo>
                  <a:lnTo>
                    <a:pt x="638471" y="720351"/>
                  </a:lnTo>
                  <a:lnTo>
                    <a:pt x="664069" y="682451"/>
                  </a:lnTo>
                  <a:lnTo>
                    <a:pt x="684719" y="641301"/>
                  </a:lnTo>
                  <a:lnTo>
                    <a:pt x="699994" y="597324"/>
                  </a:lnTo>
                  <a:lnTo>
                    <a:pt x="709470" y="550945"/>
                  </a:lnTo>
                  <a:lnTo>
                    <a:pt x="712724" y="502589"/>
                  </a:lnTo>
                  <a:lnTo>
                    <a:pt x="712724" y="356362"/>
                  </a:lnTo>
                  <a:lnTo>
                    <a:pt x="709470" y="308006"/>
                  </a:lnTo>
                  <a:lnTo>
                    <a:pt x="699994" y="261627"/>
                  </a:lnTo>
                  <a:lnTo>
                    <a:pt x="684719" y="217650"/>
                  </a:lnTo>
                  <a:lnTo>
                    <a:pt x="664069" y="176499"/>
                  </a:lnTo>
                  <a:lnTo>
                    <a:pt x="638471" y="138600"/>
                  </a:lnTo>
                  <a:lnTo>
                    <a:pt x="608347" y="104376"/>
                  </a:lnTo>
                  <a:lnTo>
                    <a:pt x="574123" y="74252"/>
                  </a:lnTo>
                  <a:lnTo>
                    <a:pt x="536224" y="48654"/>
                  </a:lnTo>
                  <a:lnTo>
                    <a:pt x="495073" y="28004"/>
                  </a:lnTo>
                  <a:lnTo>
                    <a:pt x="451096" y="12729"/>
                  </a:lnTo>
                  <a:lnTo>
                    <a:pt x="404717" y="3253"/>
                  </a:lnTo>
                  <a:lnTo>
                    <a:pt x="356362" y="0"/>
                  </a:lnTo>
                  <a:close/>
                </a:path>
              </a:pathLst>
            </a:custGeom>
            <a:solidFill>
              <a:srgbClr val="5292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310244" y="2067615"/>
              <a:ext cx="450850" cy="450850"/>
            </a:xfrm>
            <a:custGeom>
              <a:avLst/>
              <a:gdLst/>
              <a:ahLst/>
              <a:cxnLst/>
              <a:rect l="l" t="t" r="r" b="b"/>
              <a:pathLst>
                <a:path w="450850" h="450850">
                  <a:moveTo>
                    <a:pt x="218779" y="0"/>
                  </a:moveTo>
                  <a:lnTo>
                    <a:pt x="218677" y="221348"/>
                  </a:lnTo>
                  <a:lnTo>
                    <a:pt x="217839" y="224751"/>
                  </a:lnTo>
                  <a:lnTo>
                    <a:pt x="113699" y="405155"/>
                  </a:lnTo>
                  <a:lnTo>
                    <a:pt x="78000" y="377605"/>
                  </a:lnTo>
                  <a:lnTo>
                    <a:pt x="48219" y="341463"/>
                  </a:lnTo>
                  <a:lnTo>
                    <a:pt x="26419" y="298227"/>
                  </a:lnTo>
                  <a:lnTo>
                    <a:pt x="14661" y="249396"/>
                  </a:lnTo>
                  <a:lnTo>
                    <a:pt x="15008" y="196468"/>
                  </a:lnTo>
                  <a:lnTo>
                    <a:pt x="25785" y="153383"/>
                  </a:lnTo>
                  <a:lnTo>
                    <a:pt x="46260" y="112316"/>
                  </a:lnTo>
                  <a:lnTo>
                    <a:pt x="75585" y="75512"/>
                  </a:lnTo>
                  <a:lnTo>
                    <a:pt x="112909" y="45218"/>
                  </a:lnTo>
                  <a:lnTo>
                    <a:pt x="157385" y="23680"/>
                  </a:lnTo>
                  <a:lnTo>
                    <a:pt x="208162" y="13144"/>
                  </a:lnTo>
                  <a:lnTo>
                    <a:pt x="207311" y="723"/>
                  </a:lnTo>
                  <a:lnTo>
                    <a:pt x="164439" y="7959"/>
                  </a:lnTo>
                  <a:lnTo>
                    <a:pt x="122131" y="24647"/>
                  </a:lnTo>
                  <a:lnTo>
                    <a:pt x="82692" y="50477"/>
                  </a:lnTo>
                  <a:lnTo>
                    <a:pt x="48426" y="85139"/>
                  </a:lnTo>
                  <a:lnTo>
                    <a:pt x="21638" y="128322"/>
                  </a:lnTo>
                  <a:lnTo>
                    <a:pt x="4632" y="179717"/>
                  </a:lnTo>
                  <a:lnTo>
                    <a:pt x="0" y="232459"/>
                  </a:lnTo>
                  <a:lnTo>
                    <a:pt x="7080" y="281912"/>
                  </a:lnTo>
                  <a:lnTo>
                    <a:pt x="24172" y="326894"/>
                  </a:lnTo>
                  <a:lnTo>
                    <a:pt x="49576" y="366228"/>
                  </a:lnTo>
                  <a:lnTo>
                    <a:pt x="81589" y="398732"/>
                  </a:lnTo>
                  <a:lnTo>
                    <a:pt x="118513" y="423227"/>
                  </a:lnTo>
                  <a:lnTo>
                    <a:pt x="228469" y="232803"/>
                  </a:lnTo>
                  <a:lnTo>
                    <a:pt x="230311" y="231597"/>
                  </a:lnTo>
                  <a:lnTo>
                    <a:pt x="432469" y="231698"/>
                  </a:lnTo>
                  <a:lnTo>
                    <a:pt x="437130" y="231927"/>
                  </a:lnTo>
                  <a:lnTo>
                    <a:pt x="432870" y="270162"/>
                  </a:lnTo>
                  <a:lnTo>
                    <a:pt x="419701" y="310967"/>
                  </a:lnTo>
                  <a:lnTo>
                    <a:pt x="396409" y="351079"/>
                  </a:lnTo>
                  <a:lnTo>
                    <a:pt x="361781" y="387235"/>
                  </a:lnTo>
                  <a:lnTo>
                    <a:pt x="319382" y="415213"/>
                  </a:lnTo>
                  <a:lnTo>
                    <a:pt x="275320" y="431863"/>
                  </a:lnTo>
                  <a:lnTo>
                    <a:pt x="229688" y="437554"/>
                  </a:lnTo>
                  <a:lnTo>
                    <a:pt x="182578" y="432652"/>
                  </a:lnTo>
                  <a:lnTo>
                    <a:pt x="134083" y="417525"/>
                  </a:lnTo>
                  <a:lnTo>
                    <a:pt x="128812" y="428764"/>
                  </a:lnTo>
                  <a:lnTo>
                    <a:pt x="171144" y="443964"/>
                  </a:lnTo>
                  <a:lnTo>
                    <a:pt x="211299" y="450557"/>
                  </a:lnTo>
                  <a:lnTo>
                    <a:pt x="238604" y="450557"/>
                  </a:lnTo>
                  <a:lnTo>
                    <a:pt x="314801" y="432027"/>
                  </a:lnTo>
                  <a:lnTo>
                    <a:pt x="358142" y="407654"/>
                  </a:lnTo>
                  <a:lnTo>
                    <a:pt x="394673" y="373932"/>
                  </a:lnTo>
                  <a:lnTo>
                    <a:pt x="424379" y="330911"/>
                  </a:lnTo>
                  <a:lnTo>
                    <a:pt x="442113" y="287961"/>
                  </a:lnTo>
                  <a:lnTo>
                    <a:pt x="450173" y="240804"/>
                  </a:lnTo>
                  <a:lnTo>
                    <a:pt x="450833" y="238290"/>
                  </a:lnTo>
                  <a:lnTo>
                    <a:pt x="450833" y="218033"/>
                  </a:lnTo>
                  <a:lnTo>
                    <a:pt x="449119" y="218439"/>
                  </a:lnTo>
                  <a:lnTo>
                    <a:pt x="366290" y="218427"/>
                  </a:lnTo>
                  <a:lnTo>
                    <a:pt x="363927" y="217855"/>
                  </a:lnTo>
                  <a:lnTo>
                    <a:pt x="363927" y="182194"/>
                  </a:lnTo>
                  <a:lnTo>
                    <a:pt x="350821" y="182194"/>
                  </a:lnTo>
                  <a:lnTo>
                    <a:pt x="350821" y="217652"/>
                  </a:lnTo>
                  <a:lnTo>
                    <a:pt x="349818" y="218287"/>
                  </a:lnTo>
                  <a:lnTo>
                    <a:pt x="259914" y="218490"/>
                  </a:lnTo>
                  <a:lnTo>
                    <a:pt x="260041" y="182194"/>
                  </a:lnTo>
                  <a:lnTo>
                    <a:pt x="246656" y="182194"/>
                  </a:lnTo>
                  <a:lnTo>
                    <a:pt x="246656" y="218465"/>
                  </a:lnTo>
                  <a:lnTo>
                    <a:pt x="232444" y="218465"/>
                  </a:lnTo>
                  <a:lnTo>
                    <a:pt x="232444" y="12992"/>
                  </a:lnTo>
                  <a:lnTo>
                    <a:pt x="262111" y="16006"/>
                  </a:lnTo>
                  <a:lnTo>
                    <a:pt x="317233" y="33860"/>
                  </a:lnTo>
                  <a:lnTo>
                    <a:pt x="379960" y="80246"/>
                  </a:lnTo>
                  <a:lnTo>
                    <a:pt x="408154" y="117303"/>
                  </a:lnTo>
                  <a:lnTo>
                    <a:pt x="427230" y="159865"/>
                  </a:lnTo>
                  <a:lnTo>
                    <a:pt x="437194" y="207873"/>
                  </a:lnTo>
                  <a:lnTo>
                    <a:pt x="449678" y="206959"/>
                  </a:lnTo>
                  <a:lnTo>
                    <a:pt x="441018" y="158902"/>
                  </a:lnTo>
                  <a:lnTo>
                    <a:pt x="421953" y="114588"/>
                  </a:lnTo>
                  <a:lnTo>
                    <a:pt x="393862" y="75469"/>
                  </a:lnTo>
                  <a:lnTo>
                    <a:pt x="358122" y="42998"/>
                  </a:lnTo>
                  <a:lnTo>
                    <a:pt x="316110" y="18627"/>
                  </a:lnTo>
                  <a:lnTo>
                    <a:pt x="269203" y="3810"/>
                  </a:lnTo>
                  <a:lnTo>
                    <a:pt x="218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333988" y="2112959"/>
              <a:ext cx="368581" cy="380112"/>
            </a:xfrm>
            <a:prstGeom prst="rect">
              <a:avLst/>
            </a:prstGeom>
          </p:spPr>
        </p:pic>
      </p:grpSp>
      <p:grpSp>
        <p:nvGrpSpPr>
          <p:cNvPr id="37" name="object 37"/>
          <p:cNvGrpSpPr/>
          <p:nvPr/>
        </p:nvGrpSpPr>
        <p:grpSpPr>
          <a:xfrm>
            <a:off x="3179250" y="3021130"/>
            <a:ext cx="713105" cy="859155"/>
            <a:chOff x="3179250" y="3021130"/>
            <a:chExt cx="713105" cy="859155"/>
          </a:xfrm>
        </p:grpSpPr>
        <p:sp>
          <p:nvSpPr>
            <p:cNvPr id="38" name="object 38"/>
            <p:cNvSpPr/>
            <p:nvPr/>
          </p:nvSpPr>
          <p:spPr>
            <a:xfrm>
              <a:off x="3179250" y="3021130"/>
              <a:ext cx="713105" cy="859155"/>
            </a:xfrm>
            <a:custGeom>
              <a:avLst/>
              <a:gdLst/>
              <a:ahLst/>
              <a:cxnLst/>
              <a:rect l="l" t="t" r="r" b="b"/>
              <a:pathLst>
                <a:path w="713104" h="859154">
                  <a:moveTo>
                    <a:pt x="356362" y="0"/>
                  </a:moveTo>
                  <a:lnTo>
                    <a:pt x="308006" y="3253"/>
                  </a:lnTo>
                  <a:lnTo>
                    <a:pt x="261627" y="12729"/>
                  </a:lnTo>
                  <a:lnTo>
                    <a:pt x="217650" y="28004"/>
                  </a:lnTo>
                  <a:lnTo>
                    <a:pt x="176499" y="48654"/>
                  </a:lnTo>
                  <a:lnTo>
                    <a:pt x="138600" y="74252"/>
                  </a:lnTo>
                  <a:lnTo>
                    <a:pt x="104376" y="104376"/>
                  </a:lnTo>
                  <a:lnTo>
                    <a:pt x="74252" y="138600"/>
                  </a:lnTo>
                  <a:lnTo>
                    <a:pt x="48654" y="176499"/>
                  </a:lnTo>
                  <a:lnTo>
                    <a:pt x="28004" y="217650"/>
                  </a:lnTo>
                  <a:lnTo>
                    <a:pt x="12729" y="261627"/>
                  </a:lnTo>
                  <a:lnTo>
                    <a:pt x="3253" y="308006"/>
                  </a:lnTo>
                  <a:lnTo>
                    <a:pt x="0" y="356362"/>
                  </a:lnTo>
                  <a:lnTo>
                    <a:pt x="0" y="502589"/>
                  </a:lnTo>
                  <a:lnTo>
                    <a:pt x="3253" y="550945"/>
                  </a:lnTo>
                  <a:lnTo>
                    <a:pt x="12729" y="597324"/>
                  </a:lnTo>
                  <a:lnTo>
                    <a:pt x="28004" y="641301"/>
                  </a:lnTo>
                  <a:lnTo>
                    <a:pt x="48654" y="682451"/>
                  </a:lnTo>
                  <a:lnTo>
                    <a:pt x="74252" y="720351"/>
                  </a:lnTo>
                  <a:lnTo>
                    <a:pt x="104376" y="754575"/>
                  </a:lnTo>
                  <a:lnTo>
                    <a:pt x="138600" y="784698"/>
                  </a:lnTo>
                  <a:lnTo>
                    <a:pt x="176499" y="810297"/>
                  </a:lnTo>
                  <a:lnTo>
                    <a:pt x="217650" y="830946"/>
                  </a:lnTo>
                  <a:lnTo>
                    <a:pt x="261627" y="846222"/>
                  </a:lnTo>
                  <a:lnTo>
                    <a:pt x="308006" y="855698"/>
                  </a:lnTo>
                  <a:lnTo>
                    <a:pt x="356362" y="858951"/>
                  </a:lnTo>
                  <a:lnTo>
                    <a:pt x="404717" y="855698"/>
                  </a:lnTo>
                  <a:lnTo>
                    <a:pt x="451096" y="846222"/>
                  </a:lnTo>
                  <a:lnTo>
                    <a:pt x="495073" y="830946"/>
                  </a:lnTo>
                  <a:lnTo>
                    <a:pt x="536224" y="810297"/>
                  </a:lnTo>
                  <a:lnTo>
                    <a:pt x="574123" y="784698"/>
                  </a:lnTo>
                  <a:lnTo>
                    <a:pt x="608347" y="754575"/>
                  </a:lnTo>
                  <a:lnTo>
                    <a:pt x="638471" y="720351"/>
                  </a:lnTo>
                  <a:lnTo>
                    <a:pt x="664069" y="682451"/>
                  </a:lnTo>
                  <a:lnTo>
                    <a:pt x="684719" y="641301"/>
                  </a:lnTo>
                  <a:lnTo>
                    <a:pt x="699994" y="597324"/>
                  </a:lnTo>
                  <a:lnTo>
                    <a:pt x="709470" y="550945"/>
                  </a:lnTo>
                  <a:lnTo>
                    <a:pt x="712724" y="502589"/>
                  </a:lnTo>
                  <a:lnTo>
                    <a:pt x="712724" y="356362"/>
                  </a:lnTo>
                  <a:lnTo>
                    <a:pt x="709470" y="308006"/>
                  </a:lnTo>
                  <a:lnTo>
                    <a:pt x="699994" y="261627"/>
                  </a:lnTo>
                  <a:lnTo>
                    <a:pt x="684719" y="217650"/>
                  </a:lnTo>
                  <a:lnTo>
                    <a:pt x="664069" y="176499"/>
                  </a:lnTo>
                  <a:lnTo>
                    <a:pt x="638471" y="138600"/>
                  </a:lnTo>
                  <a:lnTo>
                    <a:pt x="608347" y="104376"/>
                  </a:lnTo>
                  <a:lnTo>
                    <a:pt x="574123" y="74252"/>
                  </a:lnTo>
                  <a:lnTo>
                    <a:pt x="536224" y="48654"/>
                  </a:lnTo>
                  <a:lnTo>
                    <a:pt x="495073" y="28004"/>
                  </a:lnTo>
                  <a:lnTo>
                    <a:pt x="451096" y="12729"/>
                  </a:lnTo>
                  <a:lnTo>
                    <a:pt x="404717" y="3253"/>
                  </a:lnTo>
                  <a:lnTo>
                    <a:pt x="356362" y="0"/>
                  </a:lnTo>
                  <a:close/>
                </a:path>
              </a:pathLst>
            </a:custGeom>
            <a:solidFill>
              <a:srgbClr val="5292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326688" y="3241649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4" h="418464">
                  <a:moveTo>
                    <a:pt x="271017" y="313448"/>
                  </a:moveTo>
                  <a:lnTo>
                    <a:pt x="146837" y="313448"/>
                  </a:lnTo>
                  <a:lnTo>
                    <a:pt x="140271" y="365683"/>
                  </a:lnTo>
                  <a:lnTo>
                    <a:pt x="116128" y="365709"/>
                  </a:lnTo>
                  <a:lnTo>
                    <a:pt x="113258" y="368604"/>
                  </a:lnTo>
                  <a:lnTo>
                    <a:pt x="113205" y="397497"/>
                  </a:lnTo>
                  <a:lnTo>
                    <a:pt x="113068" y="398907"/>
                  </a:lnTo>
                  <a:lnTo>
                    <a:pt x="112966" y="400786"/>
                  </a:lnTo>
                  <a:lnTo>
                    <a:pt x="95491" y="400786"/>
                  </a:lnTo>
                  <a:lnTo>
                    <a:pt x="95491" y="417931"/>
                  </a:lnTo>
                  <a:lnTo>
                    <a:pt x="322364" y="417931"/>
                  </a:lnTo>
                  <a:lnTo>
                    <a:pt x="322364" y="400812"/>
                  </a:lnTo>
                  <a:lnTo>
                    <a:pt x="304888" y="400812"/>
                  </a:lnTo>
                  <a:lnTo>
                    <a:pt x="304844" y="399986"/>
                  </a:lnTo>
                  <a:lnTo>
                    <a:pt x="130797" y="399986"/>
                  </a:lnTo>
                  <a:lnTo>
                    <a:pt x="130797" y="383298"/>
                  </a:lnTo>
                  <a:lnTo>
                    <a:pt x="304687" y="383298"/>
                  </a:lnTo>
                  <a:lnTo>
                    <a:pt x="304698" y="382485"/>
                  </a:lnTo>
                  <a:lnTo>
                    <a:pt x="304482" y="368973"/>
                  </a:lnTo>
                  <a:lnTo>
                    <a:pt x="301205" y="365785"/>
                  </a:lnTo>
                  <a:lnTo>
                    <a:pt x="294027" y="365696"/>
                  </a:lnTo>
                  <a:lnTo>
                    <a:pt x="277558" y="365696"/>
                  </a:lnTo>
                  <a:lnTo>
                    <a:pt x="277533" y="365493"/>
                  </a:lnTo>
                  <a:lnTo>
                    <a:pt x="157886" y="365493"/>
                  </a:lnTo>
                  <a:lnTo>
                    <a:pt x="164337" y="313728"/>
                  </a:lnTo>
                  <a:lnTo>
                    <a:pt x="271052" y="313728"/>
                  </a:lnTo>
                  <a:lnTo>
                    <a:pt x="271017" y="313448"/>
                  </a:lnTo>
                  <a:close/>
                </a:path>
                <a:path w="418464" h="418464">
                  <a:moveTo>
                    <a:pt x="304687" y="383298"/>
                  </a:moveTo>
                  <a:lnTo>
                    <a:pt x="287083" y="383298"/>
                  </a:lnTo>
                  <a:lnTo>
                    <a:pt x="287083" y="399986"/>
                  </a:lnTo>
                  <a:lnTo>
                    <a:pt x="304844" y="399986"/>
                  </a:lnTo>
                  <a:lnTo>
                    <a:pt x="304784" y="398907"/>
                  </a:lnTo>
                  <a:lnTo>
                    <a:pt x="304634" y="397497"/>
                  </a:lnTo>
                  <a:lnTo>
                    <a:pt x="304687" y="383298"/>
                  </a:lnTo>
                  <a:close/>
                </a:path>
                <a:path w="418464" h="418464">
                  <a:moveTo>
                    <a:pt x="288899" y="365633"/>
                  </a:moveTo>
                  <a:lnTo>
                    <a:pt x="283349" y="365696"/>
                  </a:lnTo>
                  <a:lnTo>
                    <a:pt x="294027" y="365696"/>
                  </a:lnTo>
                  <a:lnTo>
                    <a:pt x="288899" y="365633"/>
                  </a:lnTo>
                  <a:close/>
                </a:path>
                <a:path w="418464" h="418464">
                  <a:moveTo>
                    <a:pt x="271052" y="313728"/>
                  </a:moveTo>
                  <a:lnTo>
                    <a:pt x="253504" y="313728"/>
                  </a:lnTo>
                  <a:lnTo>
                    <a:pt x="259956" y="365493"/>
                  </a:lnTo>
                  <a:lnTo>
                    <a:pt x="277533" y="365493"/>
                  </a:lnTo>
                  <a:lnTo>
                    <a:pt x="271052" y="313728"/>
                  </a:lnTo>
                  <a:close/>
                </a:path>
                <a:path w="418464" h="418464">
                  <a:moveTo>
                    <a:pt x="226021" y="0"/>
                  </a:moveTo>
                  <a:lnTo>
                    <a:pt x="29578" y="12"/>
                  </a:lnTo>
                  <a:lnTo>
                    <a:pt x="0" y="29463"/>
                  </a:lnTo>
                  <a:lnTo>
                    <a:pt x="45" y="284403"/>
                  </a:lnTo>
                  <a:lnTo>
                    <a:pt x="1941" y="296614"/>
                  </a:lnTo>
                  <a:lnTo>
                    <a:pt x="7619" y="305819"/>
                  </a:lnTo>
                  <a:lnTo>
                    <a:pt x="16812" y="311504"/>
                  </a:lnTo>
                  <a:lnTo>
                    <a:pt x="29298" y="313448"/>
                  </a:lnTo>
                  <a:lnTo>
                    <a:pt x="385508" y="313448"/>
                  </a:lnTo>
                  <a:lnTo>
                    <a:pt x="397754" y="312498"/>
                  </a:lnTo>
                  <a:lnTo>
                    <a:pt x="406390" y="309079"/>
                  </a:lnTo>
                  <a:lnTo>
                    <a:pt x="412669" y="302336"/>
                  </a:lnTo>
                  <a:lnTo>
                    <a:pt x="415621" y="296103"/>
                  </a:lnTo>
                  <a:lnTo>
                    <a:pt x="128117" y="296103"/>
                  </a:lnTo>
                  <a:lnTo>
                    <a:pt x="20535" y="296075"/>
                  </a:lnTo>
                  <a:lnTo>
                    <a:pt x="17411" y="292988"/>
                  </a:lnTo>
                  <a:lnTo>
                    <a:pt x="17360" y="20040"/>
                  </a:lnTo>
                  <a:lnTo>
                    <a:pt x="20053" y="17360"/>
                  </a:lnTo>
                  <a:lnTo>
                    <a:pt x="226021" y="17360"/>
                  </a:lnTo>
                  <a:lnTo>
                    <a:pt x="226021" y="0"/>
                  </a:lnTo>
                  <a:close/>
                </a:path>
                <a:path w="418464" h="418464">
                  <a:moveTo>
                    <a:pt x="258152" y="295821"/>
                  </a:moveTo>
                  <a:lnTo>
                    <a:pt x="128117" y="296103"/>
                  </a:lnTo>
                  <a:lnTo>
                    <a:pt x="415622" y="296100"/>
                  </a:lnTo>
                  <a:lnTo>
                    <a:pt x="387756" y="296100"/>
                  </a:lnTo>
                  <a:lnTo>
                    <a:pt x="258152" y="295821"/>
                  </a:lnTo>
                  <a:close/>
                </a:path>
                <a:path w="418464" h="418464">
                  <a:moveTo>
                    <a:pt x="417842" y="191820"/>
                  </a:moveTo>
                  <a:lnTo>
                    <a:pt x="400494" y="191820"/>
                  </a:lnTo>
                  <a:lnTo>
                    <a:pt x="400469" y="292811"/>
                  </a:lnTo>
                  <a:lnTo>
                    <a:pt x="397230" y="296011"/>
                  </a:lnTo>
                  <a:lnTo>
                    <a:pt x="387756" y="296100"/>
                  </a:lnTo>
                  <a:lnTo>
                    <a:pt x="415622" y="296100"/>
                  </a:lnTo>
                  <a:lnTo>
                    <a:pt x="417842" y="291414"/>
                  </a:lnTo>
                  <a:lnTo>
                    <a:pt x="417842" y="1918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535666" y="3241641"/>
              <a:ext cx="208864" cy="208997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3361766" y="3477031"/>
              <a:ext cx="347980" cy="17145"/>
            </a:xfrm>
            <a:custGeom>
              <a:avLst/>
              <a:gdLst/>
              <a:ahLst/>
              <a:cxnLst/>
              <a:rect l="l" t="t" r="r" b="b"/>
              <a:pathLst>
                <a:path w="347979" h="17145">
                  <a:moveTo>
                    <a:pt x="347637" y="0"/>
                  </a:moveTo>
                  <a:lnTo>
                    <a:pt x="0" y="0"/>
                  </a:lnTo>
                  <a:lnTo>
                    <a:pt x="0" y="16789"/>
                  </a:lnTo>
                  <a:lnTo>
                    <a:pt x="347637" y="16789"/>
                  </a:lnTo>
                  <a:lnTo>
                    <a:pt x="34763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2" name="object 4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370160" y="3285141"/>
              <a:ext cx="156438" cy="173951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605293" y="3311353"/>
              <a:ext cx="69557" cy="69570"/>
            </a:xfrm>
            <a:prstGeom prst="rect">
              <a:avLst/>
            </a:prstGeom>
          </p:spPr>
        </p:pic>
      </p:grpSp>
      <p:pic>
        <p:nvPicPr>
          <p:cNvPr id="44" name="object 4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3179250" y="4178936"/>
            <a:ext cx="712724" cy="858951"/>
          </a:xfrm>
          <a:prstGeom prst="rect">
            <a:avLst/>
          </a:prstGeom>
        </p:spPr>
      </p:pic>
      <p:sp>
        <p:nvSpPr>
          <p:cNvPr id="45" name="object 45"/>
          <p:cNvSpPr/>
          <p:nvPr/>
        </p:nvSpPr>
        <p:spPr>
          <a:xfrm>
            <a:off x="788976" y="5594450"/>
            <a:ext cx="2419350" cy="1415415"/>
          </a:xfrm>
          <a:custGeom>
            <a:avLst/>
            <a:gdLst/>
            <a:ahLst/>
            <a:cxnLst/>
            <a:rect l="l" t="t" r="r" b="b"/>
            <a:pathLst>
              <a:path w="2419350" h="1415415">
                <a:moveTo>
                  <a:pt x="978090" y="0"/>
                </a:moveTo>
                <a:lnTo>
                  <a:pt x="874141" y="0"/>
                </a:lnTo>
                <a:lnTo>
                  <a:pt x="828047" y="8796"/>
                </a:lnTo>
                <a:lnTo>
                  <a:pt x="782269" y="18821"/>
                </a:lnTo>
                <a:lnTo>
                  <a:pt x="734543" y="33495"/>
                </a:lnTo>
                <a:lnTo>
                  <a:pt x="688860" y="52101"/>
                </a:lnTo>
                <a:lnTo>
                  <a:pt x="645391" y="74422"/>
                </a:lnTo>
                <a:lnTo>
                  <a:pt x="604309" y="100236"/>
                </a:lnTo>
                <a:lnTo>
                  <a:pt x="565786" y="129326"/>
                </a:lnTo>
                <a:lnTo>
                  <a:pt x="529996" y="161472"/>
                </a:lnTo>
                <a:lnTo>
                  <a:pt x="497109" y="196454"/>
                </a:lnTo>
                <a:lnTo>
                  <a:pt x="467299" y="234054"/>
                </a:lnTo>
                <a:lnTo>
                  <a:pt x="440738" y="274051"/>
                </a:lnTo>
                <a:lnTo>
                  <a:pt x="417599" y="316227"/>
                </a:lnTo>
                <a:lnTo>
                  <a:pt x="398053" y="360362"/>
                </a:lnTo>
                <a:lnTo>
                  <a:pt x="382274" y="406236"/>
                </a:lnTo>
                <a:lnTo>
                  <a:pt x="370433" y="453632"/>
                </a:lnTo>
                <a:lnTo>
                  <a:pt x="362703" y="502328"/>
                </a:lnTo>
                <a:lnTo>
                  <a:pt x="359257" y="552107"/>
                </a:lnTo>
                <a:lnTo>
                  <a:pt x="359105" y="558241"/>
                </a:lnTo>
                <a:lnTo>
                  <a:pt x="358013" y="571017"/>
                </a:lnTo>
                <a:lnTo>
                  <a:pt x="314548" y="581936"/>
                </a:lnTo>
                <a:lnTo>
                  <a:pt x="253124" y="605752"/>
                </a:lnTo>
                <a:lnTo>
                  <a:pt x="209492" y="628422"/>
                </a:lnTo>
                <a:lnTo>
                  <a:pt x="169756" y="654428"/>
                </a:lnTo>
                <a:lnTo>
                  <a:pt x="133958" y="683805"/>
                </a:lnTo>
                <a:lnTo>
                  <a:pt x="102141" y="716587"/>
                </a:lnTo>
                <a:lnTo>
                  <a:pt x="74348" y="752808"/>
                </a:lnTo>
                <a:lnTo>
                  <a:pt x="50621" y="792502"/>
                </a:lnTo>
                <a:lnTo>
                  <a:pt x="31003" y="835703"/>
                </a:lnTo>
                <a:lnTo>
                  <a:pt x="15538" y="882446"/>
                </a:lnTo>
                <a:lnTo>
                  <a:pt x="4267" y="932764"/>
                </a:lnTo>
                <a:lnTo>
                  <a:pt x="3340" y="938072"/>
                </a:lnTo>
                <a:lnTo>
                  <a:pt x="1447" y="943216"/>
                </a:lnTo>
                <a:lnTo>
                  <a:pt x="0" y="948436"/>
                </a:lnTo>
                <a:lnTo>
                  <a:pt x="0" y="1033360"/>
                </a:lnTo>
                <a:lnTo>
                  <a:pt x="9535" y="1078009"/>
                </a:lnTo>
                <a:lnTo>
                  <a:pt x="27466" y="1138358"/>
                </a:lnTo>
                <a:lnTo>
                  <a:pt x="46610" y="1181485"/>
                </a:lnTo>
                <a:lnTo>
                  <a:pt x="70168" y="1221888"/>
                </a:lnTo>
                <a:lnTo>
                  <a:pt x="97794" y="1259277"/>
                </a:lnTo>
                <a:lnTo>
                  <a:pt x="129143" y="1293363"/>
                </a:lnTo>
                <a:lnTo>
                  <a:pt x="163868" y="1323855"/>
                </a:lnTo>
                <a:lnTo>
                  <a:pt x="201624" y="1350465"/>
                </a:lnTo>
                <a:lnTo>
                  <a:pt x="242065" y="1372903"/>
                </a:lnTo>
                <a:lnTo>
                  <a:pt x="284847" y="1390878"/>
                </a:lnTo>
                <a:lnTo>
                  <a:pt x="329622" y="1404102"/>
                </a:lnTo>
                <a:lnTo>
                  <a:pt x="376046" y="1412284"/>
                </a:lnTo>
                <a:lnTo>
                  <a:pt x="423773" y="1415135"/>
                </a:lnTo>
                <a:lnTo>
                  <a:pt x="1994408" y="1415110"/>
                </a:lnTo>
                <a:lnTo>
                  <a:pt x="2041692" y="1412377"/>
                </a:lnTo>
                <a:lnTo>
                  <a:pt x="2087419" y="1404599"/>
                </a:lnTo>
                <a:lnTo>
                  <a:pt x="2131320" y="1392061"/>
                </a:lnTo>
                <a:lnTo>
                  <a:pt x="2173131" y="1375052"/>
                </a:lnTo>
                <a:lnTo>
                  <a:pt x="2212585" y="1353857"/>
                </a:lnTo>
                <a:lnTo>
                  <a:pt x="2249417" y="1328763"/>
                </a:lnTo>
                <a:lnTo>
                  <a:pt x="2283360" y="1300056"/>
                </a:lnTo>
                <a:lnTo>
                  <a:pt x="2314148" y="1268024"/>
                </a:lnTo>
                <a:lnTo>
                  <a:pt x="2341516" y="1232953"/>
                </a:lnTo>
                <a:lnTo>
                  <a:pt x="2365197" y="1195130"/>
                </a:lnTo>
                <a:lnTo>
                  <a:pt x="2384925" y="1154841"/>
                </a:lnTo>
                <a:lnTo>
                  <a:pt x="2400435" y="1112373"/>
                </a:lnTo>
                <a:lnTo>
                  <a:pt x="2411461" y="1068013"/>
                </a:lnTo>
                <a:lnTo>
                  <a:pt x="2417736" y="1022047"/>
                </a:lnTo>
                <a:lnTo>
                  <a:pt x="2418994" y="974763"/>
                </a:lnTo>
                <a:lnTo>
                  <a:pt x="2414806" y="928004"/>
                </a:lnTo>
                <a:lnTo>
                  <a:pt x="2405102" y="882365"/>
                </a:lnTo>
                <a:lnTo>
                  <a:pt x="2390221" y="838249"/>
                </a:lnTo>
                <a:lnTo>
                  <a:pt x="2370502" y="796058"/>
                </a:lnTo>
                <a:lnTo>
                  <a:pt x="2346283" y="756197"/>
                </a:lnTo>
                <a:lnTo>
                  <a:pt x="2317903" y="719069"/>
                </a:lnTo>
                <a:lnTo>
                  <a:pt x="2285701" y="685077"/>
                </a:lnTo>
                <a:lnTo>
                  <a:pt x="2250015" y="654624"/>
                </a:lnTo>
                <a:lnTo>
                  <a:pt x="2211184" y="628114"/>
                </a:lnTo>
                <a:lnTo>
                  <a:pt x="2169546" y="605950"/>
                </a:lnTo>
                <a:lnTo>
                  <a:pt x="2125440" y="588536"/>
                </a:lnTo>
                <a:lnTo>
                  <a:pt x="2079205" y="576275"/>
                </a:lnTo>
                <a:lnTo>
                  <a:pt x="2067497" y="572764"/>
                </a:lnTo>
                <a:lnTo>
                  <a:pt x="2059211" y="567258"/>
                </a:lnTo>
                <a:lnTo>
                  <a:pt x="2053633" y="559008"/>
                </a:lnTo>
                <a:lnTo>
                  <a:pt x="2050046" y="547268"/>
                </a:lnTo>
                <a:lnTo>
                  <a:pt x="2038276" y="502700"/>
                </a:lnTo>
                <a:lnTo>
                  <a:pt x="2022080" y="460712"/>
                </a:lnTo>
                <a:lnTo>
                  <a:pt x="2001792" y="421455"/>
                </a:lnTo>
                <a:lnTo>
                  <a:pt x="1977744" y="385082"/>
                </a:lnTo>
                <a:lnTo>
                  <a:pt x="1950269" y="351744"/>
                </a:lnTo>
                <a:lnTo>
                  <a:pt x="1919700" y="321594"/>
                </a:lnTo>
                <a:lnTo>
                  <a:pt x="1886370" y="294782"/>
                </a:lnTo>
                <a:lnTo>
                  <a:pt x="1850612" y="271462"/>
                </a:lnTo>
                <a:lnTo>
                  <a:pt x="1812758" y="251785"/>
                </a:lnTo>
                <a:lnTo>
                  <a:pt x="1773141" y="235903"/>
                </a:lnTo>
                <a:lnTo>
                  <a:pt x="1732095" y="223968"/>
                </a:lnTo>
                <a:lnTo>
                  <a:pt x="1689952" y="216132"/>
                </a:lnTo>
                <a:lnTo>
                  <a:pt x="1647045" y="212547"/>
                </a:lnTo>
                <a:lnTo>
                  <a:pt x="1603707" y="213364"/>
                </a:lnTo>
                <a:lnTo>
                  <a:pt x="1560270" y="218737"/>
                </a:lnTo>
                <a:lnTo>
                  <a:pt x="1517068" y="228816"/>
                </a:lnTo>
                <a:lnTo>
                  <a:pt x="1474434" y="243754"/>
                </a:lnTo>
                <a:lnTo>
                  <a:pt x="1432699" y="263702"/>
                </a:lnTo>
                <a:lnTo>
                  <a:pt x="1412963" y="274472"/>
                </a:lnTo>
                <a:lnTo>
                  <a:pt x="1390407" y="242550"/>
                </a:lnTo>
                <a:lnTo>
                  <a:pt x="1367269" y="211734"/>
                </a:lnTo>
                <a:lnTo>
                  <a:pt x="1333545" y="173575"/>
                </a:lnTo>
                <a:lnTo>
                  <a:pt x="1297751" y="139151"/>
                </a:lnTo>
                <a:lnTo>
                  <a:pt x="1259881" y="108475"/>
                </a:lnTo>
                <a:lnTo>
                  <a:pt x="1219930" y="81560"/>
                </a:lnTo>
                <a:lnTo>
                  <a:pt x="1177894" y="58420"/>
                </a:lnTo>
                <a:lnTo>
                  <a:pt x="1133768" y="39068"/>
                </a:lnTo>
                <a:lnTo>
                  <a:pt x="1087546" y="23518"/>
                </a:lnTo>
                <a:lnTo>
                  <a:pt x="1039223" y="11781"/>
                </a:lnTo>
                <a:lnTo>
                  <a:pt x="988796" y="3873"/>
                </a:lnTo>
                <a:lnTo>
                  <a:pt x="985126" y="3454"/>
                </a:lnTo>
                <a:lnTo>
                  <a:pt x="981659" y="1333"/>
                </a:lnTo>
                <a:lnTo>
                  <a:pt x="978090" y="0"/>
                </a:lnTo>
                <a:close/>
              </a:path>
            </a:pathLst>
          </a:custGeom>
          <a:solidFill>
            <a:srgbClr val="7A5FE7">
              <a:alpha val="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6" name="object 46"/>
          <p:cNvGrpSpPr/>
          <p:nvPr/>
        </p:nvGrpSpPr>
        <p:grpSpPr>
          <a:xfrm>
            <a:off x="8186839" y="2898166"/>
            <a:ext cx="3425190" cy="3825875"/>
            <a:chOff x="8186839" y="2898166"/>
            <a:chExt cx="3425190" cy="3825875"/>
          </a:xfrm>
        </p:grpSpPr>
        <p:pic>
          <p:nvPicPr>
            <p:cNvPr id="47" name="object 4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186839" y="5770947"/>
              <a:ext cx="2259215" cy="447848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8796449" y="3808915"/>
              <a:ext cx="2514600" cy="2523490"/>
            </a:xfrm>
            <a:custGeom>
              <a:avLst/>
              <a:gdLst/>
              <a:ahLst/>
              <a:cxnLst/>
              <a:rect l="l" t="t" r="r" b="b"/>
              <a:pathLst>
                <a:path w="2514600" h="2523490">
                  <a:moveTo>
                    <a:pt x="1470240" y="0"/>
                  </a:moveTo>
                  <a:lnTo>
                    <a:pt x="939711" y="0"/>
                  </a:lnTo>
                  <a:lnTo>
                    <a:pt x="479690" y="411650"/>
                  </a:lnTo>
                  <a:lnTo>
                    <a:pt x="191463" y="886480"/>
                  </a:lnTo>
                  <a:lnTo>
                    <a:pt x="42432" y="1278465"/>
                  </a:lnTo>
                  <a:lnTo>
                    <a:pt x="0" y="1441577"/>
                  </a:lnTo>
                  <a:lnTo>
                    <a:pt x="85280" y="2090526"/>
                  </a:lnTo>
                  <a:lnTo>
                    <a:pt x="484514" y="2384759"/>
                  </a:lnTo>
                  <a:lnTo>
                    <a:pt x="924444" y="2461020"/>
                  </a:lnTo>
                  <a:lnTo>
                    <a:pt x="1131811" y="2456053"/>
                  </a:lnTo>
                  <a:lnTo>
                    <a:pt x="1278128" y="2456053"/>
                  </a:lnTo>
                  <a:lnTo>
                    <a:pt x="2054550" y="2523476"/>
                  </a:lnTo>
                  <a:lnTo>
                    <a:pt x="2431254" y="2440276"/>
                  </a:lnTo>
                  <a:lnTo>
                    <a:pt x="2514348" y="2111345"/>
                  </a:lnTo>
                  <a:lnTo>
                    <a:pt x="2409939" y="1441577"/>
                  </a:lnTo>
                  <a:lnTo>
                    <a:pt x="2284271" y="856703"/>
                  </a:lnTo>
                  <a:lnTo>
                    <a:pt x="2144496" y="511581"/>
                  </a:lnTo>
                  <a:lnTo>
                    <a:pt x="1902518" y="271062"/>
                  </a:lnTo>
                  <a:lnTo>
                    <a:pt x="1470240" y="0"/>
                  </a:lnTo>
                  <a:close/>
                </a:path>
              </a:pathLst>
            </a:custGeom>
            <a:solidFill>
              <a:srgbClr val="F4C4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8841115" y="3808915"/>
              <a:ext cx="2470150" cy="2523490"/>
            </a:xfrm>
            <a:custGeom>
              <a:avLst/>
              <a:gdLst/>
              <a:ahLst/>
              <a:cxnLst/>
              <a:rect l="l" t="t" r="r" b="b"/>
              <a:pathLst>
                <a:path w="2470150" h="2523490">
                  <a:moveTo>
                    <a:pt x="1425574" y="0"/>
                  </a:moveTo>
                  <a:lnTo>
                    <a:pt x="1130731" y="0"/>
                  </a:lnTo>
                  <a:lnTo>
                    <a:pt x="1444390" y="368792"/>
                  </a:lnTo>
                  <a:lnTo>
                    <a:pt x="1642779" y="747169"/>
                  </a:lnTo>
                  <a:lnTo>
                    <a:pt x="1746619" y="1042283"/>
                  </a:lnTo>
                  <a:lnTo>
                    <a:pt x="1776628" y="1161288"/>
                  </a:lnTo>
                  <a:lnTo>
                    <a:pt x="1698741" y="1754005"/>
                  </a:lnTo>
                  <a:lnTo>
                    <a:pt x="1334100" y="2022746"/>
                  </a:lnTo>
                  <a:lnTo>
                    <a:pt x="932287" y="2092402"/>
                  </a:lnTo>
                  <a:lnTo>
                    <a:pt x="742886" y="2087867"/>
                  </a:lnTo>
                  <a:lnTo>
                    <a:pt x="609257" y="2087867"/>
                  </a:lnTo>
                  <a:lnTo>
                    <a:pt x="419036" y="2106534"/>
                  </a:lnTo>
                  <a:lnTo>
                    <a:pt x="292165" y="2105286"/>
                  </a:lnTo>
                  <a:lnTo>
                    <a:pt x="171525" y="2077399"/>
                  </a:lnTo>
                  <a:lnTo>
                    <a:pt x="0" y="2016150"/>
                  </a:lnTo>
                  <a:lnTo>
                    <a:pt x="274440" y="2309259"/>
                  </a:lnTo>
                  <a:lnTo>
                    <a:pt x="636527" y="2435545"/>
                  </a:lnTo>
                  <a:lnTo>
                    <a:pt x="952136" y="2462109"/>
                  </a:lnTo>
                  <a:lnTo>
                    <a:pt x="1087145" y="2456053"/>
                  </a:lnTo>
                  <a:lnTo>
                    <a:pt x="1233462" y="2456053"/>
                  </a:lnTo>
                  <a:lnTo>
                    <a:pt x="2009884" y="2523476"/>
                  </a:lnTo>
                  <a:lnTo>
                    <a:pt x="2386588" y="2440276"/>
                  </a:lnTo>
                  <a:lnTo>
                    <a:pt x="2469682" y="2111345"/>
                  </a:lnTo>
                  <a:lnTo>
                    <a:pt x="2365273" y="1441577"/>
                  </a:lnTo>
                  <a:lnTo>
                    <a:pt x="2239605" y="856703"/>
                  </a:lnTo>
                  <a:lnTo>
                    <a:pt x="2099830" y="511581"/>
                  </a:lnTo>
                  <a:lnTo>
                    <a:pt x="1857852" y="271062"/>
                  </a:lnTo>
                  <a:lnTo>
                    <a:pt x="1425574" y="0"/>
                  </a:lnTo>
                  <a:close/>
                </a:path>
              </a:pathLst>
            </a:custGeom>
            <a:solidFill>
              <a:srgbClr val="E6B8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9153850" y="2898166"/>
              <a:ext cx="1880235" cy="911225"/>
            </a:xfrm>
            <a:custGeom>
              <a:avLst/>
              <a:gdLst/>
              <a:ahLst/>
              <a:cxnLst/>
              <a:rect l="l" t="t" r="r" b="b"/>
              <a:pathLst>
                <a:path w="1880234" h="911225">
                  <a:moveTo>
                    <a:pt x="1761842" y="0"/>
                  </a:moveTo>
                  <a:lnTo>
                    <a:pt x="1718616" y="6020"/>
                  </a:lnTo>
                  <a:lnTo>
                    <a:pt x="1677236" y="17569"/>
                  </a:lnTo>
                  <a:lnTo>
                    <a:pt x="1637175" y="33265"/>
                  </a:lnTo>
                  <a:lnTo>
                    <a:pt x="1597906" y="51728"/>
                  </a:lnTo>
                  <a:lnTo>
                    <a:pt x="1519643" y="91426"/>
                  </a:lnTo>
                  <a:lnTo>
                    <a:pt x="1479596" y="109900"/>
                  </a:lnTo>
                  <a:lnTo>
                    <a:pt x="1438237" y="125616"/>
                  </a:lnTo>
                  <a:lnTo>
                    <a:pt x="1395040" y="137193"/>
                  </a:lnTo>
                  <a:lnTo>
                    <a:pt x="1349479" y="143249"/>
                  </a:lnTo>
                  <a:lnTo>
                    <a:pt x="1301026" y="142404"/>
                  </a:lnTo>
                  <a:lnTo>
                    <a:pt x="1249650" y="131299"/>
                  </a:lnTo>
                  <a:lnTo>
                    <a:pt x="1207051" y="111253"/>
                  </a:lnTo>
                  <a:lnTo>
                    <a:pt x="1169478" y="85916"/>
                  </a:lnTo>
                  <a:lnTo>
                    <a:pt x="1133178" y="58943"/>
                  </a:lnTo>
                  <a:lnTo>
                    <a:pt x="1094399" y="33984"/>
                  </a:lnTo>
                  <a:lnTo>
                    <a:pt x="1049389" y="14693"/>
                  </a:lnTo>
                  <a:lnTo>
                    <a:pt x="1003121" y="6840"/>
                  </a:lnTo>
                  <a:lnTo>
                    <a:pt x="958545" y="10324"/>
                  </a:lnTo>
                  <a:lnTo>
                    <a:pt x="915456" y="22026"/>
                  </a:lnTo>
                  <a:lnTo>
                    <a:pt x="873651" y="38828"/>
                  </a:lnTo>
                  <a:lnTo>
                    <a:pt x="832926" y="57612"/>
                  </a:lnTo>
                  <a:lnTo>
                    <a:pt x="793077" y="75259"/>
                  </a:lnTo>
                  <a:lnTo>
                    <a:pt x="709075" y="110535"/>
                  </a:lnTo>
                  <a:lnTo>
                    <a:pt x="663923" y="128520"/>
                  </a:lnTo>
                  <a:lnTo>
                    <a:pt x="617944" y="144628"/>
                  </a:lnTo>
                  <a:lnTo>
                    <a:pt x="572095" y="157276"/>
                  </a:lnTo>
                  <a:lnTo>
                    <a:pt x="527330" y="164883"/>
                  </a:lnTo>
                  <a:lnTo>
                    <a:pt x="473353" y="167137"/>
                  </a:lnTo>
                  <a:lnTo>
                    <a:pt x="419681" y="163556"/>
                  </a:lnTo>
                  <a:lnTo>
                    <a:pt x="366756" y="155456"/>
                  </a:lnTo>
                  <a:lnTo>
                    <a:pt x="315021" y="144149"/>
                  </a:lnTo>
                  <a:lnTo>
                    <a:pt x="264922" y="130949"/>
                  </a:lnTo>
                  <a:lnTo>
                    <a:pt x="221320" y="117612"/>
                  </a:lnTo>
                  <a:lnTo>
                    <a:pt x="169402" y="102708"/>
                  </a:lnTo>
                  <a:lnTo>
                    <a:pt x="114800" y="92444"/>
                  </a:lnTo>
                  <a:lnTo>
                    <a:pt x="63144" y="93024"/>
                  </a:lnTo>
                  <a:lnTo>
                    <a:pt x="20066" y="110654"/>
                  </a:lnTo>
                  <a:lnTo>
                    <a:pt x="0" y="144253"/>
                  </a:lnTo>
                  <a:lnTo>
                    <a:pt x="3940" y="185707"/>
                  </a:lnTo>
                  <a:lnTo>
                    <a:pt x="21888" y="227181"/>
                  </a:lnTo>
                  <a:lnTo>
                    <a:pt x="43841" y="260845"/>
                  </a:lnTo>
                  <a:lnTo>
                    <a:pt x="582308" y="910742"/>
                  </a:lnTo>
                  <a:lnTo>
                    <a:pt x="1112838" y="910742"/>
                  </a:lnTo>
                  <a:lnTo>
                    <a:pt x="1839138" y="113537"/>
                  </a:lnTo>
                  <a:lnTo>
                    <a:pt x="1866234" y="86720"/>
                  </a:lnTo>
                  <a:lnTo>
                    <a:pt x="1879746" y="58689"/>
                  </a:lnTo>
                  <a:lnTo>
                    <a:pt x="1876541" y="32803"/>
                  </a:lnTo>
                  <a:lnTo>
                    <a:pt x="1853483" y="12417"/>
                  </a:lnTo>
                  <a:lnTo>
                    <a:pt x="1807439" y="888"/>
                  </a:lnTo>
                  <a:lnTo>
                    <a:pt x="1761842" y="0"/>
                  </a:lnTo>
                  <a:close/>
                </a:path>
              </a:pathLst>
            </a:custGeom>
            <a:solidFill>
              <a:srgbClr val="F4C4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0695924" y="5708907"/>
              <a:ext cx="883919" cy="340360"/>
            </a:xfrm>
            <a:custGeom>
              <a:avLst/>
              <a:gdLst/>
              <a:ahLst/>
              <a:cxnLst/>
              <a:rect l="l" t="t" r="r" b="b"/>
              <a:pathLst>
                <a:path w="883920" h="340360">
                  <a:moveTo>
                    <a:pt x="441947" y="0"/>
                  </a:moveTo>
                  <a:lnTo>
                    <a:pt x="376642" y="1842"/>
                  </a:lnTo>
                  <a:lnTo>
                    <a:pt x="314311" y="7196"/>
                  </a:lnTo>
                  <a:lnTo>
                    <a:pt x="255638" y="15797"/>
                  </a:lnTo>
                  <a:lnTo>
                    <a:pt x="201307" y="27382"/>
                  </a:lnTo>
                  <a:lnTo>
                    <a:pt x="152002" y="41690"/>
                  </a:lnTo>
                  <a:lnTo>
                    <a:pt x="108406" y="58456"/>
                  </a:lnTo>
                  <a:lnTo>
                    <a:pt x="71203" y="77418"/>
                  </a:lnTo>
                  <a:lnTo>
                    <a:pt x="18712" y="120877"/>
                  </a:lnTo>
                  <a:lnTo>
                    <a:pt x="0" y="169964"/>
                  </a:lnTo>
                  <a:lnTo>
                    <a:pt x="4792" y="195082"/>
                  </a:lnTo>
                  <a:lnTo>
                    <a:pt x="41077" y="241623"/>
                  </a:lnTo>
                  <a:lnTo>
                    <a:pt x="108406" y="281482"/>
                  </a:lnTo>
                  <a:lnTo>
                    <a:pt x="152002" y="298249"/>
                  </a:lnTo>
                  <a:lnTo>
                    <a:pt x="201307" y="312557"/>
                  </a:lnTo>
                  <a:lnTo>
                    <a:pt x="255638" y="324143"/>
                  </a:lnTo>
                  <a:lnTo>
                    <a:pt x="314311" y="332744"/>
                  </a:lnTo>
                  <a:lnTo>
                    <a:pt x="376642" y="338097"/>
                  </a:lnTo>
                  <a:lnTo>
                    <a:pt x="441947" y="339940"/>
                  </a:lnTo>
                  <a:lnTo>
                    <a:pt x="507258" y="338097"/>
                  </a:lnTo>
                  <a:lnTo>
                    <a:pt x="569593" y="332744"/>
                  </a:lnTo>
                  <a:lnTo>
                    <a:pt x="628269" y="324143"/>
                  </a:lnTo>
                  <a:lnTo>
                    <a:pt x="682601" y="312557"/>
                  </a:lnTo>
                  <a:lnTo>
                    <a:pt x="731908" y="298249"/>
                  </a:lnTo>
                  <a:lnTo>
                    <a:pt x="775504" y="281482"/>
                  </a:lnTo>
                  <a:lnTo>
                    <a:pt x="812706" y="262519"/>
                  </a:lnTo>
                  <a:lnTo>
                    <a:pt x="865195" y="219056"/>
                  </a:lnTo>
                  <a:lnTo>
                    <a:pt x="883907" y="169964"/>
                  </a:lnTo>
                  <a:lnTo>
                    <a:pt x="879115" y="144848"/>
                  </a:lnTo>
                  <a:lnTo>
                    <a:pt x="842831" y="98312"/>
                  </a:lnTo>
                  <a:lnTo>
                    <a:pt x="775504" y="58456"/>
                  </a:lnTo>
                  <a:lnTo>
                    <a:pt x="731908" y="41690"/>
                  </a:lnTo>
                  <a:lnTo>
                    <a:pt x="682601" y="27382"/>
                  </a:lnTo>
                  <a:lnTo>
                    <a:pt x="628269" y="15797"/>
                  </a:lnTo>
                  <a:lnTo>
                    <a:pt x="569593" y="7196"/>
                  </a:lnTo>
                  <a:lnTo>
                    <a:pt x="507258" y="1842"/>
                  </a:lnTo>
                  <a:lnTo>
                    <a:pt x="441947" y="0"/>
                  </a:lnTo>
                  <a:close/>
                </a:path>
              </a:pathLst>
            </a:custGeom>
            <a:solidFill>
              <a:srgbClr val="CCCCCC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5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398215" y="6102303"/>
              <a:ext cx="2121561" cy="621544"/>
            </a:xfrm>
            <a:prstGeom prst="rect">
              <a:avLst/>
            </a:prstGeom>
          </p:spPr>
        </p:pic>
        <p:sp>
          <p:nvSpPr>
            <p:cNvPr id="53" name="object 53"/>
            <p:cNvSpPr/>
            <p:nvPr/>
          </p:nvSpPr>
          <p:spPr>
            <a:xfrm>
              <a:off x="9639898" y="6072442"/>
              <a:ext cx="883919" cy="250825"/>
            </a:xfrm>
            <a:custGeom>
              <a:avLst/>
              <a:gdLst/>
              <a:ahLst/>
              <a:cxnLst/>
              <a:rect l="l" t="t" r="r" b="b"/>
              <a:pathLst>
                <a:path w="883920" h="250825">
                  <a:moveTo>
                    <a:pt x="883907" y="0"/>
                  </a:moveTo>
                  <a:lnTo>
                    <a:pt x="0" y="0"/>
                  </a:lnTo>
                  <a:lnTo>
                    <a:pt x="0" y="80289"/>
                  </a:lnTo>
                  <a:lnTo>
                    <a:pt x="18712" y="129376"/>
                  </a:lnTo>
                  <a:lnTo>
                    <a:pt x="71203" y="172835"/>
                  </a:lnTo>
                  <a:lnTo>
                    <a:pt x="108406" y="191797"/>
                  </a:lnTo>
                  <a:lnTo>
                    <a:pt x="152002" y="208563"/>
                  </a:lnTo>
                  <a:lnTo>
                    <a:pt x="201307" y="222870"/>
                  </a:lnTo>
                  <a:lnTo>
                    <a:pt x="255638" y="234456"/>
                  </a:lnTo>
                  <a:lnTo>
                    <a:pt x="314311" y="243057"/>
                  </a:lnTo>
                  <a:lnTo>
                    <a:pt x="376642" y="248410"/>
                  </a:lnTo>
                  <a:lnTo>
                    <a:pt x="441947" y="250253"/>
                  </a:lnTo>
                  <a:lnTo>
                    <a:pt x="507255" y="248410"/>
                  </a:lnTo>
                  <a:lnTo>
                    <a:pt x="569588" y="243057"/>
                  </a:lnTo>
                  <a:lnTo>
                    <a:pt x="628263" y="234456"/>
                  </a:lnTo>
                  <a:lnTo>
                    <a:pt x="682596" y="222870"/>
                  </a:lnTo>
                  <a:lnTo>
                    <a:pt x="731902" y="208563"/>
                  </a:lnTo>
                  <a:lnTo>
                    <a:pt x="775499" y="191797"/>
                  </a:lnTo>
                  <a:lnTo>
                    <a:pt x="812703" y="172835"/>
                  </a:lnTo>
                  <a:lnTo>
                    <a:pt x="865194" y="129376"/>
                  </a:lnTo>
                  <a:lnTo>
                    <a:pt x="883907" y="80289"/>
                  </a:lnTo>
                  <a:lnTo>
                    <a:pt x="883907" y="0"/>
                  </a:lnTo>
                  <a:close/>
                </a:path>
              </a:pathLst>
            </a:custGeom>
            <a:solidFill>
              <a:srgbClr val="FF9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4" name="object 5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9954579" y="6113703"/>
              <a:ext cx="127262" cy="209550"/>
            </a:xfrm>
            <a:prstGeom prst="rect">
              <a:avLst/>
            </a:prstGeom>
          </p:spPr>
        </p:pic>
        <p:sp>
          <p:nvSpPr>
            <p:cNvPr id="55" name="object 55"/>
            <p:cNvSpPr/>
            <p:nvPr/>
          </p:nvSpPr>
          <p:spPr>
            <a:xfrm>
              <a:off x="9639897" y="6072771"/>
              <a:ext cx="614045" cy="249554"/>
            </a:xfrm>
            <a:custGeom>
              <a:avLst/>
              <a:gdLst/>
              <a:ahLst/>
              <a:cxnLst/>
              <a:rect l="l" t="t" r="r" b="b"/>
              <a:pathLst>
                <a:path w="614045" h="249554">
                  <a:moveTo>
                    <a:pt x="297180" y="0"/>
                  </a:moveTo>
                  <a:lnTo>
                    <a:pt x="0" y="0"/>
                  </a:lnTo>
                  <a:lnTo>
                    <a:pt x="0" y="79971"/>
                  </a:lnTo>
                  <a:lnTo>
                    <a:pt x="22110" y="133184"/>
                  </a:lnTo>
                  <a:lnTo>
                    <a:pt x="83731" y="179501"/>
                  </a:lnTo>
                  <a:lnTo>
                    <a:pt x="127139" y="199212"/>
                  </a:lnTo>
                  <a:lnTo>
                    <a:pt x="177774" y="216192"/>
                  </a:lnTo>
                  <a:lnTo>
                    <a:pt x="234746" y="230073"/>
                  </a:lnTo>
                  <a:lnTo>
                    <a:pt x="297180" y="240550"/>
                  </a:lnTo>
                  <a:lnTo>
                    <a:pt x="297180" y="0"/>
                  </a:lnTo>
                  <a:close/>
                </a:path>
                <a:path w="614045" h="249554">
                  <a:moveTo>
                    <a:pt x="495731" y="40932"/>
                  </a:moveTo>
                  <a:lnTo>
                    <a:pt x="474700" y="40932"/>
                  </a:lnTo>
                  <a:lnTo>
                    <a:pt x="474700" y="249402"/>
                  </a:lnTo>
                  <a:lnTo>
                    <a:pt x="495731" y="248627"/>
                  </a:lnTo>
                  <a:lnTo>
                    <a:pt x="495731" y="40932"/>
                  </a:lnTo>
                  <a:close/>
                </a:path>
                <a:path w="614045" h="249554">
                  <a:moveTo>
                    <a:pt x="558761" y="40944"/>
                  </a:moveTo>
                  <a:lnTo>
                    <a:pt x="544385" y="40944"/>
                  </a:lnTo>
                  <a:lnTo>
                    <a:pt x="544385" y="245287"/>
                  </a:lnTo>
                  <a:lnTo>
                    <a:pt x="558761" y="243878"/>
                  </a:lnTo>
                  <a:lnTo>
                    <a:pt x="558761" y="40944"/>
                  </a:lnTo>
                  <a:close/>
                </a:path>
                <a:path w="614045" h="249554">
                  <a:moveTo>
                    <a:pt x="613765" y="40932"/>
                  </a:moveTo>
                  <a:lnTo>
                    <a:pt x="599376" y="40932"/>
                  </a:lnTo>
                  <a:lnTo>
                    <a:pt x="599376" y="238772"/>
                  </a:lnTo>
                  <a:lnTo>
                    <a:pt x="613765" y="236601"/>
                  </a:lnTo>
                  <a:lnTo>
                    <a:pt x="613765" y="40932"/>
                  </a:lnTo>
                  <a:close/>
                </a:path>
              </a:pathLst>
            </a:custGeom>
            <a:solidFill>
              <a:srgbClr val="E97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9639894" y="5902468"/>
              <a:ext cx="883919" cy="340360"/>
            </a:xfrm>
            <a:custGeom>
              <a:avLst/>
              <a:gdLst/>
              <a:ahLst/>
              <a:cxnLst/>
              <a:rect l="l" t="t" r="r" b="b"/>
              <a:pathLst>
                <a:path w="883920" h="340360">
                  <a:moveTo>
                    <a:pt x="441947" y="0"/>
                  </a:moveTo>
                  <a:lnTo>
                    <a:pt x="376642" y="1843"/>
                  </a:lnTo>
                  <a:lnTo>
                    <a:pt x="314311" y="7197"/>
                  </a:lnTo>
                  <a:lnTo>
                    <a:pt x="255638" y="15799"/>
                  </a:lnTo>
                  <a:lnTo>
                    <a:pt x="201307" y="27386"/>
                  </a:lnTo>
                  <a:lnTo>
                    <a:pt x="152002" y="41694"/>
                  </a:lnTo>
                  <a:lnTo>
                    <a:pt x="108406" y="58461"/>
                  </a:lnTo>
                  <a:lnTo>
                    <a:pt x="71203" y="77423"/>
                  </a:lnTo>
                  <a:lnTo>
                    <a:pt x="18712" y="120881"/>
                  </a:lnTo>
                  <a:lnTo>
                    <a:pt x="0" y="169964"/>
                  </a:lnTo>
                  <a:lnTo>
                    <a:pt x="4792" y="195082"/>
                  </a:lnTo>
                  <a:lnTo>
                    <a:pt x="41077" y="241623"/>
                  </a:lnTo>
                  <a:lnTo>
                    <a:pt x="108406" y="281482"/>
                  </a:lnTo>
                  <a:lnTo>
                    <a:pt x="152002" y="298249"/>
                  </a:lnTo>
                  <a:lnTo>
                    <a:pt x="201307" y="312557"/>
                  </a:lnTo>
                  <a:lnTo>
                    <a:pt x="255638" y="324143"/>
                  </a:lnTo>
                  <a:lnTo>
                    <a:pt x="314311" y="332744"/>
                  </a:lnTo>
                  <a:lnTo>
                    <a:pt x="376642" y="338097"/>
                  </a:lnTo>
                  <a:lnTo>
                    <a:pt x="441947" y="339940"/>
                  </a:lnTo>
                  <a:lnTo>
                    <a:pt x="507258" y="338097"/>
                  </a:lnTo>
                  <a:lnTo>
                    <a:pt x="569593" y="332744"/>
                  </a:lnTo>
                  <a:lnTo>
                    <a:pt x="628269" y="324143"/>
                  </a:lnTo>
                  <a:lnTo>
                    <a:pt x="682601" y="312557"/>
                  </a:lnTo>
                  <a:lnTo>
                    <a:pt x="731908" y="298249"/>
                  </a:lnTo>
                  <a:lnTo>
                    <a:pt x="775504" y="281482"/>
                  </a:lnTo>
                  <a:lnTo>
                    <a:pt x="812706" y="262519"/>
                  </a:lnTo>
                  <a:lnTo>
                    <a:pt x="865195" y="219056"/>
                  </a:lnTo>
                  <a:lnTo>
                    <a:pt x="883907" y="169964"/>
                  </a:lnTo>
                  <a:lnTo>
                    <a:pt x="879115" y="144851"/>
                  </a:lnTo>
                  <a:lnTo>
                    <a:pt x="842831" y="98318"/>
                  </a:lnTo>
                  <a:lnTo>
                    <a:pt x="775504" y="58461"/>
                  </a:lnTo>
                  <a:lnTo>
                    <a:pt x="731908" y="41694"/>
                  </a:lnTo>
                  <a:lnTo>
                    <a:pt x="682601" y="27386"/>
                  </a:lnTo>
                  <a:lnTo>
                    <a:pt x="628269" y="15799"/>
                  </a:lnTo>
                  <a:lnTo>
                    <a:pt x="569593" y="7197"/>
                  </a:lnTo>
                  <a:lnTo>
                    <a:pt x="507258" y="1843"/>
                  </a:lnTo>
                  <a:lnTo>
                    <a:pt x="441947" y="0"/>
                  </a:lnTo>
                  <a:close/>
                </a:path>
              </a:pathLst>
            </a:custGeom>
            <a:solidFill>
              <a:srgbClr val="FF9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7" name="object 57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9639896" y="5903150"/>
              <a:ext cx="690956" cy="339255"/>
            </a:xfrm>
            <a:prstGeom prst="rect">
              <a:avLst/>
            </a:prstGeom>
          </p:spPr>
        </p:pic>
        <p:sp>
          <p:nvSpPr>
            <p:cNvPr id="58" name="object 58"/>
            <p:cNvSpPr/>
            <p:nvPr/>
          </p:nvSpPr>
          <p:spPr>
            <a:xfrm>
              <a:off x="9640240" y="5913030"/>
              <a:ext cx="883285" cy="329565"/>
            </a:xfrm>
            <a:custGeom>
              <a:avLst/>
              <a:gdLst/>
              <a:ahLst/>
              <a:cxnLst/>
              <a:rect l="l" t="t" r="r" b="b"/>
              <a:pathLst>
                <a:path w="883284" h="329564">
                  <a:moveTo>
                    <a:pt x="652602" y="137299"/>
                  </a:moveTo>
                  <a:lnTo>
                    <a:pt x="589153" y="137299"/>
                  </a:lnTo>
                  <a:lnTo>
                    <a:pt x="589153" y="181432"/>
                  </a:lnTo>
                  <a:lnTo>
                    <a:pt x="571512" y="181648"/>
                  </a:lnTo>
                  <a:lnTo>
                    <a:pt x="561632" y="181432"/>
                  </a:lnTo>
                  <a:lnTo>
                    <a:pt x="551230" y="180924"/>
                  </a:lnTo>
                  <a:lnTo>
                    <a:pt x="551230" y="137299"/>
                  </a:lnTo>
                  <a:lnTo>
                    <a:pt x="487781" y="137299"/>
                  </a:lnTo>
                  <a:lnTo>
                    <a:pt x="487781" y="168440"/>
                  </a:lnTo>
                  <a:lnTo>
                    <a:pt x="476885" y="163550"/>
                  </a:lnTo>
                  <a:lnTo>
                    <a:pt x="466979" y="157632"/>
                  </a:lnTo>
                  <a:lnTo>
                    <a:pt x="458317" y="150596"/>
                  </a:lnTo>
                  <a:lnTo>
                    <a:pt x="451116" y="142367"/>
                  </a:lnTo>
                  <a:lnTo>
                    <a:pt x="401535" y="135826"/>
                  </a:lnTo>
                  <a:lnTo>
                    <a:pt x="230593" y="184962"/>
                  </a:lnTo>
                  <a:lnTo>
                    <a:pt x="230593" y="219100"/>
                  </a:lnTo>
                  <a:lnTo>
                    <a:pt x="405549" y="165163"/>
                  </a:lnTo>
                  <a:lnTo>
                    <a:pt x="419938" y="175006"/>
                  </a:lnTo>
                  <a:lnTo>
                    <a:pt x="437146" y="183565"/>
                  </a:lnTo>
                  <a:lnTo>
                    <a:pt x="457136" y="190804"/>
                  </a:lnTo>
                  <a:lnTo>
                    <a:pt x="482498" y="197281"/>
                  </a:lnTo>
                  <a:lnTo>
                    <a:pt x="487781" y="198247"/>
                  </a:lnTo>
                  <a:lnTo>
                    <a:pt x="487781" y="228714"/>
                  </a:lnTo>
                  <a:lnTo>
                    <a:pt x="551230" y="228714"/>
                  </a:lnTo>
                  <a:lnTo>
                    <a:pt x="551230" y="205295"/>
                  </a:lnTo>
                  <a:lnTo>
                    <a:pt x="571195" y="205828"/>
                  </a:lnTo>
                  <a:lnTo>
                    <a:pt x="589153" y="205740"/>
                  </a:lnTo>
                  <a:lnTo>
                    <a:pt x="589153" y="228714"/>
                  </a:lnTo>
                  <a:lnTo>
                    <a:pt x="652602" y="228714"/>
                  </a:lnTo>
                  <a:lnTo>
                    <a:pt x="652602" y="137299"/>
                  </a:lnTo>
                  <a:close/>
                </a:path>
                <a:path w="883284" h="329564">
                  <a:moveTo>
                    <a:pt x="883208" y="164706"/>
                  </a:moveTo>
                  <a:lnTo>
                    <a:pt x="861504" y="116954"/>
                  </a:lnTo>
                  <a:lnTo>
                    <a:pt x="807745" y="74803"/>
                  </a:lnTo>
                  <a:lnTo>
                    <a:pt x="801344" y="71666"/>
                  </a:lnTo>
                  <a:lnTo>
                    <a:pt x="801344" y="169964"/>
                  </a:lnTo>
                  <a:lnTo>
                    <a:pt x="795540" y="194792"/>
                  </a:lnTo>
                  <a:lnTo>
                    <a:pt x="752157" y="239737"/>
                  </a:lnTo>
                  <a:lnTo>
                    <a:pt x="716635" y="259054"/>
                  </a:lnTo>
                  <a:lnTo>
                    <a:pt x="673252" y="275729"/>
                  </a:lnTo>
                  <a:lnTo>
                    <a:pt x="623036" y="289394"/>
                  </a:lnTo>
                  <a:lnTo>
                    <a:pt x="567004" y="299643"/>
                  </a:lnTo>
                  <a:lnTo>
                    <a:pt x="506183" y="306082"/>
                  </a:lnTo>
                  <a:lnTo>
                    <a:pt x="441591" y="308317"/>
                  </a:lnTo>
                  <a:lnTo>
                    <a:pt x="377012" y="306082"/>
                  </a:lnTo>
                  <a:lnTo>
                    <a:pt x="316191" y="299643"/>
                  </a:lnTo>
                  <a:lnTo>
                    <a:pt x="260159" y="289394"/>
                  </a:lnTo>
                  <a:lnTo>
                    <a:pt x="209943" y="275729"/>
                  </a:lnTo>
                  <a:lnTo>
                    <a:pt x="166560" y="259054"/>
                  </a:lnTo>
                  <a:lnTo>
                    <a:pt x="131038" y="239737"/>
                  </a:lnTo>
                  <a:lnTo>
                    <a:pt x="87655" y="194792"/>
                  </a:lnTo>
                  <a:lnTo>
                    <a:pt x="81851" y="169964"/>
                  </a:lnTo>
                  <a:lnTo>
                    <a:pt x="87655" y="145122"/>
                  </a:lnTo>
                  <a:lnTo>
                    <a:pt x="131038" y="100190"/>
                  </a:lnTo>
                  <a:lnTo>
                    <a:pt x="166560" y="80873"/>
                  </a:lnTo>
                  <a:lnTo>
                    <a:pt x="209943" y="64198"/>
                  </a:lnTo>
                  <a:lnTo>
                    <a:pt x="260159" y="50533"/>
                  </a:lnTo>
                  <a:lnTo>
                    <a:pt x="316191" y="40284"/>
                  </a:lnTo>
                  <a:lnTo>
                    <a:pt x="377012" y="33845"/>
                  </a:lnTo>
                  <a:lnTo>
                    <a:pt x="441591" y="31623"/>
                  </a:lnTo>
                  <a:lnTo>
                    <a:pt x="506183" y="33845"/>
                  </a:lnTo>
                  <a:lnTo>
                    <a:pt x="567004" y="40284"/>
                  </a:lnTo>
                  <a:lnTo>
                    <a:pt x="623036" y="50533"/>
                  </a:lnTo>
                  <a:lnTo>
                    <a:pt x="673252" y="64198"/>
                  </a:lnTo>
                  <a:lnTo>
                    <a:pt x="716635" y="80873"/>
                  </a:lnTo>
                  <a:lnTo>
                    <a:pt x="752157" y="100190"/>
                  </a:lnTo>
                  <a:lnTo>
                    <a:pt x="795540" y="145122"/>
                  </a:lnTo>
                  <a:lnTo>
                    <a:pt x="801344" y="169964"/>
                  </a:lnTo>
                  <a:lnTo>
                    <a:pt x="801344" y="71666"/>
                  </a:lnTo>
                  <a:lnTo>
                    <a:pt x="770445" y="56451"/>
                  </a:lnTo>
                  <a:lnTo>
                    <a:pt x="727087" y="40233"/>
                  </a:lnTo>
                  <a:lnTo>
                    <a:pt x="696658" y="31623"/>
                  </a:lnTo>
                  <a:lnTo>
                    <a:pt x="678281" y="26416"/>
                  </a:lnTo>
                  <a:lnTo>
                    <a:pt x="624687" y="15227"/>
                  </a:lnTo>
                  <a:lnTo>
                    <a:pt x="566940" y="6934"/>
                  </a:lnTo>
                  <a:lnTo>
                    <a:pt x="505701" y="1765"/>
                  </a:lnTo>
                  <a:lnTo>
                    <a:pt x="441591" y="0"/>
                  </a:lnTo>
                  <a:lnTo>
                    <a:pt x="377494" y="1765"/>
                  </a:lnTo>
                  <a:lnTo>
                    <a:pt x="316255" y="6934"/>
                  </a:lnTo>
                  <a:lnTo>
                    <a:pt x="258521" y="15227"/>
                  </a:lnTo>
                  <a:lnTo>
                    <a:pt x="204927" y="26416"/>
                  </a:lnTo>
                  <a:lnTo>
                    <a:pt x="156121" y="40233"/>
                  </a:lnTo>
                  <a:lnTo>
                    <a:pt x="112763" y="56451"/>
                  </a:lnTo>
                  <a:lnTo>
                    <a:pt x="75476" y="74803"/>
                  </a:lnTo>
                  <a:lnTo>
                    <a:pt x="21717" y="116954"/>
                  </a:lnTo>
                  <a:lnTo>
                    <a:pt x="0" y="164706"/>
                  </a:lnTo>
                  <a:lnTo>
                    <a:pt x="6527" y="189141"/>
                  </a:lnTo>
                  <a:lnTo>
                    <a:pt x="44907" y="234327"/>
                  </a:lnTo>
                  <a:lnTo>
                    <a:pt x="112763" y="272923"/>
                  </a:lnTo>
                  <a:lnTo>
                    <a:pt x="156121" y="289140"/>
                  </a:lnTo>
                  <a:lnTo>
                    <a:pt x="204927" y="302971"/>
                  </a:lnTo>
                  <a:lnTo>
                    <a:pt x="258521" y="314147"/>
                  </a:lnTo>
                  <a:lnTo>
                    <a:pt x="316255" y="322453"/>
                  </a:lnTo>
                  <a:lnTo>
                    <a:pt x="377494" y="327609"/>
                  </a:lnTo>
                  <a:lnTo>
                    <a:pt x="441591" y="329387"/>
                  </a:lnTo>
                  <a:lnTo>
                    <a:pt x="505701" y="327609"/>
                  </a:lnTo>
                  <a:lnTo>
                    <a:pt x="566940" y="322453"/>
                  </a:lnTo>
                  <a:lnTo>
                    <a:pt x="624687" y="314147"/>
                  </a:lnTo>
                  <a:lnTo>
                    <a:pt x="678281" y="302971"/>
                  </a:lnTo>
                  <a:lnTo>
                    <a:pt x="727087" y="289140"/>
                  </a:lnTo>
                  <a:lnTo>
                    <a:pt x="770445" y="272923"/>
                  </a:lnTo>
                  <a:lnTo>
                    <a:pt x="807745" y="254571"/>
                  </a:lnTo>
                  <a:lnTo>
                    <a:pt x="861504" y="212432"/>
                  </a:lnTo>
                  <a:lnTo>
                    <a:pt x="876681" y="189141"/>
                  </a:lnTo>
                  <a:lnTo>
                    <a:pt x="883208" y="164706"/>
                  </a:lnTo>
                  <a:close/>
                </a:path>
              </a:pathLst>
            </a:custGeom>
            <a:solidFill>
              <a:srgbClr val="E97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9639897" y="5902477"/>
              <a:ext cx="883919" cy="340360"/>
            </a:xfrm>
            <a:custGeom>
              <a:avLst/>
              <a:gdLst/>
              <a:ahLst/>
              <a:cxnLst/>
              <a:rect l="l" t="t" r="r" b="b"/>
              <a:pathLst>
                <a:path w="883920" h="340360">
                  <a:moveTo>
                    <a:pt x="652945" y="124980"/>
                  </a:moveTo>
                  <a:lnTo>
                    <a:pt x="589495" y="124980"/>
                  </a:lnTo>
                  <a:lnTo>
                    <a:pt x="589495" y="169125"/>
                  </a:lnTo>
                  <a:lnTo>
                    <a:pt x="571855" y="169341"/>
                  </a:lnTo>
                  <a:lnTo>
                    <a:pt x="561975" y="169125"/>
                  </a:lnTo>
                  <a:lnTo>
                    <a:pt x="551573" y="168605"/>
                  </a:lnTo>
                  <a:lnTo>
                    <a:pt x="551573" y="124980"/>
                  </a:lnTo>
                  <a:lnTo>
                    <a:pt x="488124" y="124980"/>
                  </a:lnTo>
                  <a:lnTo>
                    <a:pt x="488124" y="156121"/>
                  </a:lnTo>
                  <a:lnTo>
                    <a:pt x="477227" y="151218"/>
                  </a:lnTo>
                  <a:lnTo>
                    <a:pt x="467321" y="145300"/>
                  </a:lnTo>
                  <a:lnTo>
                    <a:pt x="458660" y="138277"/>
                  </a:lnTo>
                  <a:lnTo>
                    <a:pt x="451459" y="130035"/>
                  </a:lnTo>
                  <a:lnTo>
                    <a:pt x="401878" y="123520"/>
                  </a:lnTo>
                  <a:lnTo>
                    <a:pt x="230936" y="172669"/>
                  </a:lnTo>
                  <a:lnTo>
                    <a:pt x="230936" y="206794"/>
                  </a:lnTo>
                  <a:lnTo>
                    <a:pt x="405892" y="152831"/>
                  </a:lnTo>
                  <a:lnTo>
                    <a:pt x="420281" y="162687"/>
                  </a:lnTo>
                  <a:lnTo>
                    <a:pt x="437489" y="171246"/>
                  </a:lnTo>
                  <a:lnTo>
                    <a:pt x="457479" y="178485"/>
                  </a:lnTo>
                  <a:lnTo>
                    <a:pt x="482841" y="184962"/>
                  </a:lnTo>
                  <a:lnTo>
                    <a:pt x="488124" y="185940"/>
                  </a:lnTo>
                  <a:lnTo>
                    <a:pt x="488124" y="216420"/>
                  </a:lnTo>
                  <a:lnTo>
                    <a:pt x="551573" y="216420"/>
                  </a:lnTo>
                  <a:lnTo>
                    <a:pt x="551573" y="193001"/>
                  </a:lnTo>
                  <a:lnTo>
                    <a:pt x="571538" y="193522"/>
                  </a:lnTo>
                  <a:lnTo>
                    <a:pt x="589495" y="193433"/>
                  </a:lnTo>
                  <a:lnTo>
                    <a:pt x="589495" y="216420"/>
                  </a:lnTo>
                  <a:lnTo>
                    <a:pt x="652945" y="216420"/>
                  </a:lnTo>
                  <a:lnTo>
                    <a:pt x="652945" y="124980"/>
                  </a:lnTo>
                  <a:close/>
                </a:path>
                <a:path w="883920" h="340360">
                  <a:moveTo>
                    <a:pt x="754126" y="169964"/>
                  </a:moveTo>
                  <a:lnTo>
                    <a:pt x="747776" y="145796"/>
                  </a:lnTo>
                  <a:lnTo>
                    <a:pt x="740422" y="136715"/>
                  </a:lnTo>
                  <a:lnTo>
                    <a:pt x="740422" y="169964"/>
                  </a:lnTo>
                  <a:lnTo>
                    <a:pt x="732536" y="196253"/>
                  </a:lnTo>
                  <a:lnTo>
                    <a:pt x="674763" y="241719"/>
                  </a:lnTo>
                  <a:lnTo>
                    <a:pt x="628510" y="259511"/>
                  </a:lnTo>
                  <a:lnTo>
                    <a:pt x="573087" y="273075"/>
                  </a:lnTo>
                  <a:lnTo>
                    <a:pt x="510298" y="281724"/>
                  </a:lnTo>
                  <a:lnTo>
                    <a:pt x="441934" y="284759"/>
                  </a:lnTo>
                  <a:lnTo>
                    <a:pt x="373583" y="281724"/>
                  </a:lnTo>
                  <a:lnTo>
                    <a:pt x="310794" y="273075"/>
                  </a:lnTo>
                  <a:lnTo>
                    <a:pt x="255371" y="259511"/>
                  </a:lnTo>
                  <a:lnTo>
                    <a:pt x="209118" y="241719"/>
                  </a:lnTo>
                  <a:lnTo>
                    <a:pt x="173850" y="220408"/>
                  </a:lnTo>
                  <a:lnTo>
                    <a:pt x="143459" y="169964"/>
                  </a:lnTo>
                  <a:lnTo>
                    <a:pt x="151358" y="143675"/>
                  </a:lnTo>
                  <a:lnTo>
                    <a:pt x="209118" y="98209"/>
                  </a:lnTo>
                  <a:lnTo>
                    <a:pt x="255371" y="80429"/>
                  </a:lnTo>
                  <a:lnTo>
                    <a:pt x="310794" y="66852"/>
                  </a:lnTo>
                  <a:lnTo>
                    <a:pt x="373583" y="58204"/>
                  </a:lnTo>
                  <a:lnTo>
                    <a:pt x="441934" y="55168"/>
                  </a:lnTo>
                  <a:lnTo>
                    <a:pt x="510298" y="58204"/>
                  </a:lnTo>
                  <a:lnTo>
                    <a:pt x="573087" y="66852"/>
                  </a:lnTo>
                  <a:lnTo>
                    <a:pt x="628510" y="80429"/>
                  </a:lnTo>
                  <a:lnTo>
                    <a:pt x="674763" y="98209"/>
                  </a:lnTo>
                  <a:lnTo>
                    <a:pt x="710044" y="119532"/>
                  </a:lnTo>
                  <a:lnTo>
                    <a:pt x="740422" y="169964"/>
                  </a:lnTo>
                  <a:lnTo>
                    <a:pt x="740422" y="136715"/>
                  </a:lnTo>
                  <a:lnTo>
                    <a:pt x="700747" y="102882"/>
                  </a:lnTo>
                  <a:lnTo>
                    <a:pt x="662597" y="85115"/>
                  </a:lnTo>
                  <a:lnTo>
                    <a:pt x="616369" y="70446"/>
                  </a:lnTo>
                  <a:lnTo>
                    <a:pt x="563346" y="59359"/>
                  </a:lnTo>
                  <a:lnTo>
                    <a:pt x="528307" y="55168"/>
                  </a:lnTo>
                  <a:lnTo>
                    <a:pt x="504774" y="52349"/>
                  </a:lnTo>
                  <a:lnTo>
                    <a:pt x="441934" y="49911"/>
                  </a:lnTo>
                  <a:lnTo>
                    <a:pt x="379107" y="52349"/>
                  </a:lnTo>
                  <a:lnTo>
                    <a:pt x="320548" y="59359"/>
                  </a:lnTo>
                  <a:lnTo>
                    <a:pt x="267525" y="70446"/>
                  </a:lnTo>
                  <a:lnTo>
                    <a:pt x="221297" y="85115"/>
                  </a:lnTo>
                  <a:lnTo>
                    <a:pt x="183146" y="102882"/>
                  </a:lnTo>
                  <a:lnTo>
                    <a:pt x="136105" y="145796"/>
                  </a:lnTo>
                  <a:lnTo>
                    <a:pt x="129743" y="169964"/>
                  </a:lnTo>
                  <a:lnTo>
                    <a:pt x="136105" y="194132"/>
                  </a:lnTo>
                  <a:lnTo>
                    <a:pt x="183146" y="237045"/>
                  </a:lnTo>
                  <a:lnTo>
                    <a:pt x="221297" y="254825"/>
                  </a:lnTo>
                  <a:lnTo>
                    <a:pt x="267525" y="269494"/>
                  </a:lnTo>
                  <a:lnTo>
                    <a:pt x="320548" y="280581"/>
                  </a:lnTo>
                  <a:lnTo>
                    <a:pt x="379107" y="287591"/>
                  </a:lnTo>
                  <a:lnTo>
                    <a:pt x="441934" y="290029"/>
                  </a:lnTo>
                  <a:lnTo>
                    <a:pt x="504774" y="287591"/>
                  </a:lnTo>
                  <a:lnTo>
                    <a:pt x="528408" y="284759"/>
                  </a:lnTo>
                  <a:lnTo>
                    <a:pt x="563346" y="280581"/>
                  </a:lnTo>
                  <a:lnTo>
                    <a:pt x="616369" y="269494"/>
                  </a:lnTo>
                  <a:lnTo>
                    <a:pt x="662597" y="254825"/>
                  </a:lnTo>
                  <a:lnTo>
                    <a:pt x="700747" y="237045"/>
                  </a:lnTo>
                  <a:lnTo>
                    <a:pt x="747776" y="194132"/>
                  </a:lnTo>
                  <a:lnTo>
                    <a:pt x="754126" y="169964"/>
                  </a:lnTo>
                  <a:close/>
                </a:path>
                <a:path w="883920" h="340360">
                  <a:moveTo>
                    <a:pt x="883907" y="169964"/>
                  </a:moveTo>
                  <a:lnTo>
                    <a:pt x="865187" y="120878"/>
                  </a:lnTo>
                  <a:lnTo>
                    <a:pt x="812698" y="77419"/>
                  </a:lnTo>
                  <a:lnTo>
                    <a:pt x="801700" y="71818"/>
                  </a:lnTo>
                  <a:lnTo>
                    <a:pt x="801700" y="169964"/>
                  </a:lnTo>
                  <a:lnTo>
                    <a:pt x="795883" y="194805"/>
                  </a:lnTo>
                  <a:lnTo>
                    <a:pt x="752513" y="239737"/>
                  </a:lnTo>
                  <a:lnTo>
                    <a:pt x="716978" y="259054"/>
                  </a:lnTo>
                  <a:lnTo>
                    <a:pt x="673595" y="275742"/>
                  </a:lnTo>
                  <a:lnTo>
                    <a:pt x="623379" y="289407"/>
                  </a:lnTo>
                  <a:lnTo>
                    <a:pt x="567347" y="299643"/>
                  </a:lnTo>
                  <a:lnTo>
                    <a:pt x="506526" y="306082"/>
                  </a:lnTo>
                  <a:lnTo>
                    <a:pt x="441947" y="308317"/>
                  </a:lnTo>
                  <a:lnTo>
                    <a:pt x="377355" y="306082"/>
                  </a:lnTo>
                  <a:lnTo>
                    <a:pt x="316547" y="299643"/>
                  </a:lnTo>
                  <a:lnTo>
                    <a:pt x="260515" y="289407"/>
                  </a:lnTo>
                  <a:lnTo>
                    <a:pt x="210299" y="275742"/>
                  </a:lnTo>
                  <a:lnTo>
                    <a:pt x="166916" y="259054"/>
                  </a:lnTo>
                  <a:lnTo>
                    <a:pt x="131381" y="239737"/>
                  </a:lnTo>
                  <a:lnTo>
                    <a:pt x="88011" y="194805"/>
                  </a:lnTo>
                  <a:lnTo>
                    <a:pt x="82207" y="169964"/>
                  </a:lnTo>
                  <a:lnTo>
                    <a:pt x="88011" y="145122"/>
                  </a:lnTo>
                  <a:lnTo>
                    <a:pt x="131381" y="100190"/>
                  </a:lnTo>
                  <a:lnTo>
                    <a:pt x="166916" y="80873"/>
                  </a:lnTo>
                  <a:lnTo>
                    <a:pt x="210299" y="64185"/>
                  </a:lnTo>
                  <a:lnTo>
                    <a:pt x="260515" y="50533"/>
                  </a:lnTo>
                  <a:lnTo>
                    <a:pt x="316547" y="40284"/>
                  </a:lnTo>
                  <a:lnTo>
                    <a:pt x="377355" y="33845"/>
                  </a:lnTo>
                  <a:lnTo>
                    <a:pt x="441947" y="31610"/>
                  </a:lnTo>
                  <a:lnTo>
                    <a:pt x="506526" y="33845"/>
                  </a:lnTo>
                  <a:lnTo>
                    <a:pt x="567347" y="40284"/>
                  </a:lnTo>
                  <a:lnTo>
                    <a:pt x="623379" y="50533"/>
                  </a:lnTo>
                  <a:lnTo>
                    <a:pt x="673595" y="64185"/>
                  </a:lnTo>
                  <a:lnTo>
                    <a:pt x="716978" y="80873"/>
                  </a:lnTo>
                  <a:lnTo>
                    <a:pt x="752513" y="100190"/>
                  </a:lnTo>
                  <a:lnTo>
                    <a:pt x="795883" y="145122"/>
                  </a:lnTo>
                  <a:lnTo>
                    <a:pt x="801700" y="169964"/>
                  </a:lnTo>
                  <a:lnTo>
                    <a:pt x="801700" y="71818"/>
                  </a:lnTo>
                  <a:lnTo>
                    <a:pt x="731901" y="41694"/>
                  </a:lnTo>
                  <a:lnTo>
                    <a:pt x="682586" y="27381"/>
                  </a:lnTo>
                  <a:lnTo>
                    <a:pt x="628256" y="15798"/>
                  </a:lnTo>
                  <a:lnTo>
                    <a:pt x="569582" y="7200"/>
                  </a:lnTo>
                  <a:lnTo>
                    <a:pt x="507250" y="1841"/>
                  </a:lnTo>
                  <a:lnTo>
                    <a:pt x="441947" y="0"/>
                  </a:lnTo>
                  <a:lnTo>
                    <a:pt x="376643" y="1841"/>
                  </a:lnTo>
                  <a:lnTo>
                    <a:pt x="314312" y="7200"/>
                  </a:lnTo>
                  <a:lnTo>
                    <a:pt x="255638" y="15798"/>
                  </a:lnTo>
                  <a:lnTo>
                    <a:pt x="201307" y="27381"/>
                  </a:lnTo>
                  <a:lnTo>
                    <a:pt x="151993" y="41694"/>
                  </a:lnTo>
                  <a:lnTo>
                    <a:pt x="108407" y="58458"/>
                  </a:lnTo>
                  <a:lnTo>
                    <a:pt x="71196" y="77419"/>
                  </a:lnTo>
                  <a:lnTo>
                    <a:pt x="18707" y="120878"/>
                  </a:lnTo>
                  <a:lnTo>
                    <a:pt x="0" y="169964"/>
                  </a:lnTo>
                  <a:lnTo>
                    <a:pt x="4787" y="195084"/>
                  </a:lnTo>
                  <a:lnTo>
                    <a:pt x="41071" y="241617"/>
                  </a:lnTo>
                  <a:lnTo>
                    <a:pt x="108407" y="281482"/>
                  </a:lnTo>
                  <a:lnTo>
                    <a:pt x="151993" y="298246"/>
                  </a:lnTo>
                  <a:lnTo>
                    <a:pt x="201307" y="312559"/>
                  </a:lnTo>
                  <a:lnTo>
                    <a:pt x="255638" y="324142"/>
                  </a:lnTo>
                  <a:lnTo>
                    <a:pt x="314312" y="332740"/>
                  </a:lnTo>
                  <a:lnTo>
                    <a:pt x="376643" y="338099"/>
                  </a:lnTo>
                  <a:lnTo>
                    <a:pt x="441947" y="339940"/>
                  </a:lnTo>
                  <a:lnTo>
                    <a:pt x="507250" y="338099"/>
                  </a:lnTo>
                  <a:lnTo>
                    <a:pt x="569582" y="332740"/>
                  </a:lnTo>
                  <a:lnTo>
                    <a:pt x="628256" y="324142"/>
                  </a:lnTo>
                  <a:lnTo>
                    <a:pt x="682586" y="312559"/>
                  </a:lnTo>
                  <a:lnTo>
                    <a:pt x="697191" y="308317"/>
                  </a:lnTo>
                  <a:lnTo>
                    <a:pt x="731901" y="298246"/>
                  </a:lnTo>
                  <a:lnTo>
                    <a:pt x="775500" y="281482"/>
                  </a:lnTo>
                  <a:lnTo>
                    <a:pt x="812698" y="262509"/>
                  </a:lnTo>
                  <a:lnTo>
                    <a:pt x="865187" y="219049"/>
                  </a:lnTo>
                  <a:lnTo>
                    <a:pt x="879106" y="195084"/>
                  </a:lnTo>
                  <a:lnTo>
                    <a:pt x="883907" y="169964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9639898" y="5902467"/>
              <a:ext cx="883919" cy="250825"/>
            </a:xfrm>
            <a:custGeom>
              <a:avLst/>
              <a:gdLst/>
              <a:ahLst/>
              <a:cxnLst/>
              <a:rect l="l" t="t" r="r" b="b"/>
              <a:pathLst>
                <a:path w="883920" h="250825">
                  <a:moveTo>
                    <a:pt x="883907" y="0"/>
                  </a:moveTo>
                  <a:lnTo>
                    <a:pt x="0" y="0"/>
                  </a:lnTo>
                  <a:lnTo>
                    <a:pt x="0" y="80302"/>
                  </a:lnTo>
                  <a:lnTo>
                    <a:pt x="18712" y="129384"/>
                  </a:lnTo>
                  <a:lnTo>
                    <a:pt x="71203" y="172842"/>
                  </a:lnTo>
                  <a:lnTo>
                    <a:pt x="108406" y="191804"/>
                  </a:lnTo>
                  <a:lnTo>
                    <a:pt x="152002" y="208571"/>
                  </a:lnTo>
                  <a:lnTo>
                    <a:pt x="201307" y="222880"/>
                  </a:lnTo>
                  <a:lnTo>
                    <a:pt x="255638" y="234466"/>
                  </a:lnTo>
                  <a:lnTo>
                    <a:pt x="314311" y="243068"/>
                  </a:lnTo>
                  <a:lnTo>
                    <a:pt x="376642" y="248423"/>
                  </a:lnTo>
                  <a:lnTo>
                    <a:pt x="441947" y="250266"/>
                  </a:lnTo>
                  <a:lnTo>
                    <a:pt x="507255" y="248423"/>
                  </a:lnTo>
                  <a:lnTo>
                    <a:pt x="569588" y="243068"/>
                  </a:lnTo>
                  <a:lnTo>
                    <a:pt x="628263" y="234466"/>
                  </a:lnTo>
                  <a:lnTo>
                    <a:pt x="682596" y="222880"/>
                  </a:lnTo>
                  <a:lnTo>
                    <a:pt x="731902" y="208571"/>
                  </a:lnTo>
                  <a:lnTo>
                    <a:pt x="775499" y="191804"/>
                  </a:lnTo>
                  <a:lnTo>
                    <a:pt x="812703" y="172842"/>
                  </a:lnTo>
                  <a:lnTo>
                    <a:pt x="865194" y="129384"/>
                  </a:lnTo>
                  <a:lnTo>
                    <a:pt x="883907" y="80302"/>
                  </a:lnTo>
                  <a:lnTo>
                    <a:pt x="883907" y="0"/>
                  </a:lnTo>
                  <a:close/>
                </a:path>
              </a:pathLst>
            </a:custGeom>
            <a:solidFill>
              <a:srgbClr val="FF9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1" name="object 61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9954579" y="5943739"/>
              <a:ext cx="127262" cy="209550"/>
            </a:xfrm>
            <a:prstGeom prst="rect">
              <a:avLst/>
            </a:prstGeom>
          </p:spPr>
        </p:pic>
        <p:sp>
          <p:nvSpPr>
            <p:cNvPr id="62" name="object 62"/>
            <p:cNvSpPr/>
            <p:nvPr/>
          </p:nvSpPr>
          <p:spPr>
            <a:xfrm>
              <a:off x="9639897" y="5902807"/>
              <a:ext cx="614045" cy="249554"/>
            </a:xfrm>
            <a:custGeom>
              <a:avLst/>
              <a:gdLst/>
              <a:ahLst/>
              <a:cxnLst/>
              <a:rect l="l" t="t" r="r" b="b"/>
              <a:pathLst>
                <a:path w="614045" h="249554">
                  <a:moveTo>
                    <a:pt x="297180" y="0"/>
                  </a:moveTo>
                  <a:lnTo>
                    <a:pt x="0" y="0"/>
                  </a:lnTo>
                  <a:lnTo>
                    <a:pt x="0" y="79971"/>
                  </a:lnTo>
                  <a:lnTo>
                    <a:pt x="22110" y="133184"/>
                  </a:lnTo>
                  <a:lnTo>
                    <a:pt x="83731" y="179489"/>
                  </a:lnTo>
                  <a:lnTo>
                    <a:pt x="127139" y="199212"/>
                  </a:lnTo>
                  <a:lnTo>
                    <a:pt x="177774" y="216179"/>
                  </a:lnTo>
                  <a:lnTo>
                    <a:pt x="234746" y="230073"/>
                  </a:lnTo>
                  <a:lnTo>
                    <a:pt x="297180" y="240550"/>
                  </a:lnTo>
                  <a:lnTo>
                    <a:pt x="297180" y="0"/>
                  </a:lnTo>
                  <a:close/>
                </a:path>
                <a:path w="614045" h="249554">
                  <a:moveTo>
                    <a:pt x="495731" y="40932"/>
                  </a:moveTo>
                  <a:lnTo>
                    <a:pt x="474700" y="40932"/>
                  </a:lnTo>
                  <a:lnTo>
                    <a:pt x="474700" y="249389"/>
                  </a:lnTo>
                  <a:lnTo>
                    <a:pt x="495731" y="248615"/>
                  </a:lnTo>
                  <a:lnTo>
                    <a:pt x="495731" y="40932"/>
                  </a:lnTo>
                  <a:close/>
                </a:path>
                <a:path w="614045" h="249554">
                  <a:moveTo>
                    <a:pt x="558761" y="40944"/>
                  </a:moveTo>
                  <a:lnTo>
                    <a:pt x="544385" y="40944"/>
                  </a:lnTo>
                  <a:lnTo>
                    <a:pt x="544385" y="245287"/>
                  </a:lnTo>
                  <a:lnTo>
                    <a:pt x="558761" y="243878"/>
                  </a:lnTo>
                  <a:lnTo>
                    <a:pt x="558761" y="40944"/>
                  </a:lnTo>
                  <a:close/>
                </a:path>
                <a:path w="614045" h="249554">
                  <a:moveTo>
                    <a:pt x="613765" y="40932"/>
                  </a:moveTo>
                  <a:lnTo>
                    <a:pt x="599376" y="40932"/>
                  </a:lnTo>
                  <a:lnTo>
                    <a:pt x="599376" y="238772"/>
                  </a:lnTo>
                  <a:lnTo>
                    <a:pt x="613765" y="236601"/>
                  </a:lnTo>
                  <a:lnTo>
                    <a:pt x="613765" y="40932"/>
                  </a:lnTo>
                  <a:close/>
                </a:path>
              </a:pathLst>
            </a:custGeom>
            <a:solidFill>
              <a:srgbClr val="E97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9639894" y="5732508"/>
              <a:ext cx="883919" cy="340360"/>
            </a:xfrm>
            <a:custGeom>
              <a:avLst/>
              <a:gdLst/>
              <a:ahLst/>
              <a:cxnLst/>
              <a:rect l="l" t="t" r="r" b="b"/>
              <a:pathLst>
                <a:path w="883920" h="340360">
                  <a:moveTo>
                    <a:pt x="441947" y="0"/>
                  </a:moveTo>
                  <a:lnTo>
                    <a:pt x="376642" y="1842"/>
                  </a:lnTo>
                  <a:lnTo>
                    <a:pt x="314311" y="7196"/>
                  </a:lnTo>
                  <a:lnTo>
                    <a:pt x="255638" y="15797"/>
                  </a:lnTo>
                  <a:lnTo>
                    <a:pt x="201307" y="27382"/>
                  </a:lnTo>
                  <a:lnTo>
                    <a:pt x="152002" y="41690"/>
                  </a:lnTo>
                  <a:lnTo>
                    <a:pt x="108406" y="58456"/>
                  </a:lnTo>
                  <a:lnTo>
                    <a:pt x="71203" y="77418"/>
                  </a:lnTo>
                  <a:lnTo>
                    <a:pt x="18712" y="120877"/>
                  </a:lnTo>
                  <a:lnTo>
                    <a:pt x="0" y="169964"/>
                  </a:lnTo>
                  <a:lnTo>
                    <a:pt x="4792" y="195079"/>
                  </a:lnTo>
                  <a:lnTo>
                    <a:pt x="41077" y="241615"/>
                  </a:lnTo>
                  <a:lnTo>
                    <a:pt x="108406" y="281471"/>
                  </a:lnTo>
                  <a:lnTo>
                    <a:pt x="152002" y="298237"/>
                  </a:lnTo>
                  <a:lnTo>
                    <a:pt x="201307" y="312545"/>
                  </a:lnTo>
                  <a:lnTo>
                    <a:pt x="255638" y="324130"/>
                  </a:lnTo>
                  <a:lnTo>
                    <a:pt x="314311" y="332731"/>
                  </a:lnTo>
                  <a:lnTo>
                    <a:pt x="376642" y="338085"/>
                  </a:lnTo>
                  <a:lnTo>
                    <a:pt x="441947" y="339928"/>
                  </a:lnTo>
                  <a:lnTo>
                    <a:pt x="507258" y="338085"/>
                  </a:lnTo>
                  <a:lnTo>
                    <a:pt x="569593" y="332731"/>
                  </a:lnTo>
                  <a:lnTo>
                    <a:pt x="628269" y="324130"/>
                  </a:lnTo>
                  <a:lnTo>
                    <a:pt x="682601" y="312545"/>
                  </a:lnTo>
                  <a:lnTo>
                    <a:pt x="731908" y="298237"/>
                  </a:lnTo>
                  <a:lnTo>
                    <a:pt x="775504" y="281471"/>
                  </a:lnTo>
                  <a:lnTo>
                    <a:pt x="812706" y="262510"/>
                  </a:lnTo>
                  <a:lnTo>
                    <a:pt x="865195" y="219050"/>
                  </a:lnTo>
                  <a:lnTo>
                    <a:pt x="883907" y="169964"/>
                  </a:lnTo>
                  <a:lnTo>
                    <a:pt x="879115" y="144848"/>
                  </a:lnTo>
                  <a:lnTo>
                    <a:pt x="842831" y="98312"/>
                  </a:lnTo>
                  <a:lnTo>
                    <a:pt x="775504" y="58456"/>
                  </a:lnTo>
                  <a:lnTo>
                    <a:pt x="731908" y="41690"/>
                  </a:lnTo>
                  <a:lnTo>
                    <a:pt x="682601" y="27382"/>
                  </a:lnTo>
                  <a:lnTo>
                    <a:pt x="628269" y="15797"/>
                  </a:lnTo>
                  <a:lnTo>
                    <a:pt x="569593" y="7196"/>
                  </a:lnTo>
                  <a:lnTo>
                    <a:pt x="507258" y="1842"/>
                  </a:lnTo>
                  <a:lnTo>
                    <a:pt x="441947" y="0"/>
                  </a:lnTo>
                  <a:close/>
                </a:path>
              </a:pathLst>
            </a:custGeom>
            <a:solidFill>
              <a:srgbClr val="FF9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4" name="object 64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9639897" y="5733186"/>
              <a:ext cx="690956" cy="339250"/>
            </a:xfrm>
            <a:prstGeom prst="rect">
              <a:avLst/>
            </a:prstGeom>
          </p:spPr>
        </p:pic>
        <p:sp>
          <p:nvSpPr>
            <p:cNvPr id="65" name="object 65"/>
            <p:cNvSpPr/>
            <p:nvPr/>
          </p:nvSpPr>
          <p:spPr>
            <a:xfrm>
              <a:off x="9640240" y="5743066"/>
              <a:ext cx="883285" cy="329565"/>
            </a:xfrm>
            <a:custGeom>
              <a:avLst/>
              <a:gdLst/>
              <a:ahLst/>
              <a:cxnLst/>
              <a:rect l="l" t="t" r="r" b="b"/>
              <a:pathLst>
                <a:path w="883284" h="329564">
                  <a:moveTo>
                    <a:pt x="652602" y="137299"/>
                  </a:moveTo>
                  <a:lnTo>
                    <a:pt x="589153" y="137299"/>
                  </a:lnTo>
                  <a:lnTo>
                    <a:pt x="589153" y="181432"/>
                  </a:lnTo>
                  <a:lnTo>
                    <a:pt x="571512" y="181648"/>
                  </a:lnTo>
                  <a:lnTo>
                    <a:pt x="561632" y="181419"/>
                  </a:lnTo>
                  <a:lnTo>
                    <a:pt x="551230" y="180911"/>
                  </a:lnTo>
                  <a:lnTo>
                    <a:pt x="551230" y="137299"/>
                  </a:lnTo>
                  <a:lnTo>
                    <a:pt x="487781" y="137299"/>
                  </a:lnTo>
                  <a:lnTo>
                    <a:pt x="487781" y="168440"/>
                  </a:lnTo>
                  <a:lnTo>
                    <a:pt x="476885" y="163550"/>
                  </a:lnTo>
                  <a:lnTo>
                    <a:pt x="466979" y="157632"/>
                  </a:lnTo>
                  <a:lnTo>
                    <a:pt x="458317" y="150596"/>
                  </a:lnTo>
                  <a:lnTo>
                    <a:pt x="451116" y="142354"/>
                  </a:lnTo>
                  <a:lnTo>
                    <a:pt x="401535" y="135826"/>
                  </a:lnTo>
                  <a:lnTo>
                    <a:pt x="230593" y="184962"/>
                  </a:lnTo>
                  <a:lnTo>
                    <a:pt x="230593" y="219087"/>
                  </a:lnTo>
                  <a:lnTo>
                    <a:pt x="405549" y="165163"/>
                  </a:lnTo>
                  <a:lnTo>
                    <a:pt x="419938" y="175006"/>
                  </a:lnTo>
                  <a:lnTo>
                    <a:pt x="437146" y="183553"/>
                  </a:lnTo>
                  <a:lnTo>
                    <a:pt x="457136" y="190792"/>
                  </a:lnTo>
                  <a:lnTo>
                    <a:pt x="482498" y="197281"/>
                  </a:lnTo>
                  <a:lnTo>
                    <a:pt x="487781" y="198247"/>
                  </a:lnTo>
                  <a:lnTo>
                    <a:pt x="487781" y="228714"/>
                  </a:lnTo>
                  <a:lnTo>
                    <a:pt x="551230" y="228714"/>
                  </a:lnTo>
                  <a:lnTo>
                    <a:pt x="551230" y="205295"/>
                  </a:lnTo>
                  <a:lnTo>
                    <a:pt x="571195" y="205828"/>
                  </a:lnTo>
                  <a:lnTo>
                    <a:pt x="589153" y="205740"/>
                  </a:lnTo>
                  <a:lnTo>
                    <a:pt x="589153" y="228714"/>
                  </a:lnTo>
                  <a:lnTo>
                    <a:pt x="652602" y="228714"/>
                  </a:lnTo>
                  <a:lnTo>
                    <a:pt x="652602" y="137299"/>
                  </a:lnTo>
                  <a:close/>
                </a:path>
                <a:path w="883284" h="329564">
                  <a:moveTo>
                    <a:pt x="883208" y="164693"/>
                  </a:moveTo>
                  <a:lnTo>
                    <a:pt x="861504" y="116954"/>
                  </a:lnTo>
                  <a:lnTo>
                    <a:pt x="807745" y="74803"/>
                  </a:lnTo>
                  <a:lnTo>
                    <a:pt x="801344" y="71666"/>
                  </a:lnTo>
                  <a:lnTo>
                    <a:pt x="801344" y="169964"/>
                  </a:lnTo>
                  <a:lnTo>
                    <a:pt x="795540" y="194805"/>
                  </a:lnTo>
                  <a:lnTo>
                    <a:pt x="752157" y="239737"/>
                  </a:lnTo>
                  <a:lnTo>
                    <a:pt x="716635" y="259054"/>
                  </a:lnTo>
                  <a:lnTo>
                    <a:pt x="673252" y="275742"/>
                  </a:lnTo>
                  <a:lnTo>
                    <a:pt x="623036" y="289394"/>
                  </a:lnTo>
                  <a:lnTo>
                    <a:pt x="567004" y="299643"/>
                  </a:lnTo>
                  <a:lnTo>
                    <a:pt x="506183" y="306082"/>
                  </a:lnTo>
                  <a:lnTo>
                    <a:pt x="441591" y="308317"/>
                  </a:lnTo>
                  <a:lnTo>
                    <a:pt x="377012" y="306082"/>
                  </a:lnTo>
                  <a:lnTo>
                    <a:pt x="316191" y="299643"/>
                  </a:lnTo>
                  <a:lnTo>
                    <a:pt x="260159" y="289394"/>
                  </a:lnTo>
                  <a:lnTo>
                    <a:pt x="209943" y="275742"/>
                  </a:lnTo>
                  <a:lnTo>
                    <a:pt x="166560" y="259054"/>
                  </a:lnTo>
                  <a:lnTo>
                    <a:pt x="131038" y="239737"/>
                  </a:lnTo>
                  <a:lnTo>
                    <a:pt x="87655" y="194805"/>
                  </a:lnTo>
                  <a:lnTo>
                    <a:pt x="81851" y="169964"/>
                  </a:lnTo>
                  <a:lnTo>
                    <a:pt x="87655" y="145122"/>
                  </a:lnTo>
                  <a:lnTo>
                    <a:pt x="131038" y="100190"/>
                  </a:lnTo>
                  <a:lnTo>
                    <a:pt x="166560" y="80873"/>
                  </a:lnTo>
                  <a:lnTo>
                    <a:pt x="209943" y="64198"/>
                  </a:lnTo>
                  <a:lnTo>
                    <a:pt x="260159" y="50533"/>
                  </a:lnTo>
                  <a:lnTo>
                    <a:pt x="316191" y="40284"/>
                  </a:lnTo>
                  <a:lnTo>
                    <a:pt x="377012" y="33858"/>
                  </a:lnTo>
                  <a:lnTo>
                    <a:pt x="441591" y="31623"/>
                  </a:lnTo>
                  <a:lnTo>
                    <a:pt x="506183" y="33858"/>
                  </a:lnTo>
                  <a:lnTo>
                    <a:pt x="567004" y="40284"/>
                  </a:lnTo>
                  <a:lnTo>
                    <a:pt x="623036" y="50533"/>
                  </a:lnTo>
                  <a:lnTo>
                    <a:pt x="673252" y="64198"/>
                  </a:lnTo>
                  <a:lnTo>
                    <a:pt x="716635" y="80873"/>
                  </a:lnTo>
                  <a:lnTo>
                    <a:pt x="752157" y="100190"/>
                  </a:lnTo>
                  <a:lnTo>
                    <a:pt x="795540" y="145122"/>
                  </a:lnTo>
                  <a:lnTo>
                    <a:pt x="801344" y="169964"/>
                  </a:lnTo>
                  <a:lnTo>
                    <a:pt x="801344" y="71666"/>
                  </a:lnTo>
                  <a:lnTo>
                    <a:pt x="770445" y="56451"/>
                  </a:lnTo>
                  <a:lnTo>
                    <a:pt x="727087" y="40233"/>
                  </a:lnTo>
                  <a:lnTo>
                    <a:pt x="696671" y="31623"/>
                  </a:lnTo>
                  <a:lnTo>
                    <a:pt x="678281" y="26416"/>
                  </a:lnTo>
                  <a:lnTo>
                    <a:pt x="624687" y="15227"/>
                  </a:lnTo>
                  <a:lnTo>
                    <a:pt x="566940" y="6934"/>
                  </a:lnTo>
                  <a:lnTo>
                    <a:pt x="505701" y="1778"/>
                  </a:lnTo>
                  <a:lnTo>
                    <a:pt x="441591" y="0"/>
                  </a:lnTo>
                  <a:lnTo>
                    <a:pt x="377494" y="1778"/>
                  </a:lnTo>
                  <a:lnTo>
                    <a:pt x="316255" y="6934"/>
                  </a:lnTo>
                  <a:lnTo>
                    <a:pt x="258521" y="15227"/>
                  </a:lnTo>
                  <a:lnTo>
                    <a:pt x="204927" y="26416"/>
                  </a:lnTo>
                  <a:lnTo>
                    <a:pt x="156121" y="40233"/>
                  </a:lnTo>
                  <a:lnTo>
                    <a:pt x="112763" y="56451"/>
                  </a:lnTo>
                  <a:lnTo>
                    <a:pt x="75476" y="74803"/>
                  </a:lnTo>
                  <a:lnTo>
                    <a:pt x="21717" y="116954"/>
                  </a:lnTo>
                  <a:lnTo>
                    <a:pt x="0" y="164693"/>
                  </a:lnTo>
                  <a:lnTo>
                    <a:pt x="6527" y="189128"/>
                  </a:lnTo>
                  <a:lnTo>
                    <a:pt x="44907" y="234315"/>
                  </a:lnTo>
                  <a:lnTo>
                    <a:pt x="112763" y="272923"/>
                  </a:lnTo>
                  <a:lnTo>
                    <a:pt x="156121" y="289128"/>
                  </a:lnTo>
                  <a:lnTo>
                    <a:pt x="204927" y="302958"/>
                  </a:lnTo>
                  <a:lnTo>
                    <a:pt x="258521" y="314134"/>
                  </a:lnTo>
                  <a:lnTo>
                    <a:pt x="316255" y="322440"/>
                  </a:lnTo>
                  <a:lnTo>
                    <a:pt x="377494" y="327596"/>
                  </a:lnTo>
                  <a:lnTo>
                    <a:pt x="441591" y="329374"/>
                  </a:lnTo>
                  <a:lnTo>
                    <a:pt x="505701" y="327596"/>
                  </a:lnTo>
                  <a:lnTo>
                    <a:pt x="566940" y="322440"/>
                  </a:lnTo>
                  <a:lnTo>
                    <a:pt x="624687" y="314134"/>
                  </a:lnTo>
                  <a:lnTo>
                    <a:pt x="678281" y="302958"/>
                  </a:lnTo>
                  <a:lnTo>
                    <a:pt x="727087" y="289128"/>
                  </a:lnTo>
                  <a:lnTo>
                    <a:pt x="770445" y="272923"/>
                  </a:lnTo>
                  <a:lnTo>
                    <a:pt x="807745" y="254558"/>
                  </a:lnTo>
                  <a:lnTo>
                    <a:pt x="861504" y="212420"/>
                  </a:lnTo>
                  <a:lnTo>
                    <a:pt x="876681" y="189128"/>
                  </a:lnTo>
                  <a:lnTo>
                    <a:pt x="883208" y="164693"/>
                  </a:lnTo>
                  <a:close/>
                </a:path>
              </a:pathLst>
            </a:custGeom>
            <a:solidFill>
              <a:srgbClr val="E97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9639897" y="5732513"/>
              <a:ext cx="883919" cy="340360"/>
            </a:xfrm>
            <a:custGeom>
              <a:avLst/>
              <a:gdLst/>
              <a:ahLst/>
              <a:cxnLst/>
              <a:rect l="l" t="t" r="r" b="b"/>
              <a:pathLst>
                <a:path w="883920" h="340360">
                  <a:moveTo>
                    <a:pt x="652945" y="124980"/>
                  </a:moveTo>
                  <a:lnTo>
                    <a:pt x="589495" y="124980"/>
                  </a:lnTo>
                  <a:lnTo>
                    <a:pt x="589495" y="169125"/>
                  </a:lnTo>
                  <a:lnTo>
                    <a:pt x="571855" y="169341"/>
                  </a:lnTo>
                  <a:lnTo>
                    <a:pt x="561975" y="169125"/>
                  </a:lnTo>
                  <a:lnTo>
                    <a:pt x="551573" y="168605"/>
                  </a:lnTo>
                  <a:lnTo>
                    <a:pt x="551573" y="124980"/>
                  </a:lnTo>
                  <a:lnTo>
                    <a:pt x="488124" y="124980"/>
                  </a:lnTo>
                  <a:lnTo>
                    <a:pt x="488124" y="156121"/>
                  </a:lnTo>
                  <a:lnTo>
                    <a:pt x="477227" y="151218"/>
                  </a:lnTo>
                  <a:lnTo>
                    <a:pt x="467321" y="145300"/>
                  </a:lnTo>
                  <a:lnTo>
                    <a:pt x="458660" y="138277"/>
                  </a:lnTo>
                  <a:lnTo>
                    <a:pt x="451459" y="130048"/>
                  </a:lnTo>
                  <a:lnTo>
                    <a:pt x="401878" y="123520"/>
                  </a:lnTo>
                  <a:lnTo>
                    <a:pt x="230936" y="172669"/>
                  </a:lnTo>
                  <a:lnTo>
                    <a:pt x="230936" y="206794"/>
                  </a:lnTo>
                  <a:lnTo>
                    <a:pt x="405892" y="152831"/>
                  </a:lnTo>
                  <a:lnTo>
                    <a:pt x="420281" y="162687"/>
                  </a:lnTo>
                  <a:lnTo>
                    <a:pt x="437489" y="171246"/>
                  </a:lnTo>
                  <a:lnTo>
                    <a:pt x="457479" y="178485"/>
                  </a:lnTo>
                  <a:lnTo>
                    <a:pt x="482841" y="184950"/>
                  </a:lnTo>
                  <a:lnTo>
                    <a:pt x="488124" y="185953"/>
                  </a:lnTo>
                  <a:lnTo>
                    <a:pt x="488124" y="216408"/>
                  </a:lnTo>
                  <a:lnTo>
                    <a:pt x="551573" y="216408"/>
                  </a:lnTo>
                  <a:lnTo>
                    <a:pt x="551573" y="193001"/>
                  </a:lnTo>
                  <a:lnTo>
                    <a:pt x="571538" y="193522"/>
                  </a:lnTo>
                  <a:lnTo>
                    <a:pt x="589495" y="193433"/>
                  </a:lnTo>
                  <a:lnTo>
                    <a:pt x="589495" y="216408"/>
                  </a:lnTo>
                  <a:lnTo>
                    <a:pt x="652945" y="216408"/>
                  </a:lnTo>
                  <a:lnTo>
                    <a:pt x="652945" y="124980"/>
                  </a:lnTo>
                  <a:close/>
                </a:path>
                <a:path w="883920" h="340360">
                  <a:moveTo>
                    <a:pt x="754126" y="169964"/>
                  </a:moveTo>
                  <a:lnTo>
                    <a:pt x="747776" y="145796"/>
                  </a:lnTo>
                  <a:lnTo>
                    <a:pt x="740422" y="136715"/>
                  </a:lnTo>
                  <a:lnTo>
                    <a:pt x="740422" y="169964"/>
                  </a:lnTo>
                  <a:lnTo>
                    <a:pt x="732536" y="196253"/>
                  </a:lnTo>
                  <a:lnTo>
                    <a:pt x="674763" y="241719"/>
                  </a:lnTo>
                  <a:lnTo>
                    <a:pt x="628510" y="259511"/>
                  </a:lnTo>
                  <a:lnTo>
                    <a:pt x="573087" y="273075"/>
                  </a:lnTo>
                  <a:lnTo>
                    <a:pt x="510298" y="281724"/>
                  </a:lnTo>
                  <a:lnTo>
                    <a:pt x="441934" y="284759"/>
                  </a:lnTo>
                  <a:lnTo>
                    <a:pt x="373583" y="281724"/>
                  </a:lnTo>
                  <a:lnTo>
                    <a:pt x="310794" y="273075"/>
                  </a:lnTo>
                  <a:lnTo>
                    <a:pt x="255371" y="259511"/>
                  </a:lnTo>
                  <a:lnTo>
                    <a:pt x="209118" y="241719"/>
                  </a:lnTo>
                  <a:lnTo>
                    <a:pt x="173850" y="220395"/>
                  </a:lnTo>
                  <a:lnTo>
                    <a:pt x="143459" y="169964"/>
                  </a:lnTo>
                  <a:lnTo>
                    <a:pt x="151358" y="143675"/>
                  </a:lnTo>
                  <a:lnTo>
                    <a:pt x="209118" y="98209"/>
                  </a:lnTo>
                  <a:lnTo>
                    <a:pt x="255371" y="80429"/>
                  </a:lnTo>
                  <a:lnTo>
                    <a:pt x="310794" y="66852"/>
                  </a:lnTo>
                  <a:lnTo>
                    <a:pt x="373583" y="58204"/>
                  </a:lnTo>
                  <a:lnTo>
                    <a:pt x="441934" y="55168"/>
                  </a:lnTo>
                  <a:lnTo>
                    <a:pt x="510298" y="58204"/>
                  </a:lnTo>
                  <a:lnTo>
                    <a:pt x="573087" y="66852"/>
                  </a:lnTo>
                  <a:lnTo>
                    <a:pt x="628510" y="80429"/>
                  </a:lnTo>
                  <a:lnTo>
                    <a:pt x="674763" y="98209"/>
                  </a:lnTo>
                  <a:lnTo>
                    <a:pt x="710044" y="119532"/>
                  </a:lnTo>
                  <a:lnTo>
                    <a:pt x="740422" y="169964"/>
                  </a:lnTo>
                  <a:lnTo>
                    <a:pt x="740422" y="136715"/>
                  </a:lnTo>
                  <a:lnTo>
                    <a:pt x="700747" y="102882"/>
                  </a:lnTo>
                  <a:lnTo>
                    <a:pt x="662597" y="85102"/>
                  </a:lnTo>
                  <a:lnTo>
                    <a:pt x="616369" y="70434"/>
                  </a:lnTo>
                  <a:lnTo>
                    <a:pt x="563346" y="59359"/>
                  </a:lnTo>
                  <a:lnTo>
                    <a:pt x="504774" y="52362"/>
                  </a:lnTo>
                  <a:lnTo>
                    <a:pt x="441934" y="49911"/>
                  </a:lnTo>
                  <a:lnTo>
                    <a:pt x="379107" y="52362"/>
                  </a:lnTo>
                  <a:lnTo>
                    <a:pt x="320548" y="59359"/>
                  </a:lnTo>
                  <a:lnTo>
                    <a:pt x="267525" y="70434"/>
                  </a:lnTo>
                  <a:lnTo>
                    <a:pt x="221297" y="85102"/>
                  </a:lnTo>
                  <a:lnTo>
                    <a:pt x="183146" y="102882"/>
                  </a:lnTo>
                  <a:lnTo>
                    <a:pt x="136105" y="145796"/>
                  </a:lnTo>
                  <a:lnTo>
                    <a:pt x="129743" y="169964"/>
                  </a:lnTo>
                  <a:lnTo>
                    <a:pt x="136105" y="194132"/>
                  </a:lnTo>
                  <a:lnTo>
                    <a:pt x="183146" y="237045"/>
                  </a:lnTo>
                  <a:lnTo>
                    <a:pt x="221297" y="254825"/>
                  </a:lnTo>
                  <a:lnTo>
                    <a:pt x="267525" y="269494"/>
                  </a:lnTo>
                  <a:lnTo>
                    <a:pt x="320548" y="280581"/>
                  </a:lnTo>
                  <a:lnTo>
                    <a:pt x="379107" y="287591"/>
                  </a:lnTo>
                  <a:lnTo>
                    <a:pt x="441934" y="290029"/>
                  </a:lnTo>
                  <a:lnTo>
                    <a:pt x="504774" y="287591"/>
                  </a:lnTo>
                  <a:lnTo>
                    <a:pt x="528408" y="284759"/>
                  </a:lnTo>
                  <a:lnTo>
                    <a:pt x="563346" y="280581"/>
                  </a:lnTo>
                  <a:lnTo>
                    <a:pt x="616369" y="269494"/>
                  </a:lnTo>
                  <a:lnTo>
                    <a:pt x="662597" y="254825"/>
                  </a:lnTo>
                  <a:lnTo>
                    <a:pt x="700747" y="237045"/>
                  </a:lnTo>
                  <a:lnTo>
                    <a:pt x="747776" y="194132"/>
                  </a:lnTo>
                  <a:lnTo>
                    <a:pt x="754126" y="169964"/>
                  </a:lnTo>
                  <a:close/>
                </a:path>
                <a:path w="883920" h="340360">
                  <a:moveTo>
                    <a:pt x="883907" y="169964"/>
                  </a:moveTo>
                  <a:lnTo>
                    <a:pt x="865187" y="120878"/>
                  </a:lnTo>
                  <a:lnTo>
                    <a:pt x="812698" y="77419"/>
                  </a:lnTo>
                  <a:lnTo>
                    <a:pt x="801700" y="71818"/>
                  </a:lnTo>
                  <a:lnTo>
                    <a:pt x="801700" y="169964"/>
                  </a:lnTo>
                  <a:lnTo>
                    <a:pt x="795883" y="194805"/>
                  </a:lnTo>
                  <a:lnTo>
                    <a:pt x="752513" y="239737"/>
                  </a:lnTo>
                  <a:lnTo>
                    <a:pt x="716978" y="259054"/>
                  </a:lnTo>
                  <a:lnTo>
                    <a:pt x="673595" y="275742"/>
                  </a:lnTo>
                  <a:lnTo>
                    <a:pt x="623379" y="289407"/>
                  </a:lnTo>
                  <a:lnTo>
                    <a:pt x="567347" y="299656"/>
                  </a:lnTo>
                  <a:lnTo>
                    <a:pt x="506526" y="306082"/>
                  </a:lnTo>
                  <a:lnTo>
                    <a:pt x="441947" y="308317"/>
                  </a:lnTo>
                  <a:lnTo>
                    <a:pt x="377355" y="306082"/>
                  </a:lnTo>
                  <a:lnTo>
                    <a:pt x="316547" y="299656"/>
                  </a:lnTo>
                  <a:lnTo>
                    <a:pt x="260515" y="289407"/>
                  </a:lnTo>
                  <a:lnTo>
                    <a:pt x="210299" y="275742"/>
                  </a:lnTo>
                  <a:lnTo>
                    <a:pt x="166916" y="259054"/>
                  </a:lnTo>
                  <a:lnTo>
                    <a:pt x="131381" y="239737"/>
                  </a:lnTo>
                  <a:lnTo>
                    <a:pt x="88011" y="194805"/>
                  </a:lnTo>
                  <a:lnTo>
                    <a:pt x="82207" y="169964"/>
                  </a:lnTo>
                  <a:lnTo>
                    <a:pt x="88011" y="145135"/>
                  </a:lnTo>
                  <a:lnTo>
                    <a:pt x="131381" y="100190"/>
                  </a:lnTo>
                  <a:lnTo>
                    <a:pt x="166916" y="80873"/>
                  </a:lnTo>
                  <a:lnTo>
                    <a:pt x="210299" y="64185"/>
                  </a:lnTo>
                  <a:lnTo>
                    <a:pt x="260515" y="50533"/>
                  </a:lnTo>
                  <a:lnTo>
                    <a:pt x="316547" y="40284"/>
                  </a:lnTo>
                  <a:lnTo>
                    <a:pt x="377355" y="33845"/>
                  </a:lnTo>
                  <a:lnTo>
                    <a:pt x="441947" y="31610"/>
                  </a:lnTo>
                  <a:lnTo>
                    <a:pt x="506526" y="33845"/>
                  </a:lnTo>
                  <a:lnTo>
                    <a:pt x="567347" y="40284"/>
                  </a:lnTo>
                  <a:lnTo>
                    <a:pt x="623379" y="50533"/>
                  </a:lnTo>
                  <a:lnTo>
                    <a:pt x="673595" y="64185"/>
                  </a:lnTo>
                  <a:lnTo>
                    <a:pt x="716978" y="80873"/>
                  </a:lnTo>
                  <a:lnTo>
                    <a:pt x="752513" y="100190"/>
                  </a:lnTo>
                  <a:lnTo>
                    <a:pt x="795883" y="145135"/>
                  </a:lnTo>
                  <a:lnTo>
                    <a:pt x="801700" y="169964"/>
                  </a:lnTo>
                  <a:lnTo>
                    <a:pt x="801700" y="71818"/>
                  </a:lnTo>
                  <a:lnTo>
                    <a:pt x="731901" y="41694"/>
                  </a:lnTo>
                  <a:lnTo>
                    <a:pt x="682586" y="27381"/>
                  </a:lnTo>
                  <a:lnTo>
                    <a:pt x="628256" y="15798"/>
                  </a:lnTo>
                  <a:lnTo>
                    <a:pt x="569582" y="7200"/>
                  </a:lnTo>
                  <a:lnTo>
                    <a:pt x="507250" y="1841"/>
                  </a:lnTo>
                  <a:lnTo>
                    <a:pt x="441947" y="0"/>
                  </a:lnTo>
                  <a:lnTo>
                    <a:pt x="376643" y="1841"/>
                  </a:lnTo>
                  <a:lnTo>
                    <a:pt x="314312" y="7200"/>
                  </a:lnTo>
                  <a:lnTo>
                    <a:pt x="255638" y="15798"/>
                  </a:lnTo>
                  <a:lnTo>
                    <a:pt x="201307" y="27381"/>
                  </a:lnTo>
                  <a:lnTo>
                    <a:pt x="151993" y="41694"/>
                  </a:lnTo>
                  <a:lnTo>
                    <a:pt x="108407" y="58458"/>
                  </a:lnTo>
                  <a:lnTo>
                    <a:pt x="71196" y="77419"/>
                  </a:lnTo>
                  <a:lnTo>
                    <a:pt x="18707" y="120878"/>
                  </a:lnTo>
                  <a:lnTo>
                    <a:pt x="0" y="169964"/>
                  </a:lnTo>
                  <a:lnTo>
                    <a:pt x="4787" y="195084"/>
                  </a:lnTo>
                  <a:lnTo>
                    <a:pt x="41071" y="241617"/>
                  </a:lnTo>
                  <a:lnTo>
                    <a:pt x="108407" y="281470"/>
                  </a:lnTo>
                  <a:lnTo>
                    <a:pt x="151993" y="298234"/>
                  </a:lnTo>
                  <a:lnTo>
                    <a:pt x="201307" y="312547"/>
                  </a:lnTo>
                  <a:lnTo>
                    <a:pt x="255638" y="324129"/>
                  </a:lnTo>
                  <a:lnTo>
                    <a:pt x="314312" y="332740"/>
                  </a:lnTo>
                  <a:lnTo>
                    <a:pt x="376643" y="338086"/>
                  </a:lnTo>
                  <a:lnTo>
                    <a:pt x="441947" y="339928"/>
                  </a:lnTo>
                  <a:lnTo>
                    <a:pt x="507250" y="338086"/>
                  </a:lnTo>
                  <a:lnTo>
                    <a:pt x="569582" y="332740"/>
                  </a:lnTo>
                  <a:lnTo>
                    <a:pt x="628256" y="324129"/>
                  </a:lnTo>
                  <a:lnTo>
                    <a:pt x="682586" y="312547"/>
                  </a:lnTo>
                  <a:lnTo>
                    <a:pt x="731901" y="298234"/>
                  </a:lnTo>
                  <a:lnTo>
                    <a:pt x="775500" y="281470"/>
                  </a:lnTo>
                  <a:lnTo>
                    <a:pt x="812698" y="262509"/>
                  </a:lnTo>
                  <a:lnTo>
                    <a:pt x="865187" y="219049"/>
                  </a:lnTo>
                  <a:lnTo>
                    <a:pt x="879106" y="195084"/>
                  </a:lnTo>
                  <a:lnTo>
                    <a:pt x="883907" y="169964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9639898" y="5732504"/>
              <a:ext cx="883919" cy="250825"/>
            </a:xfrm>
            <a:custGeom>
              <a:avLst/>
              <a:gdLst/>
              <a:ahLst/>
              <a:cxnLst/>
              <a:rect l="l" t="t" r="r" b="b"/>
              <a:pathLst>
                <a:path w="883920" h="250825">
                  <a:moveTo>
                    <a:pt x="883907" y="0"/>
                  </a:moveTo>
                  <a:lnTo>
                    <a:pt x="0" y="0"/>
                  </a:lnTo>
                  <a:lnTo>
                    <a:pt x="0" y="80302"/>
                  </a:lnTo>
                  <a:lnTo>
                    <a:pt x="18712" y="129383"/>
                  </a:lnTo>
                  <a:lnTo>
                    <a:pt x="71203" y="172838"/>
                  </a:lnTo>
                  <a:lnTo>
                    <a:pt x="108406" y="191799"/>
                  </a:lnTo>
                  <a:lnTo>
                    <a:pt x="152002" y="208564"/>
                  </a:lnTo>
                  <a:lnTo>
                    <a:pt x="201307" y="222871"/>
                  </a:lnTo>
                  <a:lnTo>
                    <a:pt x="255638" y="234456"/>
                  </a:lnTo>
                  <a:lnTo>
                    <a:pt x="314311" y="243057"/>
                  </a:lnTo>
                  <a:lnTo>
                    <a:pt x="376642" y="248410"/>
                  </a:lnTo>
                  <a:lnTo>
                    <a:pt x="441947" y="250253"/>
                  </a:lnTo>
                  <a:lnTo>
                    <a:pt x="507255" y="248410"/>
                  </a:lnTo>
                  <a:lnTo>
                    <a:pt x="569588" y="243057"/>
                  </a:lnTo>
                  <a:lnTo>
                    <a:pt x="628263" y="234456"/>
                  </a:lnTo>
                  <a:lnTo>
                    <a:pt x="682596" y="222871"/>
                  </a:lnTo>
                  <a:lnTo>
                    <a:pt x="731902" y="208564"/>
                  </a:lnTo>
                  <a:lnTo>
                    <a:pt x="775499" y="191799"/>
                  </a:lnTo>
                  <a:lnTo>
                    <a:pt x="812703" y="172838"/>
                  </a:lnTo>
                  <a:lnTo>
                    <a:pt x="865194" y="129383"/>
                  </a:lnTo>
                  <a:lnTo>
                    <a:pt x="883907" y="80302"/>
                  </a:lnTo>
                  <a:lnTo>
                    <a:pt x="883907" y="0"/>
                  </a:lnTo>
                  <a:close/>
                </a:path>
              </a:pathLst>
            </a:custGeom>
            <a:solidFill>
              <a:srgbClr val="FF9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8" name="object 68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9954579" y="5773776"/>
              <a:ext cx="127262" cy="209550"/>
            </a:xfrm>
            <a:prstGeom prst="rect">
              <a:avLst/>
            </a:prstGeom>
          </p:spPr>
        </p:pic>
        <p:sp>
          <p:nvSpPr>
            <p:cNvPr id="69" name="object 69"/>
            <p:cNvSpPr/>
            <p:nvPr/>
          </p:nvSpPr>
          <p:spPr>
            <a:xfrm>
              <a:off x="9639897" y="5732843"/>
              <a:ext cx="614045" cy="249554"/>
            </a:xfrm>
            <a:custGeom>
              <a:avLst/>
              <a:gdLst/>
              <a:ahLst/>
              <a:cxnLst/>
              <a:rect l="l" t="t" r="r" b="b"/>
              <a:pathLst>
                <a:path w="614045" h="249554">
                  <a:moveTo>
                    <a:pt x="297180" y="0"/>
                  </a:moveTo>
                  <a:lnTo>
                    <a:pt x="0" y="0"/>
                  </a:lnTo>
                  <a:lnTo>
                    <a:pt x="0" y="79971"/>
                  </a:lnTo>
                  <a:lnTo>
                    <a:pt x="22110" y="133184"/>
                  </a:lnTo>
                  <a:lnTo>
                    <a:pt x="83731" y="179489"/>
                  </a:lnTo>
                  <a:lnTo>
                    <a:pt x="127139" y="199199"/>
                  </a:lnTo>
                  <a:lnTo>
                    <a:pt x="177774" y="216179"/>
                  </a:lnTo>
                  <a:lnTo>
                    <a:pt x="234746" y="230073"/>
                  </a:lnTo>
                  <a:lnTo>
                    <a:pt x="297180" y="240538"/>
                  </a:lnTo>
                  <a:lnTo>
                    <a:pt x="297180" y="0"/>
                  </a:lnTo>
                  <a:close/>
                </a:path>
                <a:path w="614045" h="249554">
                  <a:moveTo>
                    <a:pt x="495731" y="40944"/>
                  </a:moveTo>
                  <a:lnTo>
                    <a:pt x="474700" y="40944"/>
                  </a:lnTo>
                  <a:lnTo>
                    <a:pt x="474700" y="249402"/>
                  </a:lnTo>
                  <a:lnTo>
                    <a:pt x="495731" y="248627"/>
                  </a:lnTo>
                  <a:lnTo>
                    <a:pt x="495731" y="40944"/>
                  </a:lnTo>
                  <a:close/>
                </a:path>
                <a:path w="614045" h="249554">
                  <a:moveTo>
                    <a:pt x="558761" y="40944"/>
                  </a:moveTo>
                  <a:lnTo>
                    <a:pt x="544385" y="40944"/>
                  </a:lnTo>
                  <a:lnTo>
                    <a:pt x="544385" y="245287"/>
                  </a:lnTo>
                  <a:lnTo>
                    <a:pt x="558761" y="243878"/>
                  </a:lnTo>
                  <a:lnTo>
                    <a:pt x="558761" y="40944"/>
                  </a:lnTo>
                  <a:close/>
                </a:path>
                <a:path w="614045" h="249554">
                  <a:moveTo>
                    <a:pt x="613765" y="40944"/>
                  </a:moveTo>
                  <a:lnTo>
                    <a:pt x="599376" y="40944"/>
                  </a:lnTo>
                  <a:lnTo>
                    <a:pt x="599376" y="238785"/>
                  </a:lnTo>
                  <a:lnTo>
                    <a:pt x="613765" y="236613"/>
                  </a:lnTo>
                  <a:lnTo>
                    <a:pt x="613765" y="40944"/>
                  </a:lnTo>
                  <a:close/>
                </a:path>
              </a:pathLst>
            </a:custGeom>
            <a:solidFill>
              <a:srgbClr val="E97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9639894" y="5562545"/>
              <a:ext cx="883919" cy="340360"/>
            </a:xfrm>
            <a:custGeom>
              <a:avLst/>
              <a:gdLst/>
              <a:ahLst/>
              <a:cxnLst/>
              <a:rect l="l" t="t" r="r" b="b"/>
              <a:pathLst>
                <a:path w="883920" h="340360">
                  <a:moveTo>
                    <a:pt x="441947" y="0"/>
                  </a:moveTo>
                  <a:lnTo>
                    <a:pt x="376642" y="1842"/>
                  </a:lnTo>
                  <a:lnTo>
                    <a:pt x="314311" y="7196"/>
                  </a:lnTo>
                  <a:lnTo>
                    <a:pt x="255638" y="15797"/>
                  </a:lnTo>
                  <a:lnTo>
                    <a:pt x="201307" y="27382"/>
                  </a:lnTo>
                  <a:lnTo>
                    <a:pt x="152002" y="41690"/>
                  </a:lnTo>
                  <a:lnTo>
                    <a:pt x="108406" y="58456"/>
                  </a:lnTo>
                  <a:lnTo>
                    <a:pt x="71203" y="77418"/>
                  </a:lnTo>
                  <a:lnTo>
                    <a:pt x="18712" y="120877"/>
                  </a:lnTo>
                  <a:lnTo>
                    <a:pt x="0" y="169964"/>
                  </a:lnTo>
                  <a:lnTo>
                    <a:pt x="4792" y="195079"/>
                  </a:lnTo>
                  <a:lnTo>
                    <a:pt x="41077" y="241615"/>
                  </a:lnTo>
                  <a:lnTo>
                    <a:pt x="108406" y="281471"/>
                  </a:lnTo>
                  <a:lnTo>
                    <a:pt x="152002" y="298237"/>
                  </a:lnTo>
                  <a:lnTo>
                    <a:pt x="201307" y="312545"/>
                  </a:lnTo>
                  <a:lnTo>
                    <a:pt x="255638" y="324130"/>
                  </a:lnTo>
                  <a:lnTo>
                    <a:pt x="314311" y="332731"/>
                  </a:lnTo>
                  <a:lnTo>
                    <a:pt x="376642" y="338085"/>
                  </a:lnTo>
                  <a:lnTo>
                    <a:pt x="441947" y="339928"/>
                  </a:lnTo>
                  <a:lnTo>
                    <a:pt x="507258" y="338085"/>
                  </a:lnTo>
                  <a:lnTo>
                    <a:pt x="569593" y="332731"/>
                  </a:lnTo>
                  <a:lnTo>
                    <a:pt x="628269" y="324130"/>
                  </a:lnTo>
                  <a:lnTo>
                    <a:pt x="682601" y="312545"/>
                  </a:lnTo>
                  <a:lnTo>
                    <a:pt x="731908" y="298237"/>
                  </a:lnTo>
                  <a:lnTo>
                    <a:pt x="775504" y="281471"/>
                  </a:lnTo>
                  <a:lnTo>
                    <a:pt x="812706" y="262510"/>
                  </a:lnTo>
                  <a:lnTo>
                    <a:pt x="865195" y="219050"/>
                  </a:lnTo>
                  <a:lnTo>
                    <a:pt x="883907" y="169964"/>
                  </a:lnTo>
                  <a:lnTo>
                    <a:pt x="879115" y="144848"/>
                  </a:lnTo>
                  <a:lnTo>
                    <a:pt x="842831" y="98312"/>
                  </a:lnTo>
                  <a:lnTo>
                    <a:pt x="775504" y="58456"/>
                  </a:lnTo>
                  <a:lnTo>
                    <a:pt x="731908" y="41690"/>
                  </a:lnTo>
                  <a:lnTo>
                    <a:pt x="682601" y="27382"/>
                  </a:lnTo>
                  <a:lnTo>
                    <a:pt x="628269" y="15797"/>
                  </a:lnTo>
                  <a:lnTo>
                    <a:pt x="569593" y="7196"/>
                  </a:lnTo>
                  <a:lnTo>
                    <a:pt x="507258" y="1842"/>
                  </a:lnTo>
                  <a:lnTo>
                    <a:pt x="441947" y="0"/>
                  </a:lnTo>
                  <a:close/>
                </a:path>
              </a:pathLst>
            </a:custGeom>
            <a:solidFill>
              <a:srgbClr val="FF9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1" name="object 71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9639896" y="5563209"/>
              <a:ext cx="690956" cy="339263"/>
            </a:xfrm>
            <a:prstGeom prst="rect">
              <a:avLst/>
            </a:prstGeom>
          </p:spPr>
        </p:pic>
        <p:sp>
          <p:nvSpPr>
            <p:cNvPr id="72" name="object 72"/>
            <p:cNvSpPr/>
            <p:nvPr/>
          </p:nvSpPr>
          <p:spPr>
            <a:xfrm>
              <a:off x="9640240" y="5573090"/>
              <a:ext cx="883285" cy="329565"/>
            </a:xfrm>
            <a:custGeom>
              <a:avLst/>
              <a:gdLst/>
              <a:ahLst/>
              <a:cxnLst/>
              <a:rect l="l" t="t" r="r" b="b"/>
              <a:pathLst>
                <a:path w="883284" h="329564">
                  <a:moveTo>
                    <a:pt x="652602" y="137312"/>
                  </a:moveTo>
                  <a:lnTo>
                    <a:pt x="589153" y="137312"/>
                  </a:lnTo>
                  <a:lnTo>
                    <a:pt x="589153" y="181444"/>
                  </a:lnTo>
                  <a:lnTo>
                    <a:pt x="571512" y="181660"/>
                  </a:lnTo>
                  <a:lnTo>
                    <a:pt x="561632" y="181432"/>
                  </a:lnTo>
                  <a:lnTo>
                    <a:pt x="551230" y="180924"/>
                  </a:lnTo>
                  <a:lnTo>
                    <a:pt x="551230" y="137312"/>
                  </a:lnTo>
                  <a:lnTo>
                    <a:pt x="487781" y="137312"/>
                  </a:lnTo>
                  <a:lnTo>
                    <a:pt x="487781" y="168452"/>
                  </a:lnTo>
                  <a:lnTo>
                    <a:pt x="476885" y="163550"/>
                  </a:lnTo>
                  <a:lnTo>
                    <a:pt x="466979" y="157632"/>
                  </a:lnTo>
                  <a:lnTo>
                    <a:pt x="458317" y="150609"/>
                  </a:lnTo>
                  <a:lnTo>
                    <a:pt x="451116" y="142367"/>
                  </a:lnTo>
                  <a:lnTo>
                    <a:pt x="401535" y="135839"/>
                  </a:lnTo>
                  <a:lnTo>
                    <a:pt x="230593" y="184962"/>
                  </a:lnTo>
                  <a:lnTo>
                    <a:pt x="230593" y="219100"/>
                  </a:lnTo>
                  <a:lnTo>
                    <a:pt x="405549" y="165176"/>
                  </a:lnTo>
                  <a:lnTo>
                    <a:pt x="419938" y="175018"/>
                  </a:lnTo>
                  <a:lnTo>
                    <a:pt x="437146" y="183565"/>
                  </a:lnTo>
                  <a:lnTo>
                    <a:pt x="457136" y="190804"/>
                  </a:lnTo>
                  <a:lnTo>
                    <a:pt x="482498" y="197294"/>
                  </a:lnTo>
                  <a:lnTo>
                    <a:pt x="487781" y="198259"/>
                  </a:lnTo>
                  <a:lnTo>
                    <a:pt x="487781" y="228714"/>
                  </a:lnTo>
                  <a:lnTo>
                    <a:pt x="551230" y="228714"/>
                  </a:lnTo>
                  <a:lnTo>
                    <a:pt x="551230" y="205308"/>
                  </a:lnTo>
                  <a:lnTo>
                    <a:pt x="571195" y="205841"/>
                  </a:lnTo>
                  <a:lnTo>
                    <a:pt x="589153" y="205740"/>
                  </a:lnTo>
                  <a:lnTo>
                    <a:pt x="589153" y="228714"/>
                  </a:lnTo>
                  <a:lnTo>
                    <a:pt x="652602" y="228714"/>
                  </a:lnTo>
                  <a:lnTo>
                    <a:pt x="652602" y="137312"/>
                  </a:lnTo>
                  <a:close/>
                </a:path>
                <a:path w="883284" h="329564">
                  <a:moveTo>
                    <a:pt x="883208" y="164706"/>
                  </a:moveTo>
                  <a:lnTo>
                    <a:pt x="861504" y="116967"/>
                  </a:lnTo>
                  <a:lnTo>
                    <a:pt x="807745" y="74815"/>
                  </a:lnTo>
                  <a:lnTo>
                    <a:pt x="801344" y="71678"/>
                  </a:lnTo>
                  <a:lnTo>
                    <a:pt x="801344" y="169964"/>
                  </a:lnTo>
                  <a:lnTo>
                    <a:pt x="795540" y="194805"/>
                  </a:lnTo>
                  <a:lnTo>
                    <a:pt x="752157" y="239737"/>
                  </a:lnTo>
                  <a:lnTo>
                    <a:pt x="716635" y="259054"/>
                  </a:lnTo>
                  <a:lnTo>
                    <a:pt x="673252" y="275742"/>
                  </a:lnTo>
                  <a:lnTo>
                    <a:pt x="623036" y="289407"/>
                  </a:lnTo>
                  <a:lnTo>
                    <a:pt x="567004" y="299643"/>
                  </a:lnTo>
                  <a:lnTo>
                    <a:pt x="506183" y="306082"/>
                  </a:lnTo>
                  <a:lnTo>
                    <a:pt x="441591" y="308317"/>
                  </a:lnTo>
                  <a:lnTo>
                    <a:pt x="377012" y="306082"/>
                  </a:lnTo>
                  <a:lnTo>
                    <a:pt x="316191" y="299643"/>
                  </a:lnTo>
                  <a:lnTo>
                    <a:pt x="260159" y="289407"/>
                  </a:lnTo>
                  <a:lnTo>
                    <a:pt x="209943" y="275742"/>
                  </a:lnTo>
                  <a:lnTo>
                    <a:pt x="166560" y="259054"/>
                  </a:lnTo>
                  <a:lnTo>
                    <a:pt x="131038" y="239737"/>
                  </a:lnTo>
                  <a:lnTo>
                    <a:pt x="87655" y="194805"/>
                  </a:lnTo>
                  <a:lnTo>
                    <a:pt x="81851" y="169964"/>
                  </a:lnTo>
                  <a:lnTo>
                    <a:pt x="87655" y="145135"/>
                  </a:lnTo>
                  <a:lnTo>
                    <a:pt x="131038" y="100203"/>
                  </a:lnTo>
                  <a:lnTo>
                    <a:pt x="166560" y="80886"/>
                  </a:lnTo>
                  <a:lnTo>
                    <a:pt x="209943" y="64198"/>
                  </a:lnTo>
                  <a:lnTo>
                    <a:pt x="260159" y="50546"/>
                  </a:lnTo>
                  <a:lnTo>
                    <a:pt x="316191" y="40297"/>
                  </a:lnTo>
                  <a:lnTo>
                    <a:pt x="377012" y="33858"/>
                  </a:lnTo>
                  <a:lnTo>
                    <a:pt x="441591" y="31623"/>
                  </a:lnTo>
                  <a:lnTo>
                    <a:pt x="506183" y="33858"/>
                  </a:lnTo>
                  <a:lnTo>
                    <a:pt x="567004" y="40297"/>
                  </a:lnTo>
                  <a:lnTo>
                    <a:pt x="623036" y="50546"/>
                  </a:lnTo>
                  <a:lnTo>
                    <a:pt x="673252" y="64198"/>
                  </a:lnTo>
                  <a:lnTo>
                    <a:pt x="716635" y="80886"/>
                  </a:lnTo>
                  <a:lnTo>
                    <a:pt x="752157" y="100203"/>
                  </a:lnTo>
                  <a:lnTo>
                    <a:pt x="795540" y="145135"/>
                  </a:lnTo>
                  <a:lnTo>
                    <a:pt x="801344" y="169964"/>
                  </a:lnTo>
                  <a:lnTo>
                    <a:pt x="801344" y="71678"/>
                  </a:lnTo>
                  <a:lnTo>
                    <a:pt x="770445" y="56464"/>
                  </a:lnTo>
                  <a:lnTo>
                    <a:pt x="727087" y="40246"/>
                  </a:lnTo>
                  <a:lnTo>
                    <a:pt x="696645" y="31623"/>
                  </a:lnTo>
                  <a:lnTo>
                    <a:pt x="678281" y="26416"/>
                  </a:lnTo>
                  <a:lnTo>
                    <a:pt x="624687" y="15240"/>
                  </a:lnTo>
                  <a:lnTo>
                    <a:pt x="566940" y="6934"/>
                  </a:lnTo>
                  <a:lnTo>
                    <a:pt x="505701" y="1778"/>
                  </a:lnTo>
                  <a:lnTo>
                    <a:pt x="441591" y="0"/>
                  </a:lnTo>
                  <a:lnTo>
                    <a:pt x="377494" y="1778"/>
                  </a:lnTo>
                  <a:lnTo>
                    <a:pt x="316255" y="6934"/>
                  </a:lnTo>
                  <a:lnTo>
                    <a:pt x="258521" y="15240"/>
                  </a:lnTo>
                  <a:lnTo>
                    <a:pt x="204927" y="26416"/>
                  </a:lnTo>
                  <a:lnTo>
                    <a:pt x="156121" y="40246"/>
                  </a:lnTo>
                  <a:lnTo>
                    <a:pt x="112763" y="56464"/>
                  </a:lnTo>
                  <a:lnTo>
                    <a:pt x="75476" y="74815"/>
                  </a:lnTo>
                  <a:lnTo>
                    <a:pt x="21717" y="116967"/>
                  </a:lnTo>
                  <a:lnTo>
                    <a:pt x="0" y="164706"/>
                  </a:lnTo>
                  <a:lnTo>
                    <a:pt x="6527" y="189141"/>
                  </a:lnTo>
                  <a:lnTo>
                    <a:pt x="44907" y="234327"/>
                  </a:lnTo>
                  <a:lnTo>
                    <a:pt x="112763" y="272935"/>
                  </a:lnTo>
                  <a:lnTo>
                    <a:pt x="156121" y="289153"/>
                  </a:lnTo>
                  <a:lnTo>
                    <a:pt x="204927" y="302971"/>
                  </a:lnTo>
                  <a:lnTo>
                    <a:pt x="258521" y="314159"/>
                  </a:lnTo>
                  <a:lnTo>
                    <a:pt x="316255" y="322453"/>
                  </a:lnTo>
                  <a:lnTo>
                    <a:pt x="377494" y="327609"/>
                  </a:lnTo>
                  <a:lnTo>
                    <a:pt x="441591" y="329387"/>
                  </a:lnTo>
                  <a:lnTo>
                    <a:pt x="505701" y="327609"/>
                  </a:lnTo>
                  <a:lnTo>
                    <a:pt x="566940" y="322453"/>
                  </a:lnTo>
                  <a:lnTo>
                    <a:pt x="624687" y="314159"/>
                  </a:lnTo>
                  <a:lnTo>
                    <a:pt x="652653" y="308317"/>
                  </a:lnTo>
                  <a:lnTo>
                    <a:pt x="678281" y="302971"/>
                  </a:lnTo>
                  <a:lnTo>
                    <a:pt x="727087" y="289153"/>
                  </a:lnTo>
                  <a:lnTo>
                    <a:pt x="770445" y="272935"/>
                  </a:lnTo>
                  <a:lnTo>
                    <a:pt x="807745" y="254571"/>
                  </a:lnTo>
                  <a:lnTo>
                    <a:pt x="861504" y="212432"/>
                  </a:lnTo>
                  <a:lnTo>
                    <a:pt x="876681" y="189141"/>
                  </a:lnTo>
                  <a:lnTo>
                    <a:pt x="883208" y="164706"/>
                  </a:lnTo>
                  <a:close/>
                </a:path>
              </a:pathLst>
            </a:custGeom>
            <a:solidFill>
              <a:srgbClr val="E97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9639897" y="5562549"/>
              <a:ext cx="883919" cy="340360"/>
            </a:xfrm>
            <a:custGeom>
              <a:avLst/>
              <a:gdLst/>
              <a:ahLst/>
              <a:cxnLst/>
              <a:rect l="l" t="t" r="r" b="b"/>
              <a:pathLst>
                <a:path w="883920" h="340360">
                  <a:moveTo>
                    <a:pt x="652945" y="124980"/>
                  </a:moveTo>
                  <a:lnTo>
                    <a:pt x="589495" y="124980"/>
                  </a:lnTo>
                  <a:lnTo>
                    <a:pt x="589495" y="169125"/>
                  </a:lnTo>
                  <a:lnTo>
                    <a:pt x="571855" y="169341"/>
                  </a:lnTo>
                  <a:lnTo>
                    <a:pt x="561975" y="169125"/>
                  </a:lnTo>
                  <a:lnTo>
                    <a:pt x="551573" y="168605"/>
                  </a:lnTo>
                  <a:lnTo>
                    <a:pt x="551573" y="124980"/>
                  </a:lnTo>
                  <a:lnTo>
                    <a:pt x="488124" y="124980"/>
                  </a:lnTo>
                  <a:lnTo>
                    <a:pt x="488124" y="156121"/>
                  </a:lnTo>
                  <a:lnTo>
                    <a:pt x="477227" y="151218"/>
                  </a:lnTo>
                  <a:lnTo>
                    <a:pt x="467321" y="145300"/>
                  </a:lnTo>
                  <a:lnTo>
                    <a:pt x="458660" y="138277"/>
                  </a:lnTo>
                  <a:lnTo>
                    <a:pt x="451459" y="130035"/>
                  </a:lnTo>
                  <a:lnTo>
                    <a:pt x="401878" y="123520"/>
                  </a:lnTo>
                  <a:lnTo>
                    <a:pt x="230936" y="172669"/>
                  </a:lnTo>
                  <a:lnTo>
                    <a:pt x="230936" y="206794"/>
                  </a:lnTo>
                  <a:lnTo>
                    <a:pt x="405892" y="152831"/>
                  </a:lnTo>
                  <a:lnTo>
                    <a:pt x="420281" y="162687"/>
                  </a:lnTo>
                  <a:lnTo>
                    <a:pt x="437489" y="171246"/>
                  </a:lnTo>
                  <a:lnTo>
                    <a:pt x="457479" y="178485"/>
                  </a:lnTo>
                  <a:lnTo>
                    <a:pt x="482841" y="184950"/>
                  </a:lnTo>
                  <a:lnTo>
                    <a:pt x="488124" y="185953"/>
                  </a:lnTo>
                  <a:lnTo>
                    <a:pt x="488124" y="216408"/>
                  </a:lnTo>
                  <a:lnTo>
                    <a:pt x="551573" y="216408"/>
                  </a:lnTo>
                  <a:lnTo>
                    <a:pt x="551573" y="193001"/>
                  </a:lnTo>
                  <a:lnTo>
                    <a:pt x="571538" y="193522"/>
                  </a:lnTo>
                  <a:lnTo>
                    <a:pt x="589495" y="193421"/>
                  </a:lnTo>
                  <a:lnTo>
                    <a:pt x="589495" y="216408"/>
                  </a:lnTo>
                  <a:lnTo>
                    <a:pt x="652945" y="216408"/>
                  </a:lnTo>
                  <a:lnTo>
                    <a:pt x="652945" y="124980"/>
                  </a:lnTo>
                  <a:close/>
                </a:path>
                <a:path w="883920" h="340360">
                  <a:moveTo>
                    <a:pt x="754126" y="169964"/>
                  </a:moveTo>
                  <a:lnTo>
                    <a:pt x="747776" y="145796"/>
                  </a:lnTo>
                  <a:lnTo>
                    <a:pt x="740422" y="136702"/>
                  </a:lnTo>
                  <a:lnTo>
                    <a:pt x="740422" y="169964"/>
                  </a:lnTo>
                  <a:lnTo>
                    <a:pt x="732536" y="196253"/>
                  </a:lnTo>
                  <a:lnTo>
                    <a:pt x="674763" y="241719"/>
                  </a:lnTo>
                  <a:lnTo>
                    <a:pt x="628510" y="259511"/>
                  </a:lnTo>
                  <a:lnTo>
                    <a:pt x="573087" y="273075"/>
                  </a:lnTo>
                  <a:lnTo>
                    <a:pt x="510298" y="281724"/>
                  </a:lnTo>
                  <a:lnTo>
                    <a:pt x="441934" y="284759"/>
                  </a:lnTo>
                  <a:lnTo>
                    <a:pt x="373583" y="281724"/>
                  </a:lnTo>
                  <a:lnTo>
                    <a:pt x="310794" y="273075"/>
                  </a:lnTo>
                  <a:lnTo>
                    <a:pt x="255371" y="259511"/>
                  </a:lnTo>
                  <a:lnTo>
                    <a:pt x="209118" y="241719"/>
                  </a:lnTo>
                  <a:lnTo>
                    <a:pt x="173850" y="220395"/>
                  </a:lnTo>
                  <a:lnTo>
                    <a:pt x="143459" y="169964"/>
                  </a:lnTo>
                  <a:lnTo>
                    <a:pt x="151358" y="143675"/>
                  </a:lnTo>
                  <a:lnTo>
                    <a:pt x="209118" y="98209"/>
                  </a:lnTo>
                  <a:lnTo>
                    <a:pt x="255371" y="80429"/>
                  </a:lnTo>
                  <a:lnTo>
                    <a:pt x="310794" y="66852"/>
                  </a:lnTo>
                  <a:lnTo>
                    <a:pt x="373583" y="58204"/>
                  </a:lnTo>
                  <a:lnTo>
                    <a:pt x="441934" y="55168"/>
                  </a:lnTo>
                  <a:lnTo>
                    <a:pt x="510298" y="58204"/>
                  </a:lnTo>
                  <a:lnTo>
                    <a:pt x="573087" y="66852"/>
                  </a:lnTo>
                  <a:lnTo>
                    <a:pt x="628510" y="80429"/>
                  </a:lnTo>
                  <a:lnTo>
                    <a:pt x="674763" y="98209"/>
                  </a:lnTo>
                  <a:lnTo>
                    <a:pt x="710044" y="119532"/>
                  </a:lnTo>
                  <a:lnTo>
                    <a:pt x="740422" y="169964"/>
                  </a:lnTo>
                  <a:lnTo>
                    <a:pt x="740422" y="136702"/>
                  </a:lnTo>
                  <a:lnTo>
                    <a:pt x="700747" y="102882"/>
                  </a:lnTo>
                  <a:lnTo>
                    <a:pt x="662597" y="85102"/>
                  </a:lnTo>
                  <a:lnTo>
                    <a:pt x="616369" y="70434"/>
                  </a:lnTo>
                  <a:lnTo>
                    <a:pt x="563346" y="59347"/>
                  </a:lnTo>
                  <a:lnTo>
                    <a:pt x="504774" y="52349"/>
                  </a:lnTo>
                  <a:lnTo>
                    <a:pt x="441934" y="49898"/>
                  </a:lnTo>
                  <a:lnTo>
                    <a:pt x="379107" y="52349"/>
                  </a:lnTo>
                  <a:lnTo>
                    <a:pt x="320548" y="59347"/>
                  </a:lnTo>
                  <a:lnTo>
                    <a:pt x="267525" y="70434"/>
                  </a:lnTo>
                  <a:lnTo>
                    <a:pt x="221297" y="85102"/>
                  </a:lnTo>
                  <a:lnTo>
                    <a:pt x="183146" y="102882"/>
                  </a:lnTo>
                  <a:lnTo>
                    <a:pt x="136105" y="145796"/>
                  </a:lnTo>
                  <a:lnTo>
                    <a:pt x="129743" y="169964"/>
                  </a:lnTo>
                  <a:lnTo>
                    <a:pt x="136105" y="194132"/>
                  </a:lnTo>
                  <a:lnTo>
                    <a:pt x="183146" y="237045"/>
                  </a:lnTo>
                  <a:lnTo>
                    <a:pt x="221297" y="254825"/>
                  </a:lnTo>
                  <a:lnTo>
                    <a:pt x="267525" y="269494"/>
                  </a:lnTo>
                  <a:lnTo>
                    <a:pt x="320548" y="280568"/>
                  </a:lnTo>
                  <a:lnTo>
                    <a:pt x="379107" y="287578"/>
                  </a:lnTo>
                  <a:lnTo>
                    <a:pt x="441934" y="290017"/>
                  </a:lnTo>
                  <a:lnTo>
                    <a:pt x="504774" y="287578"/>
                  </a:lnTo>
                  <a:lnTo>
                    <a:pt x="528307" y="284759"/>
                  </a:lnTo>
                  <a:lnTo>
                    <a:pt x="563346" y="280568"/>
                  </a:lnTo>
                  <a:lnTo>
                    <a:pt x="616369" y="269494"/>
                  </a:lnTo>
                  <a:lnTo>
                    <a:pt x="662597" y="254825"/>
                  </a:lnTo>
                  <a:lnTo>
                    <a:pt x="700747" y="237045"/>
                  </a:lnTo>
                  <a:lnTo>
                    <a:pt x="747776" y="194132"/>
                  </a:lnTo>
                  <a:lnTo>
                    <a:pt x="754126" y="169964"/>
                  </a:lnTo>
                  <a:close/>
                </a:path>
                <a:path w="883920" h="340360">
                  <a:moveTo>
                    <a:pt x="883907" y="169964"/>
                  </a:moveTo>
                  <a:lnTo>
                    <a:pt x="865187" y="120878"/>
                  </a:lnTo>
                  <a:lnTo>
                    <a:pt x="812698" y="77419"/>
                  </a:lnTo>
                  <a:lnTo>
                    <a:pt x="801700" y="71818"/>
                  </a:lnTo>
                  <a:lnTo>
                    <a:pt x="801700" y="169964"/>
                  </a:lnTo>
                  <a:lnTo>
                    <a:pt x="795883" y="194805"/>
                  </a:lnTo>
                  <a:lnTo>
                    <a:pt x="752513" y="239737"/>
                  </a:lnTo>
                  <a:lnTo>
                    <a:pt x="716978" y="259054"/>
                  </a:lnTo>
                  <a:lnTo>
                    <a:pt x="673595" y="275742"/>
                  </a:lnTo>
                  <a:lnTo>
                    <a:pt x="623379" y="289407"/>
                  </a:lnTo>
                  <a:lnTo>
                    <a:pt x="567347" y="299656"/>
                  </a:lnTo>
                  <a:lnTo>
                    <a:pt x="506526" y="306082"/>
                  </a:lnTo>
                  <a:lnTo>
                    <a:pt x="441947" y="308317"/>
                  </a:lnTo>
                  <a:lnTo>
                    <a:pt x="377355" y="306082"/>
                  </a:lnTo>
                  <a:lnTo>
                    <a:pt x="316547" y="299656"/>
                  </a:lnTo>
                  <a:lnTo>
                    <a:pt x="260515" y="289407"/>
                  </a:lnTo>
                  <a:lnTo>
                    <a:pt x="210299" y="275742"/>
                  </a:lnTo>
                  <a:lnTo>
                    <a:pt x="166916" y="259054"/>
                  </a:lnTo>
                  <a:lnTo>
                    <a:pt x="131381" y="239737"/>
                  </a:lnTo>
                  <a:lnTo>
                    <a:pt x="88011" y="194805"/>
                  </a:lnTo>
                  <a:lnTo>
                    <a:pt x="82207" y="169964"/>
                  </a:lnTo>
                  <a:lnTo>
                    <a:pt x="88011" y="145135"/>
                  </a:lnTo>
                  <a:lnTo>
                    <a:pt x="131381" y="100190"/>
                  </a:lnTo>
                  <a:lnTo>
                    <a:pt x="166916" y="80873"/>
                  </a:lnTo>
                  <a:lnTo>
                    <a:pt x="210299" y="64185"/>
                  </a:lnTo>
                  <a:lnTo>
                    <a:pt x="260515" y="50533"/>
                  </a:lnTo>
                  <a:lnTo>
                    <a:pt x="316547" y="40284"/>
                  </a:lnTo>
                  <a:lnTo>
                    <a:pt x="377355" y="33845"/>
                  </a:lnTo>
                  <a:lnTo>
                    <a:pt x="441947" y="31610"/>
                  </a:lnTo>
                  <a:lnTo>
                    <a:pt x="506526" y="33845"/>
                  </a:lnTo>
                  <a:lnTo>
                    <a:pt x="567347" y="40284"/>
                  </a:lnTo>
                  <a:lnTo>
                    <a:pt x="623379" y="50533"/>
                  </a:lnTo>
                  <a:lnTo>
                    <a:pt x="673595" y="64185"/>
                  </a:lnTo>
                  <a:lnTo>
                    <a:pt x="716978" y="80873"/>
                  </a:lnTo>
                  <a:lnTo>
                    <a:pt x="752513" y="100190"/>
                  </a:lnTo>
                  <a:lnTo>
                    <a:pt x="795883" y="145135"/>
                  </a:lnTo>
                  <a:lnTo>
                    <a:pt x="801700" y="169964"/>
                  </a:lnTo>
                  <a:lnTo>
                    <a:pt x="801700" y="71818"/>
                  </a:lnTo>
                  <a:lnTo>
                    <a:pt x="731901" y="41694"/>
                  </a:lnTo>
                  <a:lnTo>
                    <a:pt x="682586" y="27381"/>
                  </a:lnTo>
                  <a:lnTo>
                    <a:pt x="628256" y="15798"/>
                  </a:lnTo>
                  <a:lnTo>
                    <a:pt x="569582" y="7200"/>
                  </a:lnTo>
                  <a:lnTo>
                    <a:pt x="507250" y="1841"/>
                  </a:lnTo>
                  <a:lnTo>
                    <a:pt x="441947" y="0"/>
                  </a:lnTo>
                  <a:lnTo>
                    <a:pt x="376643" y="1841"/>
                  </a:lnTo>
                  <a:lnTo>
                    <a:pt x="314312" y="7200"/>
                  </a:lnTo>
                  <a:lnTo>
                    <a:pt x="255638" y="15798"/>
                  </a:lnTo>
                  <a:lnTo>
                    <a:pt x="201307" y="27381"/>
                  </a:lnTo>
                  <a:lnTo>
                    <a:pt x="151993" y="41694"/>
                  </a:lnTo>
                  <a:lnTo>
                    <a:pt x="108407" y="58458"/>
                  </a:lnTo>
                  <a:lnTo>
                    <a:pt x="71196" y="77419"/>
                  </a:lnTo>
                  <a:lnTo>
                    <a:pt x="18707" y="120878"/>
                  </a:lnTo>
                  <a:lnTo>
                    <a:pt x="0" y="169964"/>
                  </a:lnTo>
                  <a:lnTo>
                    <a:pt x="4787" y="195084"/>
                  </a:lnTo>
                  <a:lnTo>
                    <a:pt x="41071" y="241617"/>
                  </a:lnTo>
                  <a:lnTo>
                    <a:pt x="108407" y="281470"/>
                  </a:lnTo>
                  <a:lnTo>
                    <a:pt x="151993" y="298234"/>
                  </a:lnTo>
                  <a:lnTo>
                    <a:pt x="201307" y="312547"/>
                  </a:lnTo>
                  <a:lnTo>
                    <a:pt x="255638" y="324129"/>
                  </a:lnTo>
                  <a:lnTo>
                    <a:pt x="314312" y="332740"/>
                  </a:lnTo>
                  <a:lnTo>
                    <a:pt x="376643" y="338086"/>
                  </a:lnTo>
                  <a:lnTo>
                    <a:pt x="441947" y="339928"/>
                  </a:lnTo>
                  <a:lnTo>
                    <a:pt x="507250" y="338086"/>
                  </a:lnTo>
                  <a:lnTo>
                    <a:pt x="569582" y="332740"/>
                  </a:lnTo>
                  <a:lnTo>
                    <a:pt x="628256" y="324129"/>
                  </a:lnTo>
                  <a:lnTo>
                    <a:pt x="682586" y="312547"/>
                  </a:lnTo>
                  <a:lnTo>
                    <a:pt x="731901" y="298234"/>
                  </a:lnTo>
                  <a:lnTo>
                    <a:pt x="775500" y="281470"/>
                  </a:lnTo>
                  <a:lnTo>
                    <a:pt x="812698" y="262509"/>
                  </a:lnTo>
                  <a:lnTo>
                    <a:pt x="865187" y="219049"/>
                  </a:lnTo>
                  <a:lnTo>
                    <a:pt x="879106" y="195084"/>
                  </a:lnTo>
                  <a:lnTo>
                    <a:pt x="883907" y="169964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10728063" y="5746061"/>
              <a:ext cx="883919" cy="250825"/>
            </a:xfrm>
            <a:custGeom>
              <a:avLst/>
              <a:gdLst/>
              <a:ahLst/>
              <a:cxnLst/>
              <a:rect l="l" t="t" r="r" b="b"/>
              <a:pathLst>
                <a:path w="883920" h="250825">
                  <a:moveTo>
                    <a:pt x="883907" y="0"/>
                  </a:moveTo>
                  <a:lnTo>
                    <a:pt x="0" y="0"/>
                  </a:lnTo>
                  <a:lnTo>
                    <a:pt x="0" y="80289"/>
                  </a:lnTo>
                  <a:lnTo>
                    <a:pt x="18712" y="129376"/>
                  </a:lnTo>
                  <a:lnTo>
                    <a:pt x="71203" y="172835"/>
                  </a:lnTo>
                  <a:lnTo>
                    <a:pt x="108406" y="191797"/>
                  </a:lnTo>
                  <a:lnTo>
                    <a:pt x="152002" y="208563"/>
                  </a:lnTo>
                  <a:lnTo>
                    <a:pt x="201307" y="222870"/>
                  </a:lnTo>
                  <a:lnTo>
                    <a:pt x="255638" y="234456"/>
                  </a:lnTo>
                  <a:lnTo>
                    <a:pt x="314311" y="243057"/>
                  </a:lnTo>
                  <a:lnTo>
                    <a:pt x="376642" y="248410"/>
                  </a:lnTo>
                  <a:lnTo>
                    <a:pt x="441947" y="250253"/>
                  </a:lnTo>
                  <a:lnTo>
                    <a:pt x="507255" y="248410"/>
                  </a:lnTo>
                  <a:lnTo>
                    <a:pt x="569588" y="243057"/>
                  </a:lnTo>
                  <a:lnTo>
                    <a:pt x="628263" y="234456"/>
                  </a:lnTo>
                  <a:lnTo>
                    <a:pt x="682596" y="222870"/>
                  </a:lnTo>
                  <a:lnTo>
                    <a:pt x="731902" y="208563"/>
                  </a:lnTo>
                  <a:lnTo>
                    <a:pt x="775499" y="191797"/>
                  </a:lnTo>
                  <a:lnTo>
                    <a:pt x="812703" y="172835"/>
                  </a:lnTo>
                  <a:lnTo>
                    <a:pt x="865194" y="129376"/>
                  </a:lnTo>
                  <a:lnTo>
                    <a:pt x="883907" y="80289"/>
                  </a:lnTo>
                  <a:lnTo>
                    <a:pt x="883907" y="0"/>
                  </a:lnTo>
                  <a:close/>
                </a:path>
              </a:pathLst>
            </a:custGeom>
            <a:solidFill>
              <a:srgbClr val="FF9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5" name="object 75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1042746" y="5787321"/>
              <a:ext cx="127261" cy="209550"/>
            </a:xfrm>
            <a:prstGeom prst="rect">
              <a:avLst/>
            </a:prstGeom>
          </p:spPr>
        </p:pic>
        <p:sp>
          <p:nvSpPr>
            <p:cNvPr id="76" name="object 76"/>
            <p:cNvSpPr/>
            <p:nvPr/>
          </p:nvSpPr>
          <p:spPr>
            <a:xfrm>
              <a:off x="10728058" y="5746381"/>
              <a:ext cx="614045" cy="249554"/>
            </a:xfrm>
            <a:custGeom>
              <a:avLst/>
              <a:gdLst/>
              <a:ahLst/>
              <a:cxnLst/>
              <a:rect l="l" t="t" r="r" b="b"/>
              <a:pathLst>
                <a:path w="614045" h="249554">
                  <a:moveTo>
                    <a:pt x="297180" y="0"/>
                  </a:moveTo>
                  <a:lnTo>
                    <a:pt x="0" y="0"/>
                  </a:lnTo>
                  <a:lnTo>
                    <a:pt x="0" y="79971"/>
                  </a:lnTo>
                  <a:lnTo>
                    <a:pt x="22110" y="133197"/>
                  </a:lnTo>
                  <a:lnTo>
                    <a:pt x="83731" y="179501"/>
                  </a:lnTo>
                  <a:lnTo>
                    <a:pt x="127139" y="199224"/>
                  </a:lnTo>
                  <a:lnTo>
                    <a:pt x="177787" y="216204"/>
                  </a:lnTo>
                  <a:lnTo>
                    <a:pt x="234759" y="230085"/>
                  </a:lnTo>
                  <a:lnTo>
                    <a:pt x="297180" y="240550"/>
                  </a:lnTo>
                  <a:lnTo>
                    <a:pt x="297180" y="0"/>
                  </a:lnTo>
                  <a:close/>
                </a:path>
                <a:path w="614045" h="249554">
                  <a:moveTo>
                    <a:pt x="495731" y="40944"/>
                  </a:moveTo>
                  <a:lnTo>
                    <a:pt x="474700" y="40944"/>
                  </a:lnTo>
                  <a:lnTo>
                    <a:pt x="474700" y="249415"/>
                  </a:lnTo>
                  <a:lnTo>
                    <a:pt x="495731" y="248640"/>
                  </a:lnTo>
                  <a:lnTo>
                    <a:pt x="495731" y="40944"/>
                  </a:lnTo>
                  <a:close/>
                </a:path>
                <a:path w="614045" h="249554">
                  <a:moveTo>
                    <a:pt x="558774" y="40944"/>
                  </a:moveTo>
                  <a:lnTo>
                    <a:pt x="544398" y="40944"/>
                  </a:lnTo>
                  <a:lnTo>
                    <a:pt x="544398" y="245287"/>
                  </a:lnTo>
                  <a:lnTo>
                    <a:pt x="558774" y="243878"/>
                  </a:lnTo>
                  <a:lnTo>
                    <a:pt x="558774" y="40944"/>
                  </a:lnTo>
                  <a:close/>
                </a:path>
                <a:path w="614045" h="249554">
                  <a:moveTo>
                    <a:pt x="613778" y="40944"/>
                  </a:moveTo>
                  <a:lnTo>
                    <a:pt x="599389" y="40944"/>
                  </a:lnTo>
                  <a:lnTo>
                    <a:pt x="599389" y="238785"/>
                  </a:lnTo>
                  <a:lnTo>
                    <a:pt x="613778" y="236613"/>
                  </a:lnTo>
                  <a:lnTo>
                    <a:pt x="613778" y="40944"/>
                  </a:lnTo>
                  <a:close/>
                </a:path>
              </a:pathLst>
            </a:custGeom>
            <a:solidFill>
              <a:srgbClr val="E97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10728060" y="5576085"/>
              <a:ext cx="883919" cy="340360"/>
            </a:xfrm>
            <a:custGeom>
              <a:avLst/>
              <a:gdLst/>
              <a:ahLst/>
              <a:cxnLst/>
              <a:rect l="l" t="t" r="r" b="b"/>
              <a:pathLst>
                <a:path w="883920" h="340360">
                  <a:moveTo>
                    <a:pt x="441947" y="0"/>
                  </a:moveTo>
                  <a:lnTo>
                    <a:pt x="376642" y="1843"/>
                  </a:lnTo>
                  <a:lnTo>
                    <a:pt x="314311" y="7197"/>
                  </a:lnTo>
                  <a:lnTo>
                    <a:pt x="255638" y="15799"/>
                  </a:lnTo>
                  <a:lnTo>
                    <a:pt x="201307" y="27386"/>
                  </a:lnTo>
                  <a:lnTo>
                    <a:pt x="152002" y="41694"/>
                  </a:lnTo>
                  <a:lnTo>
                    <a:pt x="108406" y="58461"/>
                  </a:lnTo>
                  <a:lnTo>
                    <a:pt x="71203" y="77423"/>
                  </a:lnTo>
                  <a:lnTo>
                    <a:pt x="18712" y="120881"/>
                  </a:lnTo>
                  <a:lnTo>
                    <a:pt x="0" y="169964"/>
                  </a:lnTo>
                  <a:lnTo>
                    <a:pt x="4792" y="195082"/>
                  </a:lnTo>
                  <a:lnTo>
                    <a:pt x="41077" y="241623"/>
                  </a:lnTo>
                  <a:lnTo>
                    <a:pt x="108406" y="281482"/>
                  </a:lnTo>
                  <a:lnTo>
                    <a:pt x="152002" y="298249"/>
                  </a:lnTo>
                  <a:lnTo>
                    <a:pt x="201307" y="312557"/>
                  </a:lnTo>
                  <a:lnTo>
                    <a:pt x="255638" y="324143"/>
                  </a:lnTo>
                  <a:lnTo>
                    <a:pt x="314311" y="332744"/>
                  </a:lnTo>
                  <a:lnTo>
                    <a:pt x="376642" y="338097"/>
                  </a:lnTo>
                  <a:lnTo>
                    <a:pt x="441947" y="339940"/>
                  </a:lnTo>
                  <a:lnTo>
                    <a:pt x="507258" y="338097"/>
                  </a:lnTo>
                  <a:lnTo>
                    <a:pt x="569593" y="332744"/>
                  </a:lnTo>
                  <a:lnTo>
                    <a:pt x="628269" y="324143"/>
                  </a:lnTo>
                  <a:lnTo>
                    <a:pt x="682601" y="312557"/>
                  </a:lnTo>
                  <a:lnTo>
                    <a:pt x="731908" y="298249"/>
                  </a:lnTo>
                  <a:lnTo>
                    <a:pt x="775504" y="281482"/>
                  </a:lnTo>
                  <a:lnTo>
                    <a:pt x="812706" y="262519"/>
                  </a:lnTo>
                  <a:lnTo>
                    <a:pt x="865195" y="219056"/>
                  </a:lnTo>
                  <a:lnTo>
                    <a:pt x="883907" y="169964"/>
                  </a:lnTo>
                  <a:lnTo>
                    <a:pt x="879115" y="144851"/>
                  </a:lnTo>
                  <a:lnTo>
                    <a:pt x="842831" y="98318"/>
                  </a:lnTo>
                  <a:lnTo>
                    <a:pt x="775504" y="58461"/>
                  </a:lnTo>
                  <a:lnTo>
                    <a:pt x="731908" y="41694"/>
                  </a:lnTo>
                  <a:lnTo>
                    <a:pt x="682601" y="27386"/>
                  </a:lnTo>
                  <a:lnTo>
                    <a:pt x="628269" y="15799"/>
                  </a:lnTo>
                  <a:lnTo>
                    <a:pt x="569593" y="7197"/>
                  </a:lnTo>
                  <a:lnTo>
                    <a:pt x="507258" y="1843"/>
                  </a:lnTo>
                  <a:lnTo>
                    <a:pt x="441947" y="0"/>
                  </a:lnTo>
                  <a:close/>
                </a:path>
              </a:pathLst>
            </a:custGeom>
            <a:solidFill>
              <a:srgbClr val="FF9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8" name="object 78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0728058" y="5576760"/>
              <a:ext cx="690968" cy="339266"/>
            </a:xfrm>
            <a:prstGeom prst="rect">
              <a:avLst/>
            </a:prstGeom>
          </p:spPr>
        </p:pic>
        <p:sp>
          <p:nvSpPr>
            <p:cNvPr id="79" name="object 79"/>
            <p:cNvSpPr/>
            <p:nvPr/>
          </p:nvSpPr>
          <p:spPr>
            <a:xfrm>
              <a:off x="10728414" y="5586640"/>
              <a:ext cx="883285" cy="329565"/>
            </a:xfrm>
            <a:custGeom>
              <a:avLst/>
              <a:gdLst/>
              <a:ahLst/>
              <a:cxnLst/>
              <a:rect l="l" t="t" r="r" b="b"/>
              <a:pathLst>
                <a:path w="883284" h="329564">
                  <a:moveTo>
                    <a:pt x="652589" y="137299"/>
                  </a:moveTo>
                  <a:lnTo>
                    <a:pt x="589140" y="137299"/>
                  </a:lnTo>
                  <a:lnTo>
                    <a:pt x="589140" y="181432"/>
                  </a:lnTo>
                  <a:lnTo>
                    <a:pt x="571512" y="181660"/>
                  </a:lnTo>
                  <a:lnTo>
                    <a:pt x="561619" y="181444"/>
                  </a:lnTo>
                  <a:lnTo>
                    <a:pt x="551218" y="180924"/>
                  </a:lnTo>
                  <a:lnTo>
                    <a:pt x="551218" y="137299"/>
                  </a:lnTo>
                  <a:lnTo>
                    <a:pt x="487768" y="137299"/>
                  </a:lnTo>
                  <a:lnTo>
                    <a:pt x="487768" y="168440"/>
                  </a:lnTo>
                  <a:lnTo>
                    <a:pt x="476885" y="163550"/>
                  </a:lnTo>
                  <a:lnTo>
                    <a:pt x="466979" y="157632"/>
                  </a:lnTo>
                  <a:lnTo>
                    <a:pt x="458304" y="150609"/>
                  </a:lnTo>
                  <a:lnTo>
                    <a:pt x="451104" y="142367"/>
                  </a:lnTo>
                  <a:lnTo>
                    <a:pt x="401523" y="135826"/>
                  </a:lnTo>
                  <a:lnTo>
                    <a:pt x="230581" y="184962"/>
                  </a:lnTo>
                  <a:lnTo>
                    <a:pt x="230581" y="219100"/>
                  </a:lnTo>
                  <a:lnTo>
                    <a:pt x="405536" y="165163"/>
                  </a:lnTo>
                  <a:lnTo>
                    <a:pt x="419925" y="175018"/>
                  </a:lnTo>
                  <a:lnTo>
                    <a:pt x="437134" y="183565"/>
                  </a:lnTo>
                  <a:lnTo>
                    <a:pt x="457123" y="190804"/>
                  </a:lnTo>
                  <a:lnTo>
                    <a:pt x="482485" y="197281"/>
                  </a:lnTo>
                  <a:lnTo>
                    <a:pt x="487768" y="198259"/>
                  </a:lnTo>
                  <a:lnTo>
                    <a:pt x="487768" y="228714"/>
                  </a:lnTo>
                  <a:lnTo>
                    <a:pt x="551218" y="228714"/>
                  </a:lnTo>
                  <a:lnTo>
                    <a:pt x="551218" y="205295"/>
                  </a:lnTo>
                  <a:lnTo>
                    <a:pt x="571182" y="205841"/>
                  </a:lnTo>
                  <a:lnTo>
                    <a:pt x="589140" y="205740"/>
                  </a:lnTo>
                  <a:lnTo>
                    <a:pt x="589140" y="228714"/>
                  </a:lnTo>
                  <a:lnTo>
                    <a:pt x="652589" y="228714"/>
                  </a:lnTo>
                  <a:lnTo>
                    <a:pt x="652589" y="137299"/>
                  </a:lnTo>
                  <a:close/>
                </a:path>
                <a:path w="883284" h="329564">
                  <a:moveTo>
                    <a:pt x="883208" y="164706"/>
                  </a:moveTo>
                  <a:lnTo>
                    <a:pt x="861491" y="116967"/>
                  </a:lnTo>
                  <a:lnTo>
                    <a:pt x="807732" y="74815"/>
                  </a:lnTo>
                  <a:lnTo>
                    <a:pt x="801344" y="71678"/>
                  </a:lnTo>
                  <a:lnTo>
                    <a:pt x="801344" y="169964"/>
                  </a:lnTo>
                  <a:lnTo>
                    <a:pt x="795528" y="194805"/>
                  </a:lnTo>
                  <a:lnTo>
                    <a:pt x="752157" y="239750"/>
                  </a:lnTo>
                  <a:lnTo>
                    <a:pt x="716622" y="259054"/>
                  </a:lnTo>
                  <a:lnTo>
                    <a:pt x="673239" y="275742"/>
                  </a:lnTo>
                  <a:lnTo>
                    <a:pt x="623023" y="289407"/>
                  </a:lnTo>
                  <a:lnTo>
                    <a:pt x="566991" y="299656"/>
                  </a:lnTo>
                  <a:lnTo>
                    <a:pt x="506171" y="306095"/>
                  </a:lnTo>
                  <a:lnTo>
                    <a:pt x="441591" y="308317"/>
                  </a:lnTo>
                  <a:lnTo>
                    <a:pt x="377012" y="306095"/>
                  </a:lnTo>
                  <a:lnTo>
                    <a:pt x="316191" y="299656"/>
                  </a:lnTo>
                  <a:lnTo>
                    <a:pt x="260159" y="289407"/>
                  </a:lnTo>
                  <a:lnTo>
                    <a:pt x="209943" y="275742"/>
                  </a:lnTo>
                  <a:lnTo>
                    <a:pt x="166560" y="259054"/>
                  </a:lnTo>
                  <a:lnTo>
                    <a:pt x="131038" y="239750"/>
                  </a:lnTo>
                  <a:lnTo>
                    <a:pt x="87655" y="194805"/>
                  </a:lnTo>
                  <a:lnTo>
                    <a:pt x="81851" y="169964"/>
                  </a:lnTo>
                  <a:lnTo>
                    <a:pt x="87655" y="145135"/>
                  </a:lnTo>
                  <a:lnTo>
                    <a:pt x="131038" y="100203"/>
                  </a:lnTo>
                  <a:lnTo>
                    <a:pt x="166560" y="80886"/>
                  </a:lnTo>
                  <a:lnTo>
                    <a:pt x="209943" y="64198"/>
                  </a:lnTo>
                  <a:lnTo>
                    <a:pt x="260159" y="50546"/>
                  </a:lnTo>
                  <a:lnTo>
                    <a:pt x="316191" y="40297"/>
                  </a:lnTo>
                  <a:lnTo>
                    <a:pt x="377012" y="33858"/>
                  </a:lnTo>
                  <a:lnTo>
                    <a:pt x="441591" y="31623"/>
                  </a:lnTo>
                  <a:lnTo>
                    <a:pt x="506171" y="33858"/>
                  </a:lnTo>
                  <a:lnTo>
                    <a:pt x="566991" y="40297"/>
                  </a:lnTo>
                  <a:lnTo>
                    <a:pt x="623023" y="50546"/>
                  </a:lnTo>
                  <a:lnTo>
                    <a:pt x="673239" y="64198"/>
                  </a:lnTo>
                  <a:lnTo>
                    <a:pt x="716622" y="80886"/>
                  </a:lnTo>
                  <a:lnTo>
                    <a:pt x="752157" y="100203"/>
                  </a:lnTo>
                  <a:lnTo>
                    <a:pt x="795528" y="145135"/>
                  </a:lnTo>
                  <a:lnTo>
                    <a:pt x="801344" y="169964"/>
                  </a:lnTo>
                  <a:lnTo>
                    <a:pt x="801344" y="71678"/>
                  </a:lnTo>
                  <a:lnTo>
                    <a:pt x="727075" y="40246"/>
                  </a:lnTo>
                  <a:lnTo>
                    <a:pt x="678268" y="26416"/>
                  </a:lnTo>
                  <a:lnTo>
                    <a:pt x="624674" y="15240"/>
                  </a:lnTo>
                  <a:lnTo>
                    <a:pt x="566940" y="6946"/>
                  </a:lnTo>
                  <a:lnTo>
                    <a:pt x="505688" y="1778"/>
                  </a:lnTo>
                  <a:lnTo>
                    <a:pt x="441591" y="0"/>
                  </a:lnTo>
                  <a:lnTo>
                    <a:pt x="377494" y="1778"/>
                  </a:lnTo>
                  <a:lnTo>
                    <a:pt x="316255" y="6946"/>
                  </a:lnTo>
                  <a:lnTo>
                    <a:pt x="258508" y="15240"/>
                  </a:lnTo>
                  <a:lnTo>
                    <a:pt x="204914" y="26416"/>
                  </a:lnTo>
                  <a:lnTo>
                    <a:pt x="156121" y="40246"/>
                  </a:lnTo>
                  <a:lnTo>
                    <a:pt x="112750" y="56464"/>
                  </a:lnTo>
                  <a:lnTo>
                    <a:pt x="75463" y="74815"/>
                  </a:lnTo>
                  <a:lnTo>
                    <a:pt x="21704" y="116967"/>
                  </a:lnTo>
                  <a:lnTo>
                    <a:pt x="0" y="164706"/>
                  </a:lnTo>
                  <a:lnTo>
                    <a:pt x="6515" y="189153"/>
                  </a:lnTo>
                  <a:lnTo>
                    <a:pt x="44894" y="234327"/>
                  </a:lnTo>
                  <a:lnTo>
                    <a:pt x="112750" y="272935"/>
                  </a:lnTo>
                  <a:lnTo>
                    <a:pt x="156121" y="289153"/>
                  </a:lnTo>
                  <a:lnTo>
                    <a:pt x="204914" y="302971"/>
                  </a:lnTo>
                  <a:lnTo>
                    <a:pt x="258508" y="314159"/>
                  </a:lnTo>
                  <a:lnTo>
                    <a:pt x="316255" y="322453"/>
                  </a:lnTo>
                  <a:lnTo>
                    <a:pt x="377494" y="327621"/>
                  </a:lnTo>
                  <a:lnTo>
                    <a:pt x="441591" y="329387"/>
                  </a:lnTo>
                  <a:lnTo>
                    <a:pt x="505688" y="327621"/>
                  </a:lnTo>
                  <a:lnTo>
                    <a:pt x="566940" y="322453"/>
                  </a:lnTo>
                  <a:lnTo>
                    <a:pt x="624674" y="314159"/>
                  </a:lnTo>
                  <a:lnTo>
                    <a:pt x="652640" y="308317"/>
                  </a:lnTo>
                  <a:lnTo>
                    <a:pt x="678268" y="302971"/>
                  </a:lnTo>
                  <a:lnTo>
                    <a:pt x="727075" y="289153"/>
                  </a:lnTo>
                  <a:lnTo>
                    <a:pt x="770445" y="272935"/>
                  </a:lnTo>
                  <a:lnTo>
                    <a:pt x="807732" y="254584"/>
                  </a:lnTo>
                  <a:lnTo>
                    <a:pt x="861491" y="212445"/>
                  </a:lnTo>
                  <a:lnTo>
                    <a:pt x="876681" y="189153"/>
                  </a:lnTo>
                  <a:lnTo>
                    <a:pt x="883208" y="164706"/>
                  </a:lnTo>
                  <a:close/>
                </a:path>
              </a:pathLst>
            </a:custGeom>
            <a:solidFill>
              <a:srgbClr val="E97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10728058" y="5576099"/>
              <a:ext cx="883919" cy="340360"/>
            </a:xfrm>
            <a:custGeom>
              <a:avLst/>
              <a:gdLst/>
              <a:ahLst/>
              <a:cxnLst/>
              <a:rect l="l" t="t" r="r" b="b"/>
              <a:pathLst>
                <a:path w="883920" h="340360">
                  <a:moveTo>
                    <a:pt x="652945" y="124980"/>
                  </a:moveTo>
                  <a:lnTo>
                    <a:pt x="589495" y="124980"/>
                  </a:lnTo>
                  <a:lnTo>
                    <a:pt x="589495" y="169125"/>
                  </a:lnTo>
                  <a:lnTo>
                    <a:pt x="571868" y="169341"/>
                  </a:lnTo>
                  <a:lnTo>
                    <a:pt x="561975" y="169125"/>
                  </a:lnTo>
                  <a:lnTo>
                    <a:pt x="551573" y="168605"/>
                  </a:lnTo>
                  <a:lnTo>
                    <a:pt x="551573" y="124980"/>
                  </a:lnTo>
                  <a:lnTo>
                    <a:pt x="488124" y="124980"/>
                  </a:lnTo>
                  <a:lnTo>
                    <a:pt x="488124" y="156121"/>
                  </a:lnTo>
                  <a:lnTo>
                    <a:pt x="477240" y="151218"/>
                  </a:lnTo>
                  <a:lnTo>
                    <a:pt x="467334" y="145300"/>
                  </a:lnTo>
                  <a:lnTo>
                    <a:pt x="458660" y="138277"/>
                  </a:lnTo>
                  <a:lnTo>
                    <a:pt x="451459" y="130035"/>
                  </a:lnTo>
                  <a:lnTo>
                    <a:pt x="401878" y="123520"/>
                  </a:lnTo>
                  <a:lnTo>
                    <a:pt x="230936" y="172669"/>
                  </a:lnTo>
                  <a:lnTo>
                    <a:pt x="230936" y="206794"/>
                  </a:lnTo>
                  <a:lnTo>
                    <a:pt x="405892" y="152831"/>
                  </a:lnTo>
                  <a:lnTo>
                    <a:pt x="420281" y="162687"/>
                  </a:lnTo>
                  <a:lnTo>
                    <a:pt x="437489" y="171246"/>
                  </a:lnTo>
                  <a:lnTo>
                    <a:pt x="457479" y="178485"/>
                  </a:lnTo>
                  <a:lnTo>
                    <a:pt x="482841" y="184962"/>
                  </a:lnTo>
                  <a:lnTo>
                    <a:pt x="488124" y="185953"/>
                  </a:lnTo>
                  <a:lnTo>
                    <a:pt x="488124" y="216420"/>
                  </a:lnTo>
                  <a:lnTo>
                    <a:pt x="551573" y="216420"/>
                  </a:lnTo>
                  <a:lnTo>
                    <a:pt x="551573" y="193001"/>
                  </a:lnTo>
                  <a:lnTo>
                    <a:pt x="571538" y="193509"/>
                  </a:lnTo>
                  <a:lnTo>
                    <a:pt x="589495" y="193433"/>
                  </a:lnTo>
                  <a:lnTo>
                    <a:pt x="589495" y="216420"/>
                  </a:lnTo>
                  <a:lnTo>
                    <a:pt x="652945" y="216420"/>
                  </a:lnTo>
                  <a:lnTo>
                    <a:pt x="652945" y="124980"/>
                  </a:lnTo>
                  <a:close/>
                </a:path>
                <a:path w="883920" h="340360">
                  <a:moveTo>
                    <a:pt x="754138" y="169964"/>
                  </a:moveTo>
                  <a:lnTo>
                    <a:pt x="747776" y="145796"/>
                  </a:lnTo>
                  <a:lnTo>
                    <a:pt x="740435" y="136728"/>
                  </a:lnTo>
                  <a:lnTo>
                    <a:pt x="740435" y="169964"/>
                  </a:lnTo>
                  <a:lnTo>
                    <a:pt x="732536" y="196253"/>
                  </a:lnTo>
                  <a:lnTo>
                    <a:pt x="674776" y="241719"/>
                  </a:lnTo>
                  <a:lnTo>
                    <a:pt x="628523" y="259499"/>
                  </a:lnTo>
                  <a:lnTo>
                    <a:pt x="573087" y="273075"/>
                  </a:lnTo>
                  <a:lnTo>
                    <a:pt x="510298" y="281724"/>
                  </a:lnTo>
                  <a:lnTo>
                    <a:pt x="441947" y="284759"/>
                  </a:lnTo>
                  <a:lnTo>
                    <a:pt x="373583" y="281724"/>
                  </a:lnTo>
                  <a:lnTo>
                    <a:pt x="310794" y="273075"/>
                  </a:lnTo>
                  <a:lnTo>
                    <a:pt x="255371" y="259499"/>
                  </a:lnTo>
                  <a:lnTo>
                    <a:pt x="209118" y="241719"/>
                  </a:lnTo>
                  <a:lnTo>
                    <a:pt x="173850" y="220395"/>
                  </a:lnTo>
                  <a:lnTo>
                    <a:pt x="143471" y="169964"/>
                  </a:lnTo>
                  <a:lnTo>
                    <a:pt x="151358" y="143675"/>
                  </a:lnTo>
                  <a:lnTo>
                    <a:pt x="209118" y="98209"/>
                  </a:lnTo>
                  <a:lnTo>
                    <a:pt x="255371" y="80416"/>
                  </a:lnTo>
                  <a:lnTo>
                    <a:pt x="310794" y="66852"/>
                  </a:lnTo>
                  <a:lnTo>
                    <a:pt x="373583" y="58204"/>
                  </a:lnTo>
                  <a:lnTo>
                    <a:pt x="441947" y="55168"/>
                  </a:lnTo>
                  <a:lnTo>
                    <a:pt x="510298" y="58204"/>
                  </a:lnTo>
                  <a:lnTo>
                    <a:pt x="573087" y="66852"/>
                  </a:lnTo>
                  <a:lnTo>
                    <a:pt x="628523" y="80416"/>
                  </a:lnTo>
                  <a:lnTo>
                    <a:pt x="674776" y="98209"/>
                  </a:lnTo>
                  <a:lnTo>
                    <a:pt x="710044" y="119532"/>
                  </a:lnTo>
                  <a:lnTo>
                    <a:pt x="740435" y="169964"/>
                  </a:lnTo>
                  <a:lnTo>
                    <a:pt x="740435" y="136728"/>
                  </a:lnTo>
                  <a:lnTo>
                    <a:pt x="700747" y="102882"/>
                  </a:lnTo>
                  <a:lnTo>
                    <a:pt x="662597" y="85102"/>
                  </a:lnTo>
                  <a:lnTo>
                    <a:pt x="616369" y="70434"/>
                  </a:lnTo>
                  <a:lnTo>
                    <a:pt x="563346" y="59359"/>
                  </a:lnTo>
                  <a:lnTo>
                    <a:pt x="528320" y="55168"/>
                  </a:lnTo>
                  <a:lnTo>
                    <a:pt x="504786" y="52349"/>
                  </a:lnTo>
                  <a:lnTo>
                    <a:pt x="441947" y="49911"/>
                  </a:lnTo>
                  <a:lnTo>
                    <a:pt x="379107" y="52349"/>
                  </a:lnTo>
                  <a:lnTo>
                    <a:pt x="320548" y="59359"/>
                  </a:lnTo>
                  <a:lnTo>
                    <a:pt x="267525" y="70434"/>
                  </a:lnTo>
                  <a:lnTo>
                    <a:pt x="221310" y="85102"/>
                  </a:lnTo>
                  <a:lnTo>
                    <a:pt x="183159" y="102882"/>
                  </a:lnTo>
                  <a:lnTo>
                    <a:pt x="136118" y="145796"/>
                  </a:lnTo>
                  <a:lnTo>
                    <a:pt x="129768" y="169964"/>
                  </a:lnTo>
                  <a:lnTo>
                    <a:pt x="136118" y="194132"/>
                  </a:lnTo>
                  <a:lnTo>
                    <a:pt x="183159" y="237045"/>
                  </a:lnTo>
                  <a:lnTo>
                    <a:pt x="221310" y="254825"/>
                  </a:lnTo>
                  <a:lnTo>
                    <a:pt x="267525" y="269494"/>
                  </a:lnTo>
                  <a:lnTo>
                    <a:pt x="320548" y="280581"/>
                  </a:lnTo>
                  <a:lnTo>
                    <a:pt x="379107" y="287578"/>
                  </a:lnTo>
                  <a:lnTo>
                    <a:pt x="441947" y="290029"/>
                  </a:lnTo>
                  <a:lnTo>
                    <a:pt x="504786" y="287578"/>
                  </a:lnTo>
                  <a:lnTo>
                    <a:pt x="563346" y="280581"/>
                  </a:lnTo>
                  <a:lnTo>
                    <a:pt x="616369" y="269494"/>
                  </a:lnTo>
                  <a:lnTo>
                    <a:pt x="662597" y="254825"/>
                  </a:lnTo>
                  <a:lnTo>
                    <a:pt x="700747" y="237045"/>
                  </a:lnTo>
                  <a:lnTo>
                    <a:pt x="747776" y="194132"/>
                  </a:lnTo>
                  <a:lnTo>
                    <a:pt x="754138" y="169964"/>
                  </a:lnTo>
                  <a:close/>
                </a:path>
                <a:path w="883920" h="340360">
                  <a:moveTo>
                    <a:pt x="883907" y="169964"/>
                  </a:moveTo>
                  <a:lnTo>
                    <a:pt x="865200" y="120878"/>
                  </a:lnTo>
                  <a:lnTo>
                    <a:pt x="812698" y="77419"/>
                  </a:lnTo>
                  <a:lnTo>
                    <a:pt x="801700" y="71818"/>
                  </a:lnTo>
                  <a:lnTo>
                    <a:pt x="801700" y="169964"/>
                  </a:lnTo>
                  <a:lnTo>
                    <a:pt x="795896" y="194792"/>
                  </a:lnTo>
                  <a:lnTo>
                    <a:pt x="752513" y="239737"/>
                  </a:lnTo>
                  <a:lnTo>
                    <a:pt x="716991" y="259054"/>
                  </a:lnTo>
                  <a:lnTo>
                    <a:pt x="673595" y="275742"/>
                  </a:lnTo>
                  <a:lnTo>
                    <a:pt x="623379" y="289394"/>
                  </a:lnTo>
                  <a:lnTo>
                    <a:pt x="567347" y="299643"/>
                  </a:lnTo>
                  <a:lnTo>
                    <a:pt x="506526" y="306082"/>
                  </a:lnTo>
                  <a:lnTo>
                    <a:pt x="441947" y="308317"/>
                  </a:lnTo>
                  <a:lnTo>
                    <a:pt x="377367" y="306082"/>
                  </a:lnTo>
                  <a:lnTo>
                    <a:pt x="316547" y="299643"/>
                  </a:lnTo>
                  <a:lnTo>
                    <a:pt x="260515" y="289394"/>
                  </a:lnTo>
                  <a:lnTo>
                    <a:pt x="210299" y="275742"/>
                  </a:lnTo>
                  <a:lnTo>
                    <a:pt x="166916" y="259054"/>
                  </a:lnTo>
                  <a:lnTo>
                    <a:pt x="131394" y="239737"/>
                  </a:lnTo>
                  <a:lnTo>
                    <a:pt x="88011" y="194792"/>
                  </a:lnTo>
                  <a:lnTo>
                    <a:pt x="82207" y="169964"/>
                  </a:lnTo>
                  <a:lnTo>
                    <a:pt x="88011" y="145122"/>
                  </a:lnTo>
                  <a:lnTo>
                    <a:pt x="131394" y="100190"/>
                  </a:lnTo>
                  <a:lnTo>
                    <a:pt x="166916" y="80873"/>
                  </a:lnTo>
                  <a:lnTo>
                    <a:pt x="210299" y="64185"/>
                  </a:lnTo>
                  <a:lnTo>
                    <a:pt x="260515" y="50520"/>
                  </a:lnTo>
                  <a:lnTo>
                    <a:pt x="316547" y="40271"/>
                  </a:lnTo>
                  <a:lnTo>
                    <a:pt x="377367" y="33845"/>
                  </a:lnTo>
                  <a:lnTo>
                    <a:pt x="441947" y="31610"/>
                  </a:lnTo>
                  <a:lnTo>
                    <a:pt x="506526" y="33845"/>
                  </a:lnTo>
                  <a:lnTo>
                    <a:pt x="567347" y="40271"/>
                  </a:lnTo>
                  <a:lnTo>
                    <a:pt x="623379" y="50520"/>
                  </a:lnTo>
                  <a:lnTo>
                    <a:pt x="673595" y="64185"/>
                  </a:lnTo>
                  <a:lnTo>
                    <a:pt x="716991" y="80873"/>
                  </a:lnTo>
                  <a:lnTo>
                    <a:pt x="752513" y="100190"/>
                  </a:lnTo>
                  <a:lnTo>
                    <a:pt x="795896" y="145122"/>
                  </a:lnTo>
                  <a:lnTo>
                    <a:pt x="801700" y="169964"/>
                  </a:lnTo>
                  <a:lnTo>
                    <a:pt x="801700" y="71818"/>
                  </a:lnTo>
                  <a:lnTo>
                    <a:pt x="775500" y="58458"/>
                  </a:lnTo>
                  <a:lnTo>
                    <a:pt x="731901" y="41694"/>
                  </a:lnTo>
                  <a:lnTo>
                    <a:pt x="697166" y="31610"/>
                  </a:lnTo>
                  <a:lnTo>
                    <a:pt x="682599" y="27381"/>
                  </a:lnTo>
                  <a:lnTo>
                    <a:pt x="628269" y="15798"/>
                  </a:lnTo>
                  <a:lnTo>
                    <a:pt x="569595" y="7188"/>
                  </a:lnTo>
                  <a:lnTo>
                    <a:pt x="507250" y="1841"/>
                  </a:lnTo>
                  <a:lnTo>
                    <a:pt x="441947" y="0"/>
                  </a:lnTo>
                  <a:lnTo>
                    <a:pt x="376643" y="1841"/>
                  </a:lnTo>
                  <a:lnTo>
                    <a:pt x="314312" y="7188"/>
                  </a:lnTo>
                  <a:lnTo>
                    <a:pt x="255638" y="15798"/>
                  </a:lnTo>
                  <a:lnTo>
                    <a:pt x="201307" y="27381"/>
                  </a:lnTo>
                  <a:lnTo>
                    <a:pt x="152006" y="41694"/>
                  </a:lnTo>
                  <a:lnTo>
                    <a:pt x="108407" y="58458"/>
                  </a:lnTo>
                  <a:lnTo>
                    <a:pt x="71208" y="77419"/>
                  </a:lnTo>
                  <a:lnTo>
                    <a:pt x="18719" y="120878"/>
                  </a:lnTo>
                  <a:lnTo>
                    <a:pt x="0" y="169964"/>
                  </a:lnTo>
                  <a:lnTo>
                    <a:pt x="4787" y="195072"/>
                  </a:lnTo>
                  <a:lnTo>
                    <a:pt x="41084" y="241617"/>
                  </a:lnTo>
                  <a:lnTo>
                    <a:pt x="108407" y="281470"/>
                  </a:lnTo>
                  <a:lnTo>
                    <a:pt x="152006" y="298246"/>
                  </a:lnTo>
                  <a:lnTo>
                    <a:pt x="201307" y="312547"/>
                  </a:lnTo>
                  <a:lnTo>
                    <a:pt x="255638" y="324142"/>
                  </a:lnTo>
                  <a:lnTo>
                    <a:pt x="314312" y="332740"/>
                  </a:lnTo>
                  <a:lnTo>
                    <a:pt x="376643" y="338099"/>
                  </a:lnTo>
                  <a:lnTo>
                    <a:pt x="441947" y="339940"/>
                  </a:lnTo>
                  <a:lnTo>
                    <a:pt x="507250" y="338099"/>
                  </a:lnTo>
                  <a:lnTo>
                    <a:pt x="569595" y="332740"/>
                  </a:lnTo>
                  <a:lnTo>
                    <a:pt x="628269" y="324142"/>
                  </a:lnTo>
                  <a:lnTo>
                    <a:pt x="682599" y="312547"/>
                  </a:lnTo>
                  <a:lnTo>
                    <a:pt x="731901" y="298246"/>
                  </a:lnTo>
                  <a:lnTo>
                    <a:pt x="775500" y="281470"/>
                  </a:lnTo>
                  <a:lnTo>
                    <a:pt x="812698" y="262509"/>
                  </a:lnTo>
                  <a:lnTo>
                    <a:pt x="865200" y="219049"/>
                  </a:lnTo>
                  <a:lnTo>
                    <a:pt x="879119" y="195072"/>
                  </a:lnTo>
                  <a:lnTo>
                    <a:pt x="883907" y="169964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10728063" y="5576097"/>
              <a:ext cx="883919" cy="250825"/>
            </a:xfrm>
            <a:custGeom>
              <a:avLst/>
              <a:gdLst/>
              <a:ahLst/>
              <a:cxnLst/>
              <a:rect l="l" t="t" r="r" b="b"/>
              <a:pathLst>
                <a:path w="883920" h="250825">
                  <a:moveTo>
                    <a:pt x="883907" y="0"/>
                  </a:moveTo>
                  <a:lnTo>
                    <a:pt x="0" y="0"/>
                  </a:lnTo>
                  <a:lnTo>
                    <a:pt x="0" y="80289"/>
                  </a:lnTo>
                  <a:lnTo>
                    <a:pt x="18712" y="129371"/>
                  </a:lnTo>
                  <a:lnTo>
                    <a:pt x="71203" y="172829"/>
                  </a:lnTo>
                  <a:lnTo>
                    <a:pt x="108406" y="191792"/>
                  </a:lnTo>
                  <a:lnTo>
                    <a:pt x="152002" y="208558"/>
                  </a:lnTo>
                  <a:lnTo>
                    <a:pt x="201307" y="222867"/>
                  </a:lnTo>
                  <a:lnTo>
                    <a:pt x="255638" y="234454"/>
                  </a:lnTo>
                  <a:lnTo>
                    <a:pt x="314311" y="243056"/>
                  </a:lnTo>
                  <a:lnTo>
                    <a:pt x="376642" y="248410"/>
                  </a:lnTo>
                  <a:lnTo>
                    <a:pt x="441947" y="250253"/>
                  </a:lnTo>
                  <a:lnTo>
                    <a:pt x="507255" y="248410"/>
                  </a:lnTo>
                  <a:lnTo>
                    <a:pt x="569588" y="243056"/>
                  </a:lnTo>
                  <a:lnTo>
                    <a:pt x="628263" y="234454"/>
                  </a:lnTo>
                  <a:lnTo>
                    <a:pt x="682596" y="222867"/>
                  </a:lnTo>
                  <a:lnTo>
                    <a:pt x="731902" y="208558"/>
                  </a:lnTo>
                  <a:lnTo>
                    <a:pt x="775499" y="191792"/>
                  </a:lnTo>
                  <a:lnTo>
                    <a:pt x="812703" y="172829"/>
                  </a:lnTo>
                  <a:lnTo>
                    <a:pt x="865194" y="129371"/>
                  </a:lnTo>
                  <a:lnTo>
                    <a:pt x="883907" y="80289"/>
                  </a:lnTo>
                  <a:lnTo>
                    <a:pt x="883907" y="0"/>
                  </a:lnTo>
                  <a:close/>
                </a:path>
              </a:pathLst>
            </a:custGeom>
            <a:solidFill>
              <a:srgbClr val="FF9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2" name="object 82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1042746" y="5617358"/>
              <a:ext cx="127261" cy="209550"/>
            </a:xfrm>
            <a:prstGeom prst="rect">
              <a:avLst/>
            </a:prstGeom>
          </p:spPr>
        </p:pic>
        <p:sp>
          <p:nvSpPr>
            <p:cNvPr id="83" name="object 83"/>
            <p:cNvSpPr/>
            <p:nvPr/>
          </p:nvSpPr>
          <p:spPr>
            <a:xfrm>
              <a:off x="10728058" y="5576430"/>
              <a:ext cx="614045" cy="249554"/>
            </a:xfrm>
            <a:custGeom>
              <a:avLst/>
              <a:gdLst/>
              <a:ahLst/>
              <a:cxnLst/>
              <a:rect l="l" t="t" r="r" b="b"/>
              <a:pathLst>
                <a:path w="614045" h="249554">
                  <a:moveTo>
                    <a:pt x="297180" y="0"/>
                  </a:moveTo>
                  <a:lnTo>
                    <a:pt x="0" y="0"/>
                  </a:lnTo>
                  <a:lnTo>
                    <a:pt x="0" y="79971"/>
                  </a:lnTo>
                  <a:lnTo>
                    <a:pt x="22110" y="133184"/>
                  </a:lnTo>
                  <a:lnTo>
                    <a:pt x="83731" y="179489"/>
                  </a:lnTo>
                  <a:lnTo>
                    <a:pt x="127139" y="199199"/>
                  </a:lnTo>
                  <a:lnTo>
                    <a:pt x="177787" y="216179"/>
                  </a:lnTo>
                  <a:lnTo>
                    <a:pt x="234759" y="230073"/>
                  </a:lnTo>
                  <a:lnTo>
                    <a:pt x="297180" y="240550"/>
                  </a:lnTo>
                  <a:lnTo>
                    <a:pt x="297180" y="0"/>
                  </a:lnTo>
                  <a:close/>
                </a:path>
                <a:path w="614045" h="249554">
                  <a:moveTo>
                    <a:pt x="495731" y="40932"/>
                  </a:moveTo>
                  <a:lnTo>
                    <a:pt x="474700" y="40932"/>
                  </a:lnTo>
                  <a:lnTo>
                    <a:pt x="474700" y="249389"/>
                  </a:lnTo>
                  <a:lnTo>
                    <a:pt x="495731" y="248615"/>
                  </a:lnTo>
                  <a:lnTo>
                    <a:pt x="495731" y="40932"/>
                  </a:lnTo>
                  <a:close/>
                </a:path>
                <a:path w="614045" h="249554">
                  <a:moveTo>
                    <a:pt x="558774" y="40932"/>
                  </a:moveTo>
                  <a:lnTo>
                    <a:pt x="544398" y="40932"/>
                  </a:lnTo>
                  <a:lnTo>
                    <a:pt x="544398" y="245275"/>
                  </a:lnTo>
                  <a:lnTo>
                    <a:pt x="558774" y="243865"/>
                  </a:lnTo>
                  <a:lnTo>
                    <a:pt x="558774" y="40932"/>
                  </a:lnTo>
                  <a:close/>
                </a:path>
                <a:path w="614045" h="249554">
                  <a:moveTo>
                    <a:pt x="613778" y="40932"/>
                  </a:moveTo>
                  <a:lnTo>
                    <a:pt x="599389" y="40932"/>
                  </a:lnTo>
                  <a:lnTo>
                    <a:pt x="599389" y="238772"/>
                  </a:lnTo>
                  <a:lnTo>
                    <a:pt x="613778" y="236601"/>
                  </a:lnTo>
                  <a:lnTo>
                    <a:pt x="613778" y="40932"/>
                  </a:lnTo>
                  <a:close/>
                </a:path>
              </a:pathLst>
            </a:custGeom>
            <a:solidFill>
              <a:srgbClr val="E97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10728060" y="5406126"/>
              <a:ext cx="883919" cy="340360"/>
            </a:xfrm>
            <a:custGeom>
              <a:avLst/>
              <a:gdLst/>
              <a:ahLst/>
              <a:cxnLst/>
              <a:rect l="l" t="t" r="r" b="b"/>
              <a:pathLst>
                <a:path w="883920" h="340360">
                  <a:moveTo>
                    <a:pt x="441947" y="0"/>
                  </a:moveTo>
                  <a:lnTo>
                    <a:pt x="376642" y="1842"/>
                  </a:lnTo>
                  <a:lnTo>
                    <a:pt x="314311" y="7196"/>
                  </a:lnTo>
                  <a:lnTo>
                    <a:pt x="255638" y="15797"/>
                  </a:lnTo>
                  <a:lnTo>
                    <a:pt x="201307" y="27382"/>
                  </a:lnTo>
                  <a:lnTo>
                    <a:pt x="152002" y="41690"/>
                  </a:lnTo>
                  <a:lnTo>
                    <a:pt x="108406" y="58456"/>
                  </a:lnTo>
                  <a:lnTo>
                    <a:pt x="71203" y="77418"/>
                  </a:lnTo>
                  <a:lnTo>
                    <a:pt x="18712" y="120877"/>
                  </a:lnTo>
                  <a:lnTo>
                    <a:pt x="0" y="169964"/>
                  </a:lnTo>
                  <a:lnTo>
                    <a:pt x="4792" y="195079"/>
                  </a:lnTo>
                  <a:lnTo>
                    <a:pt x="41077" y="241615"/>
                  </a:lnTo>
                  <a:lnTo>
                    <a:pt x="108406" y="281471"/>
                  </a:lnTo>
                  <a:lnTo>
                    <a:pt x="152002" y="298237"/>
                  </a:lnTo>
                  <a:lnTo>
                    <a:pt x="201307" y="312545"/>
                  </a:lnTo>
                  <a:lnTo>
                    <a:pt x="255638" y="324130"/>
                  </a:lnTo>
                  <a:lnTo>
                    <a:pt x="314311" y="332731"/>
                  </a:lnTo>
                  <a:lnTo>
                    <a:pt x="376642" y="338085"/>
                  </a:lnTo>
                  <a:lnTo>
                    <a:pt x="441947" y="339928"/>
                  </a:lnTo>
                  <a:lnTo>
                    <a:pt x="507258" y="338085"/>
                  </a:lnTo>
                  <a:lnTo>
                    <a:pt x="569593" y="332731"/>
                  </a:lnTo>
                  <a:lnTo>
                    <a:pt x="628269" y="324130"/>
                  </a:lnTo>
                  <a:lnTo>
                    <a:pt x="682601" y="312545"/>
                  </a:lnTo>
                  <a:lnTo>
                    <a:pt x="731908" y="298237"/>
                  </a:lnTo>
                  <a:lnTo>
                    <a:pt x="775504" y="281471"/>
                  </a:lnTo>
                  <a:lnTo>
                    <a:pt x="812706" y="262510"/>
                  </a:lnTo>
                  <a:lnTo>
                    <a:pt x="865195" y="219050"/>
                  </a:lnTo>
                  <a:lnTo>
                    <a:pt x="883907" y="169964"/>
                  </a:lnTo>
                  <a:lnTo>
                    <a:pt x="879115" y="144848"/>
                  </a:lnTo>
                  <a:lnTo>
                    <a:pt x="842831" y="98312"/>
                  </a:lnTo>
                  <a:lnTo>
                    <a:pt x="775504" y="58456"/>
                  </a:lnTo>
                  <a:lnTo>
                    <a:pt x="731908" y="41690"/>
                  </a:lnTo>
                  <a:lnTo>
                    <a:pt x="682601" y="27382"/>
                  </a:lnTo>
                  <a:lnTo>
                    <a:pt x="628269" y="15797"/>
                  </a:lnTo>
                  <a:lnTo>
                    <a:pt x="569593" y="7196"/>
                  </a:lnTo>
                  <a:lnTo>
                    <a:pt x="507258" y="1842"/>
                  </a:lnTo>
                  <a:lnTo>
                    <a:pt x="441947" y="0"/>
                  </a:lnTo>
                  <a:close/>
                </a:path>
              </a:pathLst>
            </a:custGeom>
            <a:solidFill>
              <a:srgbClr val="FF9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5" name="object 85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0728058" y="5406796"/>
              <a:ext cx="690968" cy="339255"/>
            </a:xfrm>
            <a:prstGeom prst="rect">
              <a:avLst/>
            </a:prstGeom>
          </p:spPr>
        </p:pic>
        <p:sp>
          <p:nvSpPr>
            <p:cNvPr id="86" name="object 86"/>
            <p:cNvSpPr/>
            <p:nvPr/>
          </p:nvSpPr>
          <p:spPr>
            <a:xfrm>
              <a:off x="10728414" y="5416676"/>
              <a:ext cx="883285" cy="329565"/>
            </a:xfrm>
            <a:custGeom>
              <a:avLst/>
              <a:gdLst/>
              <a:ahLst/>
              <a:cxnLst/>
              <a:rect l="l" t="t" r="r" b="b"/>
              <a:pathLst>
                <a:path w="883284" h="329564">
                  <a:moveTo>
                    <a:pt x="652589" y="137299"/>
                  </a:moveTo>
                  <a:lnTo>
                    <a:pt x="589140" y="137299"/>
                  </a:lnTo>
                  <a:lnTo>
                    <a:pt x="589140" y="181432"/>
                  </a:lnTo>
                  <a:lnTo>
                    <a:pt x="571512" y="181648"/>
                  </a:lnTo>
                  <a:lnTo>
                    <a:pt x="561619" y="181432"/>
                  </a:lnTo>
                  <a:lnTo>
                    <a:pt x="551218" y="180911"/>
                  </a:lnTo>
                  <a:lnTo>
                    <a:pt x="551218" y="137299"/>
                  </a:lnTo>
                  <a:lnTo>
                    <a:pt x="487768" y="137299"/>
                  </a:lnTo>
                  <a:lnTo>
                    <a:pt x="487768" y="168440"/>
                  </a:lnTo>
                  <a:lnTo>
                    <a:pt x="476885" y="163550"/>
                  </a:lnTo>
                  <a:lnTo>
                    <a:pt x="466979" y="157632"/>
                  </a:lnTo>
                  <a:lnTo>
                    <a:pt x="458304" y="150609"/>
                  </a:lnTo>
                  <a:lnTo>
                    <a:pt x="451104" y="142354"/>
                  </a:lnTo>
                  <a:lnTo>
                    <a:pt x="401523" y="135826"/>
                  </a:lnTo>
                  <a:lnTo>
                    <a:pt x="230581" y="184962"/>
                  </a:lnTo>
                  <a:lnTo>
                    <a:pt x="230581" y="219087"/>
                  </a:lnTo>
                  <a:lnTo>
                    <a:pt x="405536" y="165163"/>
                  </a:lnTo>
                  <a:lnTo>
                    <a:pt x="419925" y="175018"/>
                  </a:lnTo>
                  <a:lnTo>
                    <a:pt x="437134" y="183565"/>
                  </a:lnTo>
                  <a:lnTo>
                    <a:pt x="457123" y="190804"/>
                  </a:lnTo>
                  <a:lnTo>
                    <a:pt x="482485" y="197281"/>
                  </a:lnTo>
                  <a:lnTo>
                    <a:pt x="487768" y="198247"/>
                  </a:lnTo>
                  <a:lnTo>
                    <a:pt x="487768" y="228714"/>
                  </a:lnTo>
                  <a:lnTo>
                    <a:pt x="551218" y="228714"/>
                  </a:lnTo>
                  <a:lnTo>
                    <a:pt x="551218" y="205295"/>
                  </a:lnTo>
                  <a:lnTo>
                    <a:pt x="571182" y="205841"/>
                  </a:lnTo>
                  <a:lnTo>
                    <a:pt x="589140" y="205740"/>
                  </a:lnTo>
                  <a:lnTo>
                    <a:pt x="589140" y="228714"/>
                  </a:lnTo>
                  <a:lnTo>
                    <a:pt x="652589" y="228714"/>
                  </a:lnTo>
                  <a:lnTo>
                    <a:pt x="652589" y="137299"/>
                  </a:lnTo>
                  <a:close/>
                </a:path>
                <a:path w="883284" h="329564">
                  <a:moveTo>
                    <a:pt x="883208" y="164693"/>
                  </a:moveTo>
                  <a:lnTo>
                    <a:pt x="861491" y="116967"/>
                  </a:lnTo>
                  <a:lnTo>
                    <a:pt x="807732" y="74815"/>
                  </a:lnTo>
                  <a:lnTo>
                    <a:pt x="801344" y="71678"/>
                  </a:lnTo>
                  <a:lnTo>
                    <a:pt x="801344" y="169964"/>
                  </a:lnTo>
                  <a:lnTo>
                    <a:pt x="795528" y="194805"/>
                  </a:lnTo>
                  <a:lnTo>
                    <a:pt x="752157" y="239750"/>
                  </a:lnTo>
                  <a:lnTo>
                    <a:pt x="716622" y="259054"/>
                  </a:lnTo>
                  <a:lnTo>
                    <a:pt x="673239" y="275742"/>
                  </a:lnTo>
                  <a:lnTo>
                    <a:pt x="623023" y="289407"/>
                  </a:lnTo>
                  <a:lnTo>
                    <a:pt x="566991" y="299656"/>
                  </a:lnTo>
                  <a:lnTo>
                    <a:pt x="506171" y="306095"/>
                  </a:lnTo>
                  <a:lnTo>
                    <a:pt x="441591" y="308317"/>
                  </a:lnTo>
                  <a:lnTo>
                    <a:pt x="377012" y="306095"/>
                  </a:lnTo>
                  <a:lnTo>
                    <a:pt x="316191" y="299656"/>
                  </a:lnTo>
                  <a:lnTo>
                    <a:pt x="260159" y="289407"/>
                  </a:lnTo>
                  <a:lnTo>
                    <a:pt x="209943" y="275742"/>
                  </a:lnTo>
                  <a:lnTo>
                    <a:pt x="166560" y="259054"/>
                  </a:lnTo>
                  <a:lnTo>
                    <a:pt x="131038" y="239750"/>
                  </a:lnTo>
                  <a:lnTo>
                    <a:pt x="87655" y="194805"/>
                  </a:lnTo>
                  <a:lnTo>
                    <a:pt x="81851" y="169964"/>
                  </a:lnTo>
                  <a:lnTo>
                    <a:pt x="87655" y="145135"/>
                  </a:lnTo>
                  <a:lnTo>
                    <a:pt x="131038" y="100203"/>
                  </a:lnTo>
                  <a:lnTo>
                    <a:pt x="166560" y="80886"/>
                  </a:lnTo>
                  <a:lnTo>
                    <a:pt x="209943" y="64198"/>
                  </a:lnTo>
                  <a:lnTo>
                    <a:pt x="260159" y="50546"/>
                  </a:lnTo>
                  <a:lnTo>
                    <a:pt x="316191" y="40297"/>
                  </a:lnTo>
                  <a:lnTo>
                    <a:pt x="377012" y="33858"/>
                  </a:lnTo>
                  <a:lnTo>
                    <a:pt x="441591" y="31623"/>
                  </a:lnTo>
                  <a:lnTo>
                    <a:pt x="506171" y="33858"/>
                  </a:lnTo>
                  <a:lnTo>
                    <a:pt x="566991" y="40297"/>
                  </a:lnTo>
                  <a:lnTo>
                    <a:pt x="623023" y="50546"/>
                  </a:lnTo>
                  <a:lnTo>
                    <a:pt x="673239" y="64198"/>
                  </a:lnTo>
                  <a:lnTo>
                    <a:pt x="716622" y="80886"/>
                  </a:lnTo>
                  <a:lnTo>
                    <a:pt x="752157" y="100203"/>
                  </a:lnTo>
                  <a:lnTo>
                    <a:pt x="795528" y="145135"/>
                  </a:lnTo>
                  <a:lnTo>
                    <a:pt x="801344" y="169964"/>
                  </a:lnTo>
                  <a:lnTo>
                    <a:pt x="801344" y="71678"/>
                  </a:lnTo>
                  <a:lnTo>
                    <a:pt x="727075" y="40246"/>
                  </a:lnTo>
                  <a:lnTo>
                    <a:pt x="678268" y="26416"/>
                  </a:lnTo>
                  <a:lnTo>
                    <a:pt x="624674" y="15240"/>
                  </a:lnTo>
                  <a:lnTo>
                    <a:pt x="566940" y="6946"/>
                  </a:lnTo>
                  <a:lnTo>
                    <a:pt x="505688" y="1778"/>
                  </a:lnTo>
                  <a:lnTo>
                    <a:pt x="441591" y="0"/>
                  </a:lnTo>
                  <a:lnTo>
                    <a:pt x="377494" y="1778"/>
                  </a:lnTo>
                  <a:lnTo>
                    <a:pt x="316255" y="6946"/>
                  </a:lnTo>
                  <a:lnTo>
                    <a:pt x="258508" y="15240"/>
                  </a:lnTo>
                  <a:lnTo>
                    <a:pt x="204914" y="26416"/>
                  </a:lnTo>
                  <a:lnTo>
                    <a:pt x="156121" y="40246"/>
                  </a:lnTo>
                  <a:lnTo>
                    <a:pt x="112750" y="56464"/>
                  </a:lnTo>
                  <a:lnTo>
                    <a:pt x="75463" y="74815"/>
                  </a:lnTo>
                  <a:lnTo>
                    <a:pt x="21704" y="116967"/>
                  </a:lnTo>
                  <a:lnTo>
                    <a:pt x="0" y="164693"/>
                  </a:lnTo>
                  <a:lnTo>
                    <a:pt x="6515" y="189141"/>
                  </a:lnTo>
                  <a:lnTo>
                    <a:pt x="44894" y="234315"/>
                  </a:lnTo>
                  <a:lnTo>
                    <a:pt x="112750" y="272923"/>
                  </a:lnTo>
                  <a:lnTo>
                    <a:pt x="156121" y="289140"/>
                  </a:lnTo>
                  <a:lnTo>
                    <a:pt x="204914" y="302958"/>
                  </a:lnTo>
                  <a:lnTo>
                    <a:pt x="258508" y="314147"/>
                  </a:lnTo>
                  <a:lnTo>
                    <a:pt x="316255" y="322440"/>
                  </a:lnTo>
                  <a:lnTo>
                    <a:pt x="377494" y="327609"/>
                  </a:lnTo>
                  <a:lnTo>
                    <a:pt x="441591" y="329374"/>
                  </a:lnTo>
                  <a:lnTo>
                    <a:pt x="505688" y="327609"/>
                  </a:lnTo>
                  <a:lnTo>
                    <a:pt x="566940" y="322440"/>
                  </a:lnTo>
                  <a:lnTo>
                    <a:pt x="624674" y="314147"/>
                  </a:lnTo>
                  <a:lnTo>
                    <a:pt x="652589" y="308317"/>
                  </a:lnTo>
                  <a:lnTo>
                    <a:pt x="678268" y="302958"/>
                  </a:lnTo>
                  <a:lnTo>
                    <a:pt x="727075" y="289140"/>
                  </a:lnTo>
                  <a:lnTo>
                    <a:pt x="770445" y="272923"/>
                  </a:lnTo>
                  <a:lnTo>
                    <a:pt x="807732" y="254571"/>
                  </a:lnTo>
                  <a:lnTo>
                    <a:pt x="861491" y="212432"/>
                  </a:lnTo>
                  <a:lnTo>
                    <a:pt x="876681" y="189141"/>
                  </a:lnTo>
                  <a:lnTo>
                    <a:pt x="883208" y="164693"/>
                  </a:lnTo>
                  <a:close/>
                </a:path>
              </a:pathLst>
            </a:custGeom>
            <a:solidFill>
              <a:srgbClr val="E97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10728058" y="5406135"/>
              <a:ext cx="883919" cy="340360"/>
            </a:xfrm>
            <a:custGeom>
              <a:avLst/>
              <a:gdLst/>
              <a:ahLst/>
              <a:cxnLst/>
              <a:rect l="l" t="t" r="r" b="b"/>
              <a:pathLst>
                <a:path w="883920" h="340360">
                  <a:moveTo>
                    <a:pt x="652945" y="124980"/>
                  </a:moveTo>
                  <a:lnTo>
                    <a:pt x="589495" y="124980"/>
                  </a:lnTo>
                  <a:lnTo>
                    <a:pt x="589495" y="169125"/>
                  </a:lnTo>
                  <a:lnTo>
                    <a:pt x="571868" y="169341"/>
                  </a:lnTo>
                  <a:lnTo>
                    <a:pt x="561975" y="169125"/>
                  </a:lnTo>
                  <a:lnTo>
                    <a:pt x="551573" y="168605"/>
                  </a:lnTo>
                  <a:lnTo>
                    <a:pt x="551573" y="124980"/>
                  </a:lnTo>
                  <a:lnTo>
                    <a:pt x="488124" y="124980"/>
                  </a:lnTo>
                  <a:lnTo>
                    <a:pt x="488124" y="156121"/>
                  </a:lnTo>
                  <a:lnTo>
                    <a:pt x="477240" y="151218"/>
                  </a:lnTo>
                  <a:lnTo>
                    <a:pt x="467334" y="145300"/>
                  </a:lnTo>
                  <a:lnTo>
                    <a:pt x="458660" y="138277"/>
                  </a:lnTo>
                  <a:lnTo>
                    <a:pt x="451459" y="130048"/>
                  </a:lnTo>
                  <a:lnTo>
                    <a:pt x="401878" y="123520"/>
                  </a:lnTo>
                  <a:lnTo>
                    <a:pt x="230936" y="172669"/>
                  </a:lnTo>
                  <a:lnTo>
                    <a:pt x="230936" y="206794"/>
                  </a:lnTo>
                  <a:lnTo>
                    <a:pt x="405892" y="152831"/>
                  </a:lnTo>
                  <a:lnTo>
                    <a:pt x="420281" y="162687"/>
                  </a:lnTo>
                  <a:lnTo>
                    <a:pt x="437489" y="171246"/>
                  </a:lnTo>
                  <a:lnTo>
                    <a:pt x="457479" y="178485"/>
                  </a:lnTo>
                  <a:lnTo>
                    <a:pt x="482841" y="184950"/>
                  </a:lnTo>
                  <a:lnTo>
                    <a:pt x="488124" y="185953"/>
                  </a:lnTo>
                  <a:lnTo>
                    <a:pt x="488124" y="216408"/>
                  </a:lnTo>
                  <a:lnTo>
                    <a:pt x="551573" y="216408"/>
                  </a:lnTo>
                  <a:lnTo>
                    <a:pt x="551573" y="193001"/>
                  </a:lnTo>
                  <a:lnTo>
                    <a:pt x="571538" y="193509"/>
                  </a:lnTo>
                  <a:lnTo>
                    <a:pt x="589495" y="193433"/>
                  </a:lnTo>
                  <a:lnTo>
                    <a:pt x="589495" y="216408"/>
                  </a:lnTo>
                  <a:lnTo>
                    <a:pt x="652945" y="216408"/>
                  </a:lnTo>
                  <a:lnTo>
                    <a:pt x="652945" y="124980"/>
                  </a:lnTo>
                  <a:close/>
                </a:path>
                <a:path w="883920" h="340360">
                  <a:moveTo>
                    <a:pt x="754138" y="169964"/>
                  </a:moveTo>
                  <a:lnTo>
                    <a:pt x="747776" y="145796"/>
                  </a:lnTo>
                  <a:lnTo>
                    <a:pt x="740435" y="136715"/>
                  </a:lnTo>
                  <a:lnTo>
                    <a:pt x="740435" y="169964"/>
                  </a:lnTo>
                  <a:lnTo>
                    <a:pt x="732536" y="196240"/>
                  </a:lnTo>
                  <a:lnTo>
                    <a:pt x="674776" y="241706"/>
                  </a:lnTo>
                  <a:lnTo>
                    <a:pt x="628523" y="259499"/>
                  </a:lnTo>
                  <a:lnTo>
                    <a:pt x="573087" y="273062"/>
                  </a:lnTo>
                  <a:lnTo>
                    <a:pt x="510298" y="281724"/>
                  </a:lnTo>
                  <a:lnTo>
                    <a:pt x="441947" y="284759"/>
                  </a:lnTo>
                  <a:lnTo>
                    <a:pt x="373583" y="281724"/>
                  </a:lnTo>
                  <a:lnTo>
                    <a:pt x="310794" y="273062"/>
                  </a:lnTo>
                  <a:lnTo>
                    <a:pt x="255371" y="259499"/>
                  </a:lnTo>
                  <a:lnTo>
                    <a:pt x="209118" y="241706"/>
                  </a:lnTo>
                  <a:lnTo>
                    <a:pt x="173850" y="220395"/>
                  </a:lnTo>
                  <a:lnTo>
                    <a:pt x="143471" y="169964"/>
                  </a:lnTo>
                  <a:lnTo>
                    <a:pt x="151358" y="143675"/>
                  </a:lnTo>
                  <a:lnTo>
                    <a:pt x="209118" y="98209"/>
                  </a:lnTo>
                  <a:lnTo>
                    <a:pt x="255371" y="80416"/>
                  </a:lnTo>
                  <a:lnTo>
                    <a:pt x="310794" y="66852"/>
                  </a:lnTo>
                  <a:lnTo>
                    <a:pt x="373583" y="58204"/>
                  </a:lnTo>
                  <a:lnTo>
                    <a:pt x="441947" y="55168"/>
                  </a:lnTo>
                  <a:lnTo>
                    <a:pt x="510298" y="58204"/>
                  </a:lnTo>
                  <a:lnTo>
                    <a:pt x="573087" y="66852"/>
                  </a:lnTo>
                  <a:lnTo>
                    <a:pt x="628523" y="80416"/>
                  </a:lnTo>
                  <a:lnTo>
                    <a:pt x="674776" y="98209"/>
                  </a:lnTo>
                  <a:lnTo>
                    <a:pt x="710044" y="119519"/>
                  </a:lnTo>
                  <a:lnTo>
                    <a:pt x="740435" y="169964"/>
                  </a:lnTo>
                  <a:lnTo>
                    <a:pt x="740435" y="136715"/>
                  </a:lnTo>
                  <a:lnTo>
                    <a:pt x="700747" y="102882"/>
                  </a:lnTo>
                  <a:lnTo>
                    <a:pt x="662597" y="85102"/>
                  </a:lnTo>
                  <a:lnTo>
                    <a:pt x="616369" y="70434"/>
                  </a:lnTo>
                  <a:lnTo>
                    <a:pt x="563346" y="59359"/>
                  </a:lnTo>
                  <a:lnTo>
                    <a:pt x="528320" y="55168"/>
                  </a:lnTo>
                  <a:lnTo>
                    <a:pt x="504786" y="52349"/>
                  </a:lnTo>
                  <a:lnTo>
                    <a:pt x="441947" y="49911"/>
                  </a:lnTo>
                  <a:lnTo>
                    <a:pt x="379107" y="52349"/>
                  </a:lnTo>
                  <a:lnTo>
                    <a:pt x="320548" y="59359"/>
                  </a:lnTo>
                  <a:lnTo>
                    <a:pt x="267525" y="70434"/>
                  </a:lnTo>
                  <a:lnTo>
                    <a:pt x="221310" y="85102"/>
                  </a:lnTo>
                  <a:lnTo>
                    <a:pt x="183159" y="102882"/>
                  </a:lnTo>
                  <a:lnTo>
                    <a:pt x="136118" y="145796"/>
                  </a:lnTo>
                  <a:lnTo>
                    <a:pt x="129768" y="169964"/>
                  </a:lnTo>
                  <a:lnTo>
                    <a:pt x="136118" y="194132"/>
                  </a:lnTo>
                  <a:lnTo>
                    <a:pt x="183159" y="237045"/>
                  </a:lnTo>
                  <a:lnTo>
                    <a:pt x="221310" y="254825"/>
                  </a:lnTo>
                  <a:lnTo>
                    <a:pt x="267525" y="269494"/>
                  </a:lnTo>
                  <a:lnTo>
                    <a:pt x="320548" y="280581"/>
                  </a:lnTo>
                  <a:lnTo>
                    <a:pt x="379107" y="287578"/>
                  </a:lnTo>
                  <a:lnTo>
                    <a:pt x="441947" y="290029"/>
                  </a:lnTo>
                  <a:lnTo>
                    <a:pt x="504786" y="287578"/>
                  </a:lnTo>
                  <a:lnTo>
                    <a:pt x="563346" y="280581"/>
                  </a:lnTo>
                  <a:lnTo>
                    <a:pt x="616369" y="269494"/>
                  </a:lnTo>
                  <a:lnTo>
                    <a:pt x="662597" y="254825"/>
                  </a:lnTo>
                  <a:lnTo>
                    <a:pt x="700747" y="237045"/>
                  </a:lnTo>
                  <a:lnTo>
                    <a:pt x="747776" y="194132"/>
                  </a:lnTo>
                  <a:lnTo>
                    <a:pt x="754138" y="169964"/>
                  </a:lnTo>
                  <a:close/>
                </a:path>
                <a:path w="883920" h="340360">
                  <a:moveTo>
                    <a:pt x="883907" y="169964"/>
                  </a:moveTo>
                  <a:lnTo>
                    <a:pt x="865200" y="120878"/>
                  </a:lnTo>
                  <a:lnTo>
                    <a:pt x="812698" y="77419"/>
                  </a:lnTo>
                  <a:lnTo>
                    <a:pt x="801700" y="71818"/>
                  </a:lnTo>
                  <a:lnTo>
                    <a:pt x="801700" y="169964"/>
                  </a:lnTo>
                  <a:lnTo>
                    <a:pt x="795896" y="194792"/>
                  </a:lnTo>
                  <a:lnTo>
                    <a:pt x="752513" y="239737"/>
                  </a:lnTo>
                  <a:lnTo>
                    <a:pt x="716991" y="259054"/>
                  </a:lnTo>
                  <a:lnTo>
                    <a:pt x="673595" y="275742"/>
                  </a:lnTo>
                  <a:lnTo>
                    <a:pt x="623379" y="289394"/>
                  </a:lnTo>
                  <a:lnTo>
                    <a:pt x="567347" y="299643"/>
                  </a:lnTo>
                  <a:lnTo>
                    <a:pt x="506526" y="306082"/>
                  </a:lnTo>
                  <a:lnTo>
                    <a:pt x="441947" y="308317"/>
                  </a:lnTo>
                  <a:lnTo>
                    <a:pt x="377367" y="306082"/>
                  </a:lnTo>
                  <a:lnTo>
                    <a:pt x="316547" y="299643"/>
                  </a:lnTo>
                  <a:lnTo>
                    <a:pt x="260515" y="289394"/>
                  </a:lnTo>
                  <a:lnTo>
                    <a:pt x="210299" y="275742"/>
                  </a:lnTo>
                  <a:lnTo>
                    <a:pt x="166916" y="259054"/>
                  </a:lnTo>
                  <a:lnTo>
                    <a:pt x="131394" y="239737"/>
                  </a:lnTo>
                  <a:lnTo>
                    <a:pt x="88011" y="194792"/>
                  </a:lnTo>
                  <a:lnTo>
                    <a:pt x="82207" y="169964"/>
                  </a:lnTo>
                  <a:lnTo>
                    <a:pt x="88011" y="145122"/>
                  </a:lnTo>
                  <a:lnTo>
                    <a:pt x="131394" y="100190"/>
                  </a:lnTo>
                  <a:lnTo>
                    <a:pt x="166916" y="80873"/>
                  </a:lnTo>
                  <a:lnTo>
                    <a:pt x="210299" y="64185"/>
                  </a:lnTo>
                  <a:lnTo>
                    <a:pt x="260515" y="50520"/>
                  </a:lnTo>
                  <a:lnTo>
                    <a:pt x="316547" y="40271"/>
                  </a:lnTo>
                  <a:lnTo>
                    <a:pt x="377367" y="33845"/>
                  </a:lnTo>
                  <a:lnTo>
                    <a:pt x="441947" y="31610"/>
                  </a:lnTo>
                  <a:lnTo>
                    <a:pt x="506526" y="33845"/>
                  </a:lnTo>
                  <a:lnTo>
                    <a:pt x="567347" y="40271"/>
                  </a:lnTo>
                  <a:lnTo>
                    <a:pt x="623379" y="50520"/>
                  </a:lnTo>
                  <a:lnTo>
                    <a:pt x="673595" y="64185"/>
                  </a:lnTo>
                  <a:lnTo>
                    <a:pt x="716991" y="80873"/>
                  </a:lnTo>
                  <a:lnTo>
                    <a:pt x="752513" y="100190"/>
                  </a:lnTo>
                  <a:lnTo>
                    <a:pt x="795896" y="145122"/>
                  </a:lnTo>
                  <a:lnTo>
                    <a:pt x="801700" y="169964"/>
                  </a:lnTo>
                  <a:lnTo>
                    <a:pt x="801700" y="71818"/>
                  </a:lnTo>
                  <a:lnTo>
                    <a:pt x="775500" y="58458"/>
                  </a:lnTo>
                  <a:lnTo>
                    <a:pt x="731901" y="41694"/>
                  </a:lnTo>
                  <a:lnTo>
                    <a:pt x="697166" y="31610"/>
                  </a:lnTo>
                  <a:lnTo>
                    <a:pt x="682599" y="27381"/>
                  </a:lnTo>
                  <a:lnTo>
                    <a:pt x="628269" y="15798"/>
                  </a:lnTo>
                  <a:lnTo>
                    <a:pt x="569595" y="7188"/>
                  </a:lnTo>
                  <a:lnTo>
                    <a:pt x="507250" y="1841"/>
                  </a:lnTo>
                  <a:lnTo>
                    <a:pt x="441947" y="0"/>
                  </a:lnTo>
                  <a:lnTo>
                    <a:pt x="376643" y="1841"/>
                  </a:lnTo>
                  <a:lnTo>
                    <a:pt x="314312" y="7188"/>
                  </a:lnTo>
                  <a:lnTo>
                    <a:pt x="255638" y="15798"/>
                  </a:lnTo>
                  <a:lnTo>
                    <a:pt x="201307" y="27381"/>
                  </a:lnTo>
                  <a:lnTo>
                    <a:pt x="152006" y="41694"/>
                  </a:lnTo>
                  <a:lnTo>
                    <a:pt x="108407" y="58458"/>
                  </a:lnTo>
                  <a:lnTo>
                    <a:pt x="71208" y="77419"/>
                  </a:lnTo>
                  <a:lnTo>
                    <a:pt x="18719" y="120878"/>
                  </a:lnTo>
                  <a:lnTo>
                    <a:pt x="0" y="169964"/>
                  </a:lnTo>
                  <a:lnTo>
                    <a:pt x="4787" y="195072"/>
                  </a:lnTo>
                  <a:lnTo>
                    <a:pt x="41084" y="241617"/>
                  </a:lnTo>
                  <a:lnTo>
                    <a:pt x="108407" y="281470"/>
                  </a:lnTo>
                  <a:lnTo>
                    <a:pt x="152006" y="298234"/>
                  </a:lnTo>
                  <a:lnTo>
                    <a:pt x="201307" y="312547"/>
                  </a:lnTo>
                  <a:lnTo>
                    <a:pt x="255638" y="324129"/>
                  </a:lnTo>
                  <a:lnTo>
                    <a:pt x="314312" y="332727"/>
                  </a:lnTo>
                  <a:lnTo>
                    <a:pt x="376643" y="338086"/>
                  </a:lnTo>
                  <a:lnTo>
                    <a:pt x="441947" y="339928"/>
                  </a:lnTo>
                  <a:lnTo>
                    <a:pt x="507250" y="338086"/>
                  </a:lnTo>
                  <a:lnTo>
                    <a:pt x="569595" y="332727"/>
                  </a:lnTo>
                  <a:lnTo>
                    <a:pt x="628269" y="324129"/>
                  </a:lnTo>
                  <a:lnTo>
                    <a:pt x="682599" y="312547"/>
                  </a:lnTo>
                  <a:lnTo>
                    <a:pt x="697166" y="308317"/>
                  </a:lnTo>
                  <a:lnTo>
                    <a:pt x="731901" y="298234"/>
                  </a:lnTo>
                  <a:lnTo>
                    <a:pt x="775500" y="281470"/>
                  </a:lnTo>
                  <a:lnTo>
                    <a:pt x="812698" y="262509"/>
                  </a:lnTo>
                  <a:lnTo>
                    <a:pt x="865200" y="219049"/>
                  </a:lnTo>
                  <a:lnTo>
                    <a:pt x="879119" y="195072"/>
                  </a:lnTo>
                  <a:lnTo>
                    <a:pt x="883907" y="169964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0728063" y="5406121"/>
              <a:ext cx="883919" cy="250825"/>
            </a:xfrm>
            <a:custGeom>
              <a:avLst/>
              <a:gdLst/>
              <a:ahLst/>
              <a:cxnLst/>
              <a:rect l="l" t="t" r="r" b="b"/>
              <a:pathLst>
                <a:path w="883920" h="250825">
                  <a:moveTo>
                    <a:pt x="883907" y="0"/>
                  </a:moveTo>
                  <a:lnTo>
                    <a:pt x="0" y="0"/>
                  </a:lnTo>
                  <a:lnTo>
                    <a:pt x="0" y="80302"/>
                  </a:lnTo>
                  <a:lnTo>
                    <a:pt x="18712" y="129383"/>
                  </a:lnTo>
                  <a:lnTo>
                    <a:pt x="71203" y="172838"/>
                  </a:lnTo>
                  <a:lnTo>
                    <a:pt x="108406" y="191799"/>
                  </a:lnTo>
                  <a:lnTo>
                    <a:pt x="152002" y="208564"/>
                  </a:lnTo>
                  <a:lnTo>
                    <a:pt x="201307" y="222871"/>
                  </a:lnTo>
                  <a:lnTo>
                    <a:pt x="255638" y="234456"/>
                  </a:lnTo>
                  <a:lnTo>
                    <a:pt x="314311" y="243057"/>
                  </a:lnTo>
                  <a:lnTo>
                    <a:pt x="376642" y="248410"/>
                  </a:lnTo>
                  <a:lnTo>
                    <a:pt x="441947" y="250253"/>
                  </a:lnTo>
                  <a:lnTo>
                    <a:pt x="507255" y="248410"/>
                  </a:lnTo>
                  <a:lnTo>
                    <a:pt x="569588" y="243057"/>
                  </a:lnTo>
                  <a:lnTo>
                    <a:pt x="628263" y="234456"/>
                  </a:lnTo>
                  <a:lnTo>
                    <a:pt x="682596" y="222871"/>
                  </a:lnTo>
                  <a:lnTo>
                    <a:pt x="731902" y="208564"/>
                  </a:lnTo>
                  <a:lnTo>
                    <a:pt x="775499" y="191799"/>
                  </a:lnTo>
                  <a:lnTo>
                    <a:pt x="812703" y="172838"/>
                  </a:lnTo>
                  <a:lnTo>
                    <a:pt x="865194" y="129383"/>
                  </a:lnTo>
                  <a:lnTo>
                    <a:pt x="883907" y="80302"/>
                  </a:lnTo>
                  <a:lnTo>
                    <a:pt x="883907" y="0"/>
                  </a:lnTo>
                  <a:close/>
                </a:path>
              </a:pathLst>
            </a:custGeom>
            <a:solidFill>
              <a:srgbClr val="FF9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9" name="object 89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11042746" y="5447395"/>
              <a:ext cx="127261" cy="209550"/>
            </a:xfrm>
            <a:prstGeom prst="rect">
              <a:avLst/>
            </a:prstGeom>
          </p:spPr>
        </p:pic>
        <p:sp>
          <p:nvSpPr>
            <p:cNvPr id="90" name="object 90"/>
            <p:cNvSpPr/>
            <p:nvPr/>
          </p:nvSpPr>
          <p:spPr>
            <a:xfrm>
              <a:off x="10728058" y="5406466"/>
              <a:ext cx="614045" cy="249554"/>
            </a:xfrm>
            <a:custGeom>
              <a:avLst/>
              <a:gdLst/>
              <a:ahLst/>
              <a:cxnLst/>
              <a:rect l="l" t="t" r="r" b="b"/>
              <a:pathLst>
                <a:path w="614045" h="249554">
                  <a:moveTo>
                    <a:pt x="297180" y="0"/>
                  </a:moveTo>
                  <a:lnTo>
                    <a:pt x="0" y="0"/>
                  </a:lnTo>
                  <a:lnTo>
                    <a:pt x="0" y="79971"/>
                  </a:lnTo>
                  <a:lnTo>
                    <a:pt x="22110" y="133184"/>
                  </a:lnTo>
                  <a:lnTo>
                    <a:pt x="83731" y="179489"/>
                  </a:lnTo>
                  <a:lnTo>
                    <a:pt x="127139" y="199199"/>
                  </a:lnTo>
                  <a:lnTo>
                    <a:pt x="177787" y="216179"/>
                  </a:lnTo>
                  <a:lnTo>
                    <a:pt x="234759" y="230060"/>
                  </a:lnTo>
                  <a:lnTo>
                    <a:pt x="297180" y="240538"/>
                  </a:lnTo>
                  <a:lnTo>
                    <a:pt x="297180" y="0"/>
                  </a:lnTo>
                  <a:close/>
                </a:path>
                <a:path w="614045" h="249554">
                  <a:moveTo>
                    <a:pt x="495731" y="40932"/>
                  </a:moveTo>
                  <a:lnTo>
                    <a:pt x="474700" y="40932"/>
                  </a:lnTo>
                  <a:lnTo>
                    <a:pt x="474700" y="249389"/>
                  </a:lnTo>
                  <a:lnTo>
                    <a:pt x="495731" y="248615"/>
                  </a:lnTo>
                  <a:lnTo>
                    <a:pt x="495731" y="40932"/>
                  </a:lnTo>
                  <a:close/>
                </a:path>
                <a:path w="614045" h="249554">
                  <a:moveTo>
                    <a:pt x="558774" y="40944"/>
                  </a:moveTo>
                  <a:lnTo>
                    <a:pt x="544398" y="40944"/>
                  </a:lnTo>
                  <a:lnTo>
                    <a:pt x="544398" y="245287"/>
                  </a:lnTo>
                  <a:lnTo>
                    <a:pt x="558774" y="243878"/>
                  </a:lnTo>
                  <a:lnTo>
                    <a:pt x="558774" y="40944"/>
                  </a:lnTo>
                  <a:close/>
                </a:path>
                <a:path w="614045" h="249554">
                  <a:moveTo>
                    <a:pt x="613778" y="40932"/>
                  </a:moveTo>
                  <a:lnTo>
                    <a:pt x="599389" y="40932"/>
                  </a:lnTo>
                  <a:lnTo>
                    <a:pt x="599389" y="238772"/>
                  </a:lnTo>
                  <a:lnTo>
                    <a:pt x="613778" y="236601"/>
                  </a:lnTo>
                  <a:lnTo>
                    <a:pt x="613778" y="40932"/>
                  </a:lnTo>
                  <a:close/>
                </a:path>
              </a:pathLst>
            </a:custGeom>
            <a:solidFill>
              <a:srgbClr val="E97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10728060" y="5236162"/>
              <a:ext cx="883919" cy="340360"/>
            </a:xfrm>
            <a:custGeom>
              <a:avLst/>
              <a:gdLst/>
              <a:ahLst/>
              <a:cxnLst/>
              <a:rect l="l" t="t" r="r" b="b"/>
              <a:pathLst>
                <a:path w="883920" h="340360">
                  <a:moveTo>
                    <a:pt x="441947" y="0"/>
                  </a:moveTo>
                  <a:lnTo>
                    <a:pt x="376642" y="1842"/>
                  </a:lnTo>
                  <a:lnTo>
                    <a:pt x="314311" y="7196"/>
                  </a:lnTo>
                  <a:lnTo>
                    <a:pt x="255638" y="15797"/>
                  </a:lnTo>
                  <a:lnTo>
                    <a:pt x="201307" y="27382"/>
                  </a:lnTo>
                  <a:lnTo>
                    <a:pt x="152002" y="41690"/>
                  </a:lnTo>
                  <a:lnTo>
                    <a:pt x="108406" y="58456"/>
                  </a:lnTo>
                  <a:lnTo>
                    <a:pt x="71203" y="77418"/>
                  </a:lnTo>
                  <a:lnTo>
                    <a:pt x="18712" y="120877"/>
                  </a:lnTo>
                  <a:lnTo>
                    <a:pt x="0" y="169964"/>
                  </a:lnTo>
                  <a:lnTo>
                    <a:pt x="4792" y="195082"/>
                  </a:lnTo>
                  <a:lnTo>
                    <a:pt x="41077" y="241620"/>
                  </a:lnTo>
                  <a:lnTo>
                    <a:pt x="108406" y="281477"/>
                  </a:lnTo>
                  <a:lnTo>
                    <a:pt x="152002" y="298242"/>
                  </a:lnTo>
                  <a:lnTo>
                    <a:pt x="201307" y="312548"/>
                  </a:lnTo>
                  <a:lnTo>
                    <a:pt x="255638" y="324132"/>
                  </a:lnTo>
                  <a:lnTo>
                    <a:pt x="314311" y="332732"/>
                  </a:lnTo>
                  <a:lnTo>
                    <a:pt x="376642" y="338085"/>
                  </a:lnTo>
                  <a:lnTo>
                    <a:pt x="441947" y="339928"/>
                  </a:lnTo>
                  <a:lnTo>
                    <a:pt x="507258" y="338085"/>
                  </a:lnTo>
                  <a:lnTo>
                    <a:pt x="569593" y="332732"/>
                  </a:lnTo>
                  <a:lnTo>
                    <a:pt x="628269" y="324132"/>
                  </a:lnTo>
                  <a:lnTo>
                    <a:pt x="682601" y="312548"/>
                  </a:lnTo>
                  <a:lnTo>
                    <a:pt x="731908" y="298242"/>
                  </a:lnTo>
                  <a:lnTo>
                    <a:pt x="775504" y="281477"/>
                  </a:lnTo>
                  <a:lnTo>
                    <a:pt x="812706" y="262515"/>
                  </a:lnTo>
                  <a:lnTo>
                    <a:pt x="865195" y="219055"/>
                  </a:lnTo>
                  <a:lnTo>
                    <a:pt x="883907" y="169964"/>
                  </a:lnTo>
                  <a:lnTo>
                    <a:pt x="879115" y="144848"/>
                  </a:lnTo>
                  <a:lnTo>
                    <a:pt x="842831" y="98312"/>
                  </a:lnTo>
                  <a:lnTo>
                    <a:pt x="775504" y="58456"/>
                  </a:lnTo>
                  <a:lnTo>
                    <a:pt x="731908" y="41690"/>
                  </a:lnTo>
                  <a:lnTo>
                    <a:pt x="682601" y="27382"/>
                  </a:lnTo>
                  <a:lnTo>
                    <a:pt x="628269" y="15797"/>
                  </a:lnTo>
                  <a:lnTo>
                    <a:pt x="569593" y="7196"/>
                  </a:lnTo>
                  <a:lnTo>
                    <a:pt x="507258" y="1842"/>
                  </a:lnTo>
                  <a:lnTo>
                    <a:pt x="441947" y="0"/>
                  </a:lnTo>
                  <a:close/>
                </a:path>
              </a:pathLst>
            </a:custGeom>
            <a:solidFill>
              <a:srgbClr val="FF9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2" name="object 92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0728058" y="5236832"/>
              <a:ext cx="690968" cy="339255"/>
            </a:xfrm>
            <a:prstGeom prst="rect">
              <a:avLst/>
            </a:prstGeom>
          </p:spPr>
        </p:pic>
        <p:sp>
          <p:nvSpPr>
            <p:cNvPr id="93" name="object 93"/>
            <p:cNvSpPr/>
            <p:nvPr/>
          </p:nvSpPr>
          <p:spPr>
            <a:xfrm>
              <a:off x="10728414" y="5246712"/>
              <a:ext cx="883285" cy="329565"/>
            </a:xfrm>
            <a:custGeom>
              <a:avLst/>
              <a:gdLst/>
              <a:ahLst/>
              <a:cxnLst/>
              <a:rect l="l" t="t" r="r" b="b"/>
              <a:pathLst>
                <a:path w="883284" h="329564">
                  <a:moveTo>
                    <a:pt x="652589" y="137312"/>
                  </a:moveTo>
                  <a:lnTo>
                    <a:pt x="589140" y="137312"/>
                  </a:lnTo>
                  <a:lnTo>
                    <a:pt x="589140" y="181444"/>
                  </a:lnTo>
                  <a:lnTo>
                    <a:pt x="571512" y="181660"/>
                  </a:lnTo>
                  <a:lnTo>
                    <a:pt x="561619" y="181432"/>
                  </a:lnTo>
                  <a:lnTo>
                    <a:pt x="551218" y="180924"/>
                  </a:lnTo>
                  <a:lnTo>
                    <a:pt x="551218" y="137312"/>
                  </a:lnTo>
                  <a:lnTo>
                    <a:pt x="487768" y="137312"/>
                  </a:lnTo>
                  <a:lnTo>
                    <a:pt x="487768" y="168452"/>
                  </a:lnTo>
                  <a:lnTo>
                    <a:pt x="476885" y="163550"/>
                  </a:lnTo>
                  <a:lnTo>
                    <a:pt x="466979" y="157632"/>
                  </a:lnTo>
                  <a:lnTo>
                    <a:pt x="458304" y="150596"/>
                  </a:lnTo>
                  <a:lnTo>
                    <a:pt x="451104" y="142367"/>
                  </a:lnTo>
                  <a:lnTo>
                    <a:pt x="401523" y="135839"/>
                  </a:lnTo>
                  <a:lnTo>
                    <a:pt x="230581" y="184962"/>
                  </a:lnTo>
                  <a:lnTo>
                    <a:pt x="230581" y="219100"/>
                  </a:lnTo>
                  <a:lnTo>
                    <a:pt x="405536" y="165176"/>
                  </a:lnTo>
                  <a:lnTo>
                    <a:pt x="419925" y="175018"/>
                  </a:lnTo>
                  <a:lnTo>
                    <a:pt x="437134" y="183565"/>
                  </a:lnTo>
                  <a:lnTo>
                    <a:pt x="457123" y="190804"/>
                  </a:lnTo>
                  <a:lnTo>
                    <a:pt x="482485" y="197294"/>
                  </a:lnTo>
                  <a:lnTo>
                    <a:pt x="487768" y="198259"/>
                  </a:lnTo>
                  <a:lnTo>
                    <a:pt x="487768" y="228714"/>
                  </a:lnTo>
                  <a:lnTo>
                    <a:pt x="551218" y="228714"/>
                  </a:lnTo>
                  <a:lnTo>
                    <a:pt x="551218" y="205308"/>
                  </a:lnTo>
                  <a:lnTo>
                    <a:pt x="571182" y="205841"/>
                  </a:lnTo>
                  <a:lnTo>
                    <a:pt x="589140" y="205740"/>
                  </a:lnTo>
                  <a:lnTo>
                    <a:pt x="589140" y="228714"/>
                  </a:lnTo>
                  <a:lnTo>
                    <a:pt x="652589" y="228714"/>
                  </a:lnTo>
                  <a:lnTo>
                    <a:pt x="652589" y="137312"/>
                  </a:lnTo>
                  <a:close/>
                </a:path>
                <a:path w="883284" h="329564">
                  <a:moveTo>
                    <a:pt x="883208" y="164706"/>
                  </a:moveTo>
                  <a:lnTo>
                    <a:pt x="861491" y="116967"/>
                  </a:lnTo>
                  <a:lnTo>
                    <a:pt x="807732" y="74815"/>
                  </a:lnTo>
                  <a:lnTo>
                    <a:pt x="801344" y="71678"/>
                  </a:lnTo>
                  <a:lnTo>
                    <a:pt x="801344" y="169964"/>
                  </a:lnTo>
                  <a:lnTo>
                    <a:pt x="795528" y="194792"/>
                  </a:lnTo>
                  <a:lnTo>
                    <a:pt x="752157" y="239737"/>
                  </a:lnTo>
                  <a:lnTo>
                    <a:pt x="716622" y="259054"/>
                  </a:lnTo>
                  <a:lnTo>
                    <a:pt x="673239" y="275742"/>
                  </a:lnTo>
                  <a:lnTo>
                    <a:pt x="623023" y="289394"/>
                  </a:lnTo>
                  <a:lnTo>
                    <a:pt x="566991" y="299643"/>
                  </a:lnTo>
                  <a:lnTo>
                    <a:pt x="506171" y="306082"/>
                  </a:lnTo>
                  <a:lnTo>
                    <a:pt x="441591" y="308317"/>
                  </a:lnTo>
                  <a:lnTo>
                    <a:pt x="377012" y="306082"/>
                  </a:lnTo>
                  <a:lnTo>
                    <a:pt x="316191" y="299643"/>
                  </a:lnTo>
                  <a:lnTo>
                    <a:pt x="260159" y="289394"/>
                  </a:lnTo>
                  <a:lnTo>
                    <a:pt x="209943" y="275742"/>
                  </a:lnTo>
                  <a:lnTo>
                    <a:pt x="166560" y="259054"/>
                  </a:lnTo>
                  <a:lnTo>
                    <a:pt x="131038" y="239737"/>
                  </a:lnTo>
                  <a:lnTo>
                    <a:pt x="87655" y="194792"/>
                  </a:lnTo>
                  <a:lnTo>
                    <a:pt x="81851" y="169964"/>
                  </a:lnTo>
                  <a:lnTo>
                    <a:pt x="87655" y="145122"/>
                  </a:lnTo>
                  <a:lnTo>
                    <a:pt x="131038" y="100190"/>
                  </a:lnTo>
                  <a:lnTo>
                    <a:pt x="166560" y="80886"/>
                  </a:lnTo>
                  <a:lnTo>
                    <a:pt x="209943" y="64198"/>
                  </a:lnTo>
                  <a:lnTo>
                    <a:pt x="260159" y="50533"/>
                  </a:lnTo>
                  <a:lnTo>
                    <a:pt x="316191" y="40284"/>
                  </a:lnTo>
                  <a:lnTo>
                    <a:pt x="377012" y="33858"/>
                  </a:lnTo>
                  <a:lnTo>
                    <a:pt x="441591" y="31623"/>
                  </a:lnTo>
                  <a:lnTo>
                    <a:pt x="506171" y="33858"/>
                  </a:lnTo>
                  <a:lnTo>
                    <a:pt x="566991" y="40284"/>
                  </a:lnTo>
                  <a:lnTo>
                    <a:pt x="623023" y="50533"/>
                  </a:lnTo>
                  <a:lnTo>
                    <a:pt x="673239" y="64198"/>
                  </a:lnTo>
                  <a:lnTo>
                    <a:pt x="716622" y="80886"/>
                  </a:lnTo>
                  <a:lnTo>
                    <a:pt x="752157" y="100190"/>
                  </a:lnTo>
                  <a:lnTo>
                    <a:pt x="795528" y="145122"/>
                  </a:lnTo>
                  <a:lnTo>
                    <a:pt x="801344" y="169964"/>
                  </a:lnTo>
                  <a:lnTo>
                    <a:pt x="801344" y="71678"/>
                  </a:lnTo>
                  <a:lnTo>
                    <a:pt x="727075" y="40246"/>
                  </a:lnTo>
                  <a:lnTo>
                    <a:pt x="678268" y="26416"/>
                  </a:lnTo>
                  <a:lnTo>
                    <a:pt x="624674" y="15227"/>
                  </a:lnTo>
                  <a:lnTo>
                    <a:pt x="566940" y="6934"/>
                  </a:lnTo>
                  <a:lnTo>
                    <a:pt x="505688" y="1778"/>
                  </a:lnTo>
                  <a:lnTo>
                    <a:pt x="441591" y="0"/>
                  </a:lnTo>
                  <a:lnTo>
                    <a:pt x="377494" y="1778"/>
                  </a:lnTo>
                  <a:lnTo>
                    <a:pt x="316255" y="6934"/>
                  </a:lnTo>
                  <a:lnTo>
                    <a:pt x="258508" y="15227"/>
                  </a:lnTo>
                  <a:lnTo>
                    <a:pt x="204914" y="26416"/>
                  </a:lnTo>
                  <a:lnTo>
                    <a:pt x="156121" y="40246"/>
                  </a:lnTo>
                  <a:lnTo>
                    <a:pt x="112750" y="56451"/>
                  </a:lnTo>
                  <a:lnTo>
                    <a:pt x="75463" y="74815"/>
                  </a:lnTo>
                  <a:lnTo>
                    <a:pt x="21704" y="116967"/>
                  </a:lnTo>
                  <a:lnTo>
                    <a:pt x="0" y="164706"/>
                  </a:lnTo>
                  <a:lnTo>
                    <a:pt x="6515" y="189141"/>
                  </a:lnTo>
                  <a:lnTo>
                    <a:pt x="44894" y="234327"/>
                  </a:lnTo>
                  <a:lnTo>
                    <a:pt x="112750" y="272935"/>
                  </a:lnTo>
                  <a:lnTo>
                    <a:pt x="156121" y="289140"/>
                  </a:lnTo>
                  <a:lnTo>
                    <a:pt x="204914" y="302971"/>
                  </a:lnTo>
                  <a:lnTo>
                    <a:pt x="258508" y="314147"/>
                  </a:lnTo>
                  <a:lnTo>
                    <a:pt x="316255" y="322453"/>
                  </a:lnTo>
                  <a:lnTo>
                    <a:pt x="377494" y="327609"/>
                  </a:lnTo>
                  <a:lnTo>
                    <a:pt x="441591" y="329387"/>
                  </a:lnTo>
                  <a:lnTo>
                    <a:pt x="505688" y="327609"/>
                  </a:lnTo>
                  <a:lnTo>
                    <a:pt x="566940" y="322453"/>
                  </a:lnTo>
                  <a:lnTo>
                    <a:pt x="624674" y="314147"/>
                  </a:lnTo>
                  <a:lnTo>
                    <a:pt x="678268" y="302971"/>
                  </a:lnTo>
                  <a:lnTo>
                    <a:pt x="727075" y="289140"/>
                  </a:lnTo>
                  <a:lnTo>
                    <a:pt x="770445" y="272935"/>
                  </a:lnTo>
                  <a:lnTo>
                    <a:pt x="807732" y="254571"/>
                  </a:lnTo>
                  <a:lnTo>
                    <a:pt x="861491" y="212432"/>
                  </a:lnTo>
                  <a:lnTo>
                    <a:pt x="876681" y="189141"/>
                  </a:lnTo>
                  <a:lnTo>
                    <a:pt x="883208" y="164706"/>
                  </a:lnTo>
                  <a:close/>
                </a:path>
              </a:pathLst>
            </a:custGeom>
            <a:solidFill>
              <a:srgbClr val="E97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10728058" y="5236171"/>
              <a:ext cx="883919" cy="340360"/>
            </a:xfrm>
            <a:custGeom>
              <a:avLst/>
              <a:gdLst/>
              <a:ahLst/>
              <a:cxnLst/>
              <a:rect l="l" t="t" r="r" b="b"/>
              <a:pathLst>
                <a:path w="883920" h="340360">
                  <a:moveTo>
                    <a:pt x="652945" y="124980"/>
                  </a:moveTo>
                  <a:lnTo>
                    <a:pt x="589495" y="124980"/>
                  </a:lnTo>
                  <a:lnTo>
                    <a:pt x="589495" y="169125"/>
                  </a:lnTo>
                  <a:lnTo>
                    <a:pt x="571868" y="169341"/>
                  </a:lnTo>
                  <a:lnTo>
                    <a:pt x="561975" y="169125"/>
                  </a:lnTo>
                  <a:lnTo>
                    <a:pt x="551573" y="168605"/>
                  </a:lnTo>
                  <a:lnTo>
                    <a:pt x="551573" y="124980"/>
                  </a:lnTo>
                  <a:lnTo>
                    <a:pt x="488124" y="124980"/>
                  </a:lnTo>
                  <a:lnTo>
                    <a:pt x="488124" y="156121"/>
                  </a:lnTo>
                  <a:lnTo>
                    <a:pt x="477240" y="151218"/>
                  </a:lnTo>
                  <a:lnTo>
                    <a:pt x="467334" y="145300"/>
                  </a:lnTo>
                  <a:lnTo>
                    <a:pt x="458660" y="138277"/>
                  </a:lnTo>
                  <a:lnTo>
                    <a:pt x="451459" y="130035"/>
                  </a:lnTo>
                  <a:lnTo>
                    <a:pt x="401878" y="123520"/>
                  </a:lnTo>
                  <a:lnTo>
                    <a:pt x="230936" y="172669"/>
                  </a:lnTo>
                  <a:lnTo>
                    <a:pt x="230936" y="206794"/>
                  </a:lnTo>
                  <a:lnTo>
                    <a:pt x="405892" y="152831"/>
                  </a:lnTo>
                  <a:lnTo>
                    <a:pt x="420281" y="162687"/>
                  </a:lnTo>
                  <a:lnTo>
                    <a:pt x="437489" y="171234"/>
                  </a:lnTo>
                  <a:lnTo>
                    <a:pt x="457479" y="178473"/>
                  </a:lnTo>
                  <a:lnTo>
                    <a:pt x="482841" y="184950"/>
                  </a:lnTo>
                  <a:lnTo>
                    <a:pt x="488124" y="185953"/>
                  </a:lnTo>
                  <a:lnTo>
                    <a:pt x="488124" y="216408"/>
                  </a:lnTo>
                  <a:lnTo>
                    <a:pt x="551573" y="216408"/>
                  </a:lnTo>
                  <a:lnTo>
                    <a:pt x="551573" y="193001"/>
                  </a:lnTo>
                  <a:lnTo>
                    <a:pt x="571538" y="193509"/>
                  </a:lnTo>
                  <a:lnTo>
                    <a:pt x="589495" y="193421"/>
                  </a:lnTo>
                  <a:lnTo>
                    <a:pt x="589495" y="216408"/>
                  </a:lnTo>
                  <a:lnTo>
                    <a:pt x="652945" y="216408"/>
                  </a:lnTo>
                  <a:lnTo>
                    <a:pt x="652945" y="124980"/>
                  </a:lnTo>
                  <a:close/>
                </a:path>
                <a:path w="883920" h="340360">
                  <a:moveTo>
                    <a:pt x="754138" y="169964"/>
                  </a:moveTo>
                  <a:lnTo>
                    <a:pt x="747776" y="145796"/>
                  </a:lnTo>
                  <a:lnTo>
                    <a:pt x="740435" y="136715"/>
                  </a:lnTo>
                  <a:lnTo>
                    <a:pt x="740435" y="169964"/>
                  </a:lnTo>
                  <a:lnTo>
                    <a:pt x="732536" y="196253"/>
                  </a:lnTo>
                  <a:lnTo>
                    <a:pt x="674776" y="241719"/>
                  </a:lnTo>
                  <a:lnTo>
                    <a:pt x="628523" y="259499"/>
                  </a:lnTo>
                  <a:lnTo>
                    <a:pt x="573087" y="273075"/>
                  </a:lnTo>
                  <a:lnTo>
                    <a:pt x="510298" y="281724"/>
                  </a:lnTo>
                  <a:lnTo>
                    <a:pt x="441947" y="284759"/>
                  </a:lnTo>
                  <a:lnTo>
                    <a:pt x="373583" y="281724"/>
                  </a:lnTo>
                  <a:lnTo>
                    <a:pt x="310794" y="273075"/>
                  </a:lnTo>
                  <a:lnTo>
                    <a:pt x="255371" y="259499"/>
                  </a:lnTo>
                  <a:lnTo>
                    <a:pt x="209118" y="241719"/>
                  </a:lnTo>
                  <a:lnTo>
                    <a:pt x="173850" y="220395"/>
                  </a:lnTo>
                  <a:lnTo>
                    <a:pt x="143471" y="169964"/>
                  </a:lnTo>
                  <a:lnTo>
                    <a:pt x="151358" y="143675"/>
                  </a:lnTo>
                  <a:lnTo>
                    <a:pt x="209118" y="98209"/>
                  </a:lnTo>
                  <a:lnTo>
                    <a:pt x="255371" y="80416"/>
                  </a:lnTo>
                  <a:lnTo>
                    <a:pt x="310794" y="66852"/>
                  </a:lnTo>
                  <a:lnTo>
                    <a:pt x="373583" y="58204"/>
                  </a:lnTo>
                  <a:lnTo>
                    <a:pt x="441947" y="55168"/>
                  </a:lnTo>
                  <a:lnTo>
                    <a:pt x="510298" y="58204"/>
                  </a:lnTo>
                  <a:lnTo>
                    <a:pt x="573087" y="66852"/>
                  </a:lnTo>
                  <a:lnTo>
                    <a:pt x="628523" y="80416"/>
                  </a:lnTo>
                  <a:lnTo>
                    <a:pt x="674776" y="98209"/>
                  </a:lnTo>
                  <a:lnTo>
                    <a:pt x="710044" y="119519"/>
                  </a:lnTo>
                  <a:lnTo>
                    <a:pt x="740435" y="169964"/>
                  </a:lnTo>
                  <a:lnTo>
                    <a:pt x="740435" y="136715"/>
                  </a:lnTo>
                  <a:lnTo>
                    <a:pt x="700747" y="102870"/>
                  </a:lnTo>
                  <a:lnTo>
                    <a:pt x="662597" y="85102"/>
                  </a:lnTo>
                  <a:lnTo>
                    <a:pt x="616369" y="70421"/>
                  </a:lnTo>
                  <a:lnTo>
                    <a:pt x="563346" y="59347"/>
                  </a:lnTo>
                  <a:lnTo>
                    <a:pt x="528421" y="55168"/>
                  </a:lnTo>
                  <a:lnTo>
                    <a:pt x="504786" y="52336"/>
                  </a:lnTo>
                  <a:lnTo>
                    <a:pt x="441947" y="49898"/>
                  </a:lnTo>
                  <a:lnTo>
                    <a:pt x="379107" y="52336"/>
                  </a:lnTo>
                  <a:lnTo>
                    <a:pt x="320548" y="59347"/>
                  </a:lnTo>
                  <a:lnTo>
                    <a:pt x="267525" y="70421"/>
                  </a:lnTo>
                  <a:lnTo>
                    <a:pt x="221310" y="85102"/>
                  </a:lnTo>
                  <a:lnTo>
                    <a:pt x="183159" y="102870"/>
                  </a:lnTo>
                  <a:lnTo>
                    <a:pt x="136118" y="145796"/>
                  </a:lnTo>
                  <a:lnTo>
                    <a:pt x="129768" y="169964"/>
                  </a:lnTo>
                  <a:lnTo>
                    <a:pt x="136118" y="194132"/>
                  </a:lnTo>
                  <a:lnTo>
                    <a:pt x="183159" y="237045"/>
                  </a:lnTo>
                  <a:lnTo>
                    <a:pt x="221310" y="254812"/>
                  </a:lnTo>
                  <a:lnTo>
                    <a:pt x="267525" y="269481"/>
                  </a:lnTo>
                  <a:lnTo>
                    <a:pt x="320548" y="280568"/>
                  </a:lnTo>
                  <a:lnTo>
                    <a:pt x="379107" y="287578"/>
                  </a:lnTo>
                  <a:lnTo>
                    <a:pt x="441947" y="290017"/>
                  </a:lnTo>
                  <a:lnTo>
                    <a:pt x="504786" y="287578"/>
                  </a:lnTo>
                  <a:lnTo>
                    <a:pt x="528320" y="284759"/>
                  </a:lnTo>
                  <a:lnTo>
                    <a:pt x="563346" y="280568"/>
                  </a:lnTo>
                  <a:lnTo>
                    <a:pt x="616369" y="269481"/>
                  </a:lnTo>
                  <a:lnTo>
                    <a:pt x="662597" y="254812"/>
                  </a:lnTo>
                  <a:lnTo>
                    <a:pt x="700747" y="237045"/>
                  </a:lnTo>
                  <a:lnTo>
                    <a:pt x="747776" y="194132"/>
                  </a:lnTo>
                  <a:lnTo>
                    <a:pt x="754138" y="169964"/>
                  </a:lnTo>
                  <a:close/>
                </a:path>
                <a:path w="883920" h="340360">
                  <a:moveTo>
                    <a:pt x="883907" y="169964"/>
                  </a:moveTo>
                  <a:lnTo>
                    <a:pt x="865200" y="120878"/>
                  </a:lnTo>
                  <a:lnTo>
                    <a:pt x="812698" y="77419"/>
                  </a:lnTo>
                  <a:lnTo>
                    <a:pt x="801700" y="71818"/>
                  </a:lnTo>
                  <a:lnTo>
                    <a:pt x="801700" y="169964"/>
                  </a:lnTo>
                  <a:lnTo>
                    <a:pt x="795896" y="194805"/>
                  </a:lnTo>
                  <a:lnTo>
                    <a:pt x="752513" y="239737"/>
                  </a:lnTo>
                  <a:lnTo>
                    <a:pt x="716991" y="259054"/>
                  </a:lnTo>
                  <a:lnTo>
                    <a:pt x="673595" y="275742"/>
                  </a:lnTo>
                  <a:lnTo>
                    <a:pt x="623379" y="289394"/>
                  </a:lnTo>
                  <a:lnTo>
                    <a:pt x="567347" y="299643"/>
                  </a:lnTo>
                  <a:lnTo>
                    <a:pt x="506526" y="306082"/>
                  </a:lnTo>
                  <a:lnTo>
                    <a:pt x="441947" y="308317"/>
                  </a:lnTo>
                  <a:lnTo>
                    <a:pt x="377367" y="306082"/>
                  </a:lnTo>
                  <a:lnTo>
                    <a:pt x="316547" y="299643"/>
                  </a:lnTo>
                  <a:lnTo>
                    <a:pt x="260515" y="289394"/>
                  </a:lnTo>
                  <a:lnTo>
                    <a:pt x="210299" y="275742"/>
                  </a:lnTo>
                  <a:lnTo>
                    <a:pt x="166916" y="259054"/>
                  </a:lnTo>
                  <a:lnTo>
                    <a:pt x="131394" y="239737"/>
                  </a:lnTo>
                  <a:lnTo>
                    <a:pt x="88011" y="194805"/>
                  </a:lnTo>
                  <a:lnTo>
                    <a:pt x="82207" y="169964"/>
                  </a:lnTo>
                  <a:lnTo>
                    <a:pt x="88011" y="145122"/>
                  </a:lnTo>
                  <a:lnTo>
                    <a:pt x="131394" y="100190"/>
                  </a:lnTo>
                  <a:lnTo>
                    <a:pt x="166916" y="80873"/>
                  </a:lnTo>
                  <a:lnTo>
                    <a:pt x="210299" y="64185"/>
                  </a:lnTo>
                  <a:lnTo>
                    <a:pt x="260515" y="50520"/>
                  </a:lnTo>
                  <a:lnTo>
                    <a:pt x="316547" y="40284"/>
                  </a:lnTo>
                  <a:lnTo>
                    <a:pt x="377367" y="33845"/>
                  </a:lnTo>
                  <a:lnTo>
                    <a:pt x="441947" y="31610"/>
                  </a:lnTo>
                  <a:lnTo>
                    <a:pt x="506526" y="33845"/>
                  </a:lnTo>
                  <a:lnTo>
                    <a:pt x="567347" y="40284"/>
                  </a:lnTo>
                  <a:lnTo>
                    <a:pt x="623379" y="50520"/>
                  </a:lnTo>
                  <a:lnTo>
                    <a:pt x="673595" y="64185"/>
                  </a:lnTo>
                  <a:lnTo>
                    <a:pt x="716991" y="80873"/>
                  </a:lnTo>
                  <a:lnTo>
                    <a:pt x="752513" y="100190"/>
                  </a:lnTo>
                  <a:lnTo>
                    <a:pt x="795896" y="145122"/>
                  </a:lnTo>
                  <a:lnTo>
                    <a:pt x="801700" y="169964"/>
                  </a:lnTo>
                  <a:lnTo>
                    <a:pt x="801700" y="71818"/>
                  </a:lnTo>
                  <a:lnTo>
                    <a:pt x="775500" y="58458"/>
                  </a:lnTo>
                  <a:lnTo>
                    <a:pt x="731901" y="41694"/>
                  </a:lnTo>
                  <a:lnTo>
                    <a:pt x="697166" y="31610"/>
                  </a:lnTo>
                  <a:lnTo>
                    <a:pt x="682599" y="27381"/>
                  </a:lnTo>
                  <a:lnTo>
                    <a:pt x="628269" y="15798"/>
                  </a:lnTo>
                  <a:lnTo>
                    <a:pt x="569595" y="7200"/>
                  </a:lnTo>
                  <a:lnTo>
                    <a:pt x="507250" y="1841"/>
                  </a:lnTo>
                  <a:lnTo>
                    <a:pt x="441947" y="0"/>
                  </a:lnTo>
                  <a:lnTo>
                    <a:pt x="376643" y="1841"/>
                  </a:lnTo>
                  <a:lnTo>
                    <a:pt x="314312" y="7200"/>
                  </a:lnTo>
                  <a:lnTo>
                    <a:pt x="255638" y="15798"/>
                  </a:lnTo>
                  <a:lnTo>
                    <a:pt x="201307" y="27381"/>
                  </a:lnTo>
                  <a:lnTo>
                    <a:pt x="152006" y="41694"/>
                  </a:lnTo>
                  <a:lnTo>
                    <a:pt x="108407" y="58458"/>
                  </a:lnTo>
                  <a:lnTo>
                    <a:pt x="71208" y="77419"/>
                  </a:lnTo>
                  <a:lnTo>
                    <a:pt x="18719" y="120878"/>
                  </a:lnTo>
                  <a:lnTo>
                    <a:pt x="0" y="169964"/>
                  </a:lnTo>
                  <a:lnTo>
                    <a:pt x="4787" y="195072"/>
                  </a:lnTo>
                  <a:lnTo>
                    <a:pt x="41084" y="241617"/>
                  </a:lnTo>
                  <a:lnTo>
                    <a:pt x="108407" y="281470"/>
                  </a:lnTo>
                  <a:lnTo>
                    <a:pt x="152006" y="298234"/>
                  </a:lnTo>
                  <a:lnTo>
                    <a:pt x="201307" y="312547"/>
                  </a:lnTo>
                  <a:lnTo>
                    <a:pt x="255638" y="324129"/>
                  </a:lnTo>
                  <a:lnTo>
                    <a:pt x="314312" y="332727"/>
                  </a:lnTo>
                  <a:lnTo>
                    <a:pt x="376643" y="338086"/>
                  </a:lnTo>
                  <a:lnTo>
                    <a:pt x="441947" y="339928"/>
                  </a:lnTo>
                  <a:lnTo>
                    <a:pt x="507250" y="338086"/>
                  </a:lnTo>
                  <a:lnTo>
                    <a:pt x="569595" y="332727"/>
                  </a:lnTo>
                  <a:lnTo>
                    <a:pt x="628269" y="324129"/>
                  </a:lnTo>
                  <a:lnTo>
                    <a:pt x="682599" y="312547"/>
                  </a:lnTo>
                  <a:lnTo>
                    <a:pt x="697166" y="308317"/>
                  </a:lnTo>
                  <a:lnTo>
                    <a:pt x="731901" y="298234"/>
                  </a:lnTo>
                  <a:lnTo>
                    <a:pt x="775500" y="281470"/>
                  </a:lnTo>
                  <a:lnTo>
                    <a:pt x="812698" y="262509"/>
                  </a:lnTo>
                  <a:lnTo>
                    <a:pt x="865200" y="219049"/>
                  </a:lnTo>
                  <a:lnTo>
                    <a:pt x="879119" y="195072"/>
                  </a:lnTo>
                  <a:lnTo>
                    <a:pt x="883907" y="169964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10728063" y="5236171"/>
              <a:ext cx="883919" cy="250825"/>
            </a:xfrm>
            <a:custGeom>
              <a:avLst/>
              <a:gdLst/>
              <a:ahLst/>
              <a:cxnLst/>
              <a:rect l="l" t="t" r="r" b="b"/>
              <a:pathLst>
                <a:path w="883920" h="250825">
                  <a:moveTo>
                    <a:pt x="883907" y="0"/>
                  </a:moveTo>
                  <a:lnTo>
                    <a:pt x="0" y="0"/>
                  </a:lnTo>
                  <a:lnTo>
                    <a:pt x="0" y="80289"/>
                  </a:lnTo>
                  <a:lnTo>
                    <a:pt x="18712" y="129370"/>
                  </a:lnTo>
                  <a:lnTo>
                    <a:pt x="71203" y="172825"/>
                  </a:lnTo>
                  <a:lnTo>
                    <a:pt x="108406" y="191786"/>
                  </a:lnTo>
                  <a:lnTo>
                    <a:pt x="152002" y="208551"/>
                  </a:lnTo>
                  <a:lnTo>
                    <a:pt x="201307" y="222858"/>
                  </a:lnTo>
                  <a:lnTo>
                    <a:pt x="255638" y="234443"/>
                  </a:lnTo>
                  <a:lnTo>
                    <a:pt x="314311" y="243044"/>
                  </a:lnTo>
                  <a:lnTo>
                    <a:pt x="376642" y="248397"/>
                  </a:lnTo>
                  <a:lnTo>
                    <a:pt x="441947" y="250240"/>
                  </a:lnTo>
                  <a:lnTo>
                    <a:pt x="507255" y="248397"/>
                  </a:lnTo>
                  <a:lnTo>
                    <a:pt x="569588" y="243044"/>
                  </a:lnTo>
                  <a:lnTo>
                    <a:pt x="628263" y="234443"/>
                  </a:lnTo>
                  <a:lnTo>
                    <a:pt x="682596" y="222858"/>
                  </a:lnTo>
                  <a:lnTo>
                    <a:pt x="731902" y="208551"/>
                  </a:lnTo>
                  <a:lnTo>
                    <a:pt x="775499" y="191786"/>
                  </a:lnTo>
                  <a:lnTo>
                    <a:pt x="812703" y="172825"/>
                  </a:lnTo>
                  <a:lnTo>
                    <a:pt x="865194" y="129370"/>
                  </a:lnTo>
                  <a:lnTo>
                    <a:pt x="883907" y="80289"/>
                  </a:lnTo>
                  <a:lnTo>
                    <a:pt x="883907" y="0"/>
                  </a:lnTo>
                  <a:close/>
                </a:path>
              </a:pathLst>
            </a:custGeom>
            <a:solidFill>
              <a:srgbClr val="FF9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6" name="object 96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1042746" y="5277421"/>
              <a:ext cx="127261" cy="209550"/>
            </a:xfrm>
            <a:prstGeom prst="rect">
              <a:avLst/>
            </a:prstGeom>
          </p:spPr>
        </p:pic>
        <p:sp>
          <p:nvSpPr>
            <p:cNvPr id="97" name="object 97"/>
            <p:cNvSpPr/>
            <p:nvPr/>
          </p:nvSpPr>
          <p:spPr>
            <a:xfrm>
              <a:off x="10728058" y="5236501"/>
              <a:ext cx="614045" cy="249554"/>
            </a:xfrm>
            <a:custGeom>
              <a:avLst/>
              <a:gdLst/>
              <a:ahLst/>
              <a:cxnLst/>
              <a:rect l="l" t="t" r="r" b="b"/>
              <a:pathLst>
                <a:path w="614045" h="249554">
                  <a:moveTo>
                    <a:pt x="297180" y="0"/>
                  </a:moveTo>
                  <a:lnTo>
                    <a:pt x="0" y="0"/>
                  </a:lnTo>
                  <a:lnTo>
                    <a:pt x="0" y="79971"/>
                  </a:lnTo>
                  <a:lnTo>
                    <a:pt x="22110" y="133184"/>
                  </a:lnTo>
                  <a:lnTo>
                    <a:pt x="83731" y="179489"/>
                  </a:lnTo>
                  <a:lnTo>
                    <a:pt x="127139" y="199212"/>
                  </a:lnTo>
                  <a:lnTo>
                    <a:pt x="177787" y="216179"/>
                  </a:lnTo>
                  <a:lnTo>
                    <a:pt x="234759" y="230073"/>
                  </a:lnTo>
                  <a:lnTo>
                    <a:pt x="297180" y="240538"/>
                  </a:lnTo>
                  <a:lnTo>
                    <a:pt x="297180" y="0"/>
                  </a:lnTo>
                  <a:close/>
                </a:path>
                <a:path w="614045" h="249554">
                  <a:moveTo>
                    <a:pt x="495731" y="40919"/>
                  </a:moveTo>
                  <a:lnTo>
                    <a:pt x="474700" y="40919"/>
                  </a:lnTo>
                  <a:lnTo>
                    <a:pt x="474700" y="249389"/>
                  </a:lnTo>
                  <a:lnTo>
                    <a:pt x="495731" y="248615"/>
                  </a:lnTo>
                  <a:lnTo>
                    <a:pt x="495731" y="40919"/>
                  </a:lnTo>
                  <a:close/>
                </a:path>
                <a:path w="614045" h="249554">
                  <a:moveTo>
                    <a:pt x="558774" y="40932"/>
                  </a:moveTo>
                  <a:lnTo>
                    <a:pt x="544398" y="40932"/>
                  </a:lnTo>
                  <a:lnTo>
                    <a:pt x="544398" y="245275"/>
                  </a:lnTo>
                  <a:lnTo>
                    <a:pt x="558774" y="243865"/>
                  </a:lnTo>
                  <a:lnTo>
                    <a:pt x="558774" y="40932"/>
                  </a:lnTo>
                  <a:close/>
                </a:path>
                <a:path w="614045" h="249554">
                  <a:moveTo>
                    <a:pt x="613778" y="40919"/>
                  </a:moveTo>
                  <a:lnTo>
                    <a:pt x="599389" y="40919"/>
                  </a:lnTo>
                  <a:lnTo>
                    <a:pt x="599389" y="238760"/>
                  </a:lnTo>
                  <a:lnTo>
                    <a:pt x="613778" y="236588"/>
                  </a:lnTo>
                  <a:lnTo>
                    <a:pt x="613778" y="40919"/>
                  </a:lnTo>
                  <a:close/>
                </a:path>
              </a:pathLst>
            </a:custGeom>
            <a:solidFill>
              <a:srgbClr val="E97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10728060" y="5066187"/>
              <a:ext cx="883919" cy="340360"/>
            </a:xfrm>
            <a:custGeom>
              <a:avLst/>
              <a:gdLst/>
              <a:ahLst/>
              <a:cxnLst/>
              <a:rect l="l" t="t" r="r" b="b"/>
              <a:pathLst>
                <a:path w="883920" h="340360">
                  <a:moveTo>
                    <a:pt x="441947" y="0"/>
                  </a:moveTo>
                  <a:lnTo>
                    <a:pt x="376642" y="1843"/>
                  </a:lnTo>
                  <a:lnTo>
                    <a:pt x="314311" y="7197"/>
                  </a:lnTo>
                  <a:lnTo>
                    <a:pt x="255638" y="15799"/>
                  </a:lnTo>
                  <a:lnTo>
                    <a:pt x="201307" y="27386"/>
                  </a:lnTo>
                  <a:lnTo>
                    <a:pt x="152002" y="41695"/>
                  </a:lnTo>
                  <a:lnTo>
                    <a:pt x="108406" y="58463"/>
                  </a:lnTo>
                  <a:lnTo>
                    <a:pt x="71203" y="77427"/>
                  </a:lnTo>
                  <a:lnTo>
                    <a:pt x="18712" y="120888"/>
                  </a:lnTo>
                  <a:lnTo>
                    <a:pt x="0" y="169976"/>
                  </a:lnTo>
                  <a:lnTo>
                    <a:pt x="4792" y="195092"/>
                  </a:lnTo>
                  <a:lnTo>
                    <a:pt x="41077" y="241628"/>
                  </a:lnTo>
                  <a:lnTo>
                    <a:pt x="108406" y="281484"/>
                  </a:lnTo>
                  <a:lnTo>
                    <a:pt x="152002" y="298250"/>
                  </a:lnTo>
                  <a:lnTo>
                    <a:pt x="201307" y="312557"/>
                  </a:lnTo>
                  <a:lnTo>
                    <a:pt x="255638" y="324143"/>
                  </a:lnTo>
                  <a:lnTo>
                    <a:pt x="314311" y="332744"/>
                  </a:lnTo>
                  <a:lnTo>
                    <a:pt x="376642" y="338097"/>
                  </a:lnTo>
                  <a:lnTo>
                    <a:pt x="441947" y="339940"/>
                  </a:lnTo>
                  <a:lnTo>
                    <a:pt x="507258" y="338097"/>
                  </a:lnTo>
                  <a:lnTo>
                    <a:pt x="569593" y="332744"/>
                  </a:lnTo>
                  <a:lnTo>
                    <a:pt x="628269" y="324143"/>
                  </a:lnTo>
                  <a:lnTo>
                    <a:pt x="682601" y="312557"/>
                  </a:lnTo>
                  <a:lnTo>
                    <a:pt x="731908" y="298250"/>
                  </a:lnTo>
                  <a:lnTo>
                    <a:pt x="775504" y="281484"/>
                  </a:lnTo>
                  <a:lnTo>
                    <a:pt x="812706" y="262522"/>
                  </a:lnTo>
                  <a:lnTo>
                    <a:pt x="865195" y="219063"/>
                  </a:lnTo>
                  <a:lnTo>
                    <a:pt x="883907" y="169976"/>
                  </a:lnTo>
                  <a:lnTo>
                    <a:pt x="879115" y="144861"/>
                  </a:lnTo>
                  <a:lnTo>
                    <a:pt x="842831" y="98323"/>
                  </a:lnTo>
                  <a:lnTo>
                    <a:pt x="775504" y="58463"/>
                  </a:lnTo>
                  <a:lnTo>
                    <a:pt x="731908" y="41695"/>
                  </a:lnTo>
                  <a:lnTo>
                    <a:pt x="682601" y="27386"/>
                  </a:lnTo>
                  <a:lnTo>
                    <a:pt x="628269" y="15799"/>
                  </a:lnTo>
                  <a:lnTo>
                    <a:pt x="569593" y="7197"/>
                  </a:lnTo>
                  <a:lnTo>
                    <a:pt x="507258" y="1843"/>
                  </a:lnTo>
                  <a:lnTo>
                    <a:pt x="441947" y="0"/>
                  </a:lnTo>
                  <a:close/>
                </a:path>
              </a:pathLst>
            </a:custGeom>
            <a:solidFill>
              <a:srgbClr val="FF9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9" name="object 99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0728058" y="5066868"/>
              <a:ext cx="690968" cy="339255"/>
            </a:xfrm>
            <a:prstGeom prst="rect">
              <a:avLst/>
            </a:prstGeom>
          </p:spPr>
        </p:pic>
        <p:sp>
          <p:nvSpPr>
            <p:cNvPr id="100" name="object 100"/>
            <p:cNvSpPr/>
            <p:nvPr/>
          </p:nvSpPr>
          <p:spPr>
            <a:xfrm>
              <a:off x="10728414" y="5076748"/>
              <a:ext cx="883285" cy="329565"/>
            </a:xfrm>
            <a:custGeom>
              <a:avLst/>
              <a:gdLst/>
              <a:ahLst/>
              <a:cxnLst/>
              <a:rect l="l" t="t" r="r" b="b"/>
              <a:pathLst>
                <a:path w="883284" h="329564">
                  <a:moveTo>
                    <a:pt x="652589" y="137299"/>
                  </a:moveTo>
                  <a:lnTo>
                    <a:pt x="589140" y="137299"/>
                  </a:lnTo>
                  <a:lnTo>
                    <a:pt x="589140" y="181432"/>
                  </a:lnTo>
                  <a:lnTo>
                    <a:pt x="571512" y="181648"/>
                  </a:lnTo>
                  <a:lnTo>
                    <a:pt x="561619" y="181432"/>
                  </a:lnTo>
                  <a:lnTo>
                    <a:pt x="551218" y="180924"/>
                  </a:lnTo>
                  <a:lnTo>
                    <a:pt x="551218" y="137299"/>
                  </a:lnTo>
                  <a:lnTo>
                    <a:pt x="487768" y="137299"/>
                  </a:lnTo>
                  <a:lnTo>
                    <a:pt x="487768" y="168440"/>
                  </a:lnTo>
                  <a:lnTo>
                    <a:pt x="476885" y="163550"/>
                  </a:lnTo>
                  <a:lnTo>
                    <a:pt x="466979" y="157632"/>
                  </a:lnTo>
                  <a:lnTo>
                    <a:pt x="458304" y="150596"/>
                  </a:lnTo>
                  <a:lnTo>
                    <a:pt x="451104" y="142367"/>
                  </a:lnTo>
                  <a:lnTo>
                    <a:pt x="401523" y="135826"/>
                  </a:lnTo>
                  <a:lnTo>
                    <a:pt x="230581" y="184962"/>
                  </a:lnTo>
                  <a:lnTo>
                    <a:pt x="230581" y="219100"/>
                  </a:lnTo>
                  <a:lnTo>
                    <a:pt x="405536" y="165163"/>
                  </a:lnTo>
                  <a:lnTo>
                    <a:pt x="419925" y="175006"/>
                  </a:lnTo>
                  <a:lnTo>
                    <a:pt x="437134" y="183565"/>
                  </a:lnTo>
                  <a:lnTo>
                    <a:pt x="457123" y="190804"/>
                  </a:lnTo>
                  <a:lnTo>
                    <a:pt x="482485" y="197281"/>
                  </a:lnTo>
                  <a:lnTo>
                    <a:pt x="487768" y="198259"/>
                  </a:lnTo>
                  <a:lnTo>
                    <a:pt x="487768" y="228714"/>
                  </a:lnTo>
                  <a:lnTo>
                    <a:pt x="551218" y="228714"/>
                  </a:lnTo>
                  <a:lnTo>
                    <a:pt x="551218" y="205308"/>
                  </a:lnTo>
                  <a:lnTo>
                    <a:pt x="571182" y="205841"/>
                  </a:lnTo>
                  <a:lnTo>
                    <a:pt x="589140" y="205740"/>
                  </a:lnTo>
                  <a:lnTo>
                    <a:pt x="589140" y="228714"/>
                  </a:lnTo>
                  <a:lnTo>
                    <a:pt x="652589" y="228714"/>
                  </a:lnTo>
                  <a:lnTo>
                    <a:pt x="652589" y="137299"/>
                  </a:lnTo>
                  <a:close/>
                </a:path>
                <a:path w="883284" h="329564">
                  <a:moveTo>
                    <a:pt x="883208" y="164706"/>
                  </a:moveTo>
                  <a:lnTo>
                    <a:pt x="861491" y="116967"/>
                  </a:lnTo>
                  <a:lnTo>
                    <a:pt x="807732" y="74815"/>
                  </a:lnTo>
                  <a:lnTo>
                    <a:pt x="801344" y="71678"/>
                  </a:lnTo>
                  <a:lnTo>
                    <a:pt x="801344" y="169964"/>
                  </a:lnTo>
                  <a:lnTo>
                    <a:pt x="795528" y="194805"/>
                  </a:lnTo>
                  <a:lnTo>
                    <a:pt x="752157" y="239737"/>
                  </a:lnTo>
                  <a:lnTo>
                    <a:pt x="716622" y="259054"/>
                  </a:lnTo>
                  <a:lnTo>
                    <a:pt x="673239" y="275742"/>
                  </a:lnTo>
                  <a:lnTo>
                    <a:pt x="623023" y="289394"/>
                  </a:lnTo>
                  <a:lnTo>
                    <a:pt x="566991" y="299643"/>
                  </a:lnTo>
                  <a:lnTo>
                    <a:pt x="506171" y="306082"/>
                  </a:lnTo>
                  <a:lnTo>
                    <a:pt x="441591" y="308317"/>
                  </a:lnTo>
                  <a:lnTo>
                    <a:pt x="377012" y="306082"/>
                  </a:lnTo>
                  <a:lnTo>
                    <a:pt x="316191" y="299643"/>
                  </a:lnTo>
                  <a:lnTo>
                    <a:pt x="260159" y="289394"/>
                  </a:lnTo>
                  <a:lnTo>
                    <a:pt x="209943" y="275742"/>
                  </a:lnTo>
                  <a:lnTo>
                    <a:pt x="166560" y="259054"/>
                  </a:lnTo>
                  <a:lnTo>
                    <a:pt x="131038" y="239737"/>
                  </a:lnTo>
                  <a:lnTo>
                    <a:pt x="87655" y="194805"/>
                  </a:lnTo>
                  <a:lnTo>
                    <a:pt x="81851" y="169964"/>
                  </a:lnTo>
                  <a:lnTo>
                    <a:pt x="87655" y="145122"/>
                  </a:lnTo>
                  <a:lnTo>
                    <a:pt x="131038" y="100190"/>
                  </a:lnTo>
                  <a:lnTo>
                    <a:pt x="166560" y="80873"/>
                  </a:lnTo>
                  <a:lnTo>
                    <a:pt x="209943" y="64198"/>
                  </a:lnTo>
                  <a:lnTo>
                    <a:pt x="260159" y="50533"/>
                  </a:lnTo>
                  <a:lnTo>
                    <a:pt x="316191" y="40284"/>
                  </a:lnTo>
                  <a:lnTo>
                    <a:pt x="377012" y="33858"/>
                  </a:lnTo>
                  <a:lnTo>
                    <a:pt x="441591" y="31623"/>
                  </a:lnTo>
                  <a:lnTo>
                    <a:pt x="506171" y="33858"/>
                  </a:lnTo>
                  <a:lnTo>
                    <a:pt x="566991" y="40284"/>
                  </a:lnTo>
                  <a:lnTo>
                    <a:pt x="623023" y="50533"/>
                  </a:lnTo>
                  <a:lnTo>
                    <a:pt x="673239" y="64198"/>
                  </a:lnTo>
                  <a:lnTo>
                    <a:pt x="716622" y="80873"/>
                  </a:lnTo>
                  <a:lnTo>
                    <a:pt x="752157" y="100190"/>
                  </a:lnTo>
                  <a:lnTo>
                    <a:pt x="795528" y="145122"/>
                  </a:lnTo>
                  <a:lnTo>
                    <a:pt x="801344" y="169964"/>
                  </a:lnTo>
                  <a:lnTo>
                    <a:pt x="801344" y="71678"/>
                  </a:lnTo>
                  <a:lnTo>
                    <a:pt x="770445" y="56451"/>
                  </a:lnTo>
                  <a:lnTo>
                    <a:pt x="727075" y="40233"/>
                  </a:lnTo>
                  <a:lnTo>
                    <a:pt x="696658" y="31623"/>
                  </a:lnTo>
                  <a:lnTo>
                    <a:pt x="678268" y="26416"/>
                  </a:lnTo>
                  <a:lnTo>
                    <a:pt x="624674" y="15227"/>
                  </a:lnTo>
                  <a:lnTo>
                    <a:pt x="566940" y="6934"/>
                  </a:lnTo>
                  <a:lnTo>
                    <a:pt x="505688" y="1778"/>
                  </a:lnTo>
                  <a:lnTo>
                    <a:pt x="441591" y="0"/>
                  </a:lnTo>
                  <a:lnTo>
                    <a:pt x="377494" y="1778"/>
                  </a:lnTo>
                  <a:lnTo>
                    <a:pt x="316255" y="6934"/>
                  </a:lnTo>
                  <a:lnTo>
                    <a:pt x="258508" y="15227"/>
                  </a:lnTo>
                  <a:lnTo>
                    <a:pt x="204914" y="26416"/>
                  </a:lnTo>
                  <a:lnTo>
                    <a:pt x="156121" y="40233"/>
                  </a:lnTo>
                  <a:lnTo>
                    <a:pt x="112750" y="56451"/>
                  </a:lnTo>
                  <a:lnTo>
                    <a:pt x="75463" y="74815"/>
                  </a:lnTo>
                  <a:lnTo>
                    <a:pt x="21704" y="116967"/>
                  </a:lnTo>
                  <a:lnTo>
                    <a:pt x="0" y="164706"/>
                  </a:lnTo>
                  <a:lnTo>
                    <a:pt x="6515" y="189141"/>
                  </a:lnTo>
                  <a:lnTo>
                    <a:pt x="44894" y="234327"/>
                  </a:lnTo>
                  <a:lnTo>
                    <a:pt x="112750" y="272935"/>
                  </a:lnTo>
                  <a:lnTo>
                    <a:pt x="156121" y="289140"/>
                  </a:lnTo>
                  <a:lnTo>
                    <a:pt x="204914" y="302971"/>
                  </a:lnTo>
                  <a:lnTo>
                    <a:pt x="258508" y="314147"/>
                  </a:lnTo>
                  <a:lnTo>
                    <a:pt x="316255" y="322453"/>
                  </a:lnTo>
                  <a:lnTo>
                    <a:pt x="377494" y="327609"/>
                  </a:lnTo>
                  <a:lnTo>
                    <a:pt x="441591" y="329387"/>
                  </a:lnTo>
                  <a:lnTo>
                    <a:pt x="505688" y="327609"/>
                  </a:lnTo>
                  <a:lnTo>
                    <a:pt x="566940" y="322453"/>
                  </a:lnTo>
                  <a:lnTo>
                    <a:pt x="624674" y="314147"/>
                  </a:lnTo>
                  <a:lnTo>
                    <a:pt x="678268" y="302971"/>
                  </a:lnTo>
                  <a:lnTo>
                    <a:pt x="727075" y="289140"/>
                  </a:lnTo>
                  <a:lnTo>
                    <a:pt x="770445" y="272935"/>
                  </a:lnTo>
                  <a:lnTo>
                    <a:pt x="807732" y="254571"/>
                  </a:lnTo>
                  <a:lnTo>
                    <a:pt x="861491" y="212432"/>
                  </a:lnTo>
                  <a:lnTo>
                    <a:pt x="876681" y="189141"/>
                  </a:lnTo>
                  <a:lnTo>
                    <a:pt x="883208" y="164706"/>
                  </a:lnTo>
                  <a:close/>
                </a:path>
              </a:pathLst>
            </a:custGeom>
            <a:solidFill>
              <a:srgbClr val="E97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10728058" y="5066195"/>
              <a:ext cx="883919" cy="340360"/>
            </a:xfrm>
            <a:custGeom>
              <a:avLst/>
              <a:gdLst/>
              <a:ahLst/>
              <a:cxnLst/>
              <a:rect l="l" t="t" r="r" b="b"/>
              <a:pathLst>
                <a:path w="883920" h="340360">
                  <a:moveTo>
                    <a:pt x="652945" y="124980"/>
                  </a:moveTo>
                  <a:lnTo>
                    <a:pt x="589495" y="124980"/>
                  </a:lnTo>
                  <a:lnTo>
                    <a:pt x="589495" y="169125"/>
                  </a:lnTo>
                  <a:lnTo>
                    <a:pt x="571868" y="169341"/>
                  </a:lnTo>
                  <a:lnTo>
                    <a:pt x="561975" y="169125"/>
                  </a:lnTo>
                  <a:lnTo>
                    <a:pt x="551573" y="168605"/>
                  </a:lnTo>
                  <a:lnTo>
                    <a:pt x="551573" y="124980"/>
                  </a:lnTo>
                  <a:lnTo>
                    <a:pt x="488124" y="124980"/>
                  </a:lnTo>
                  <a:lnTo>
                    <a:pt x="488124" y="156133"/>
                  </a:lnTo>
                  <a:lnTo>
                    <a:pt x="477240" y="151231"/>
                  </a:lnTo>
                  <a:lnTo>
                    <a:pt x="467334" y="145313"/>
                  </a:lnTo>
                  <a:lnTo>
                    <a:pt x="458660" y="138290"/>
                  </a:lnTo>
                  <a:lnTo>
                    <a:pt x="451459" y="130048"/>
                  </a:lnTo>
                  <a:lnTo>
                    <a:pt x="401878" y="123520"/>
                  </a:lnTo>
                  <a:lnTo>
                    <a:pt x="230936" y="172669"/>
                  </a:lnTo>
                  <a:lnTo>
                    <a:pt x="230936" y="206806"/>
                  </a:lnTo>
                  <a:lnTo>
                    <a:pt x="405892" y="152831"/>
                  </a:lnTo>
                  <a:lnTo>
                    <a:pt x="420281" y="162687"/>
                  </a:lnTo>
                  <a:lnTo>
                    <a:pt x="437489" y="171246"/>
                  </a:lnTo>
                  <a:lnTo>
                    <a:pt x="457479" y="178485"/>
                  </a:lnTo>
                  <a:lnTo>
                    <a:pt x="482841" y="184962"/>
                  </a:lnTo>
                  <a:lnTo>
                    <a:pt x="488124" y="185953"/>
                  </a:lnTo>
                  <a:lnTo>
                    <a:pt x="488124" y="216420"/>
                  </a:lnTo>
                  <a:lnTo>
                    <a:pt x="551573" y="216420"/>
                  </a:lnTo>
                  <a:lnTo>
                    <a:pt x="551573" y="193001"/>
                  </a:lnTo>
                  <a:lnTo>
                    <a:pt x="571538" y="193522"/>
                  </a:lnTo>
                  <a:lnTo>
                    <a:pt x="589495" y="193433"/>
                  </a:lnTo>
                  <a:lnTo>
                    <a:pt x="589495" y="216420"/>
                  </a:lnTo>
                  <a:lnTo>
                    <a:pt x="652945" y="216420"/>
                  </a:lnTo>
                  <a:lnTo>
                    <a:pt x="652945" y="124980"/>
                  </a:lnTo>
                  <a:close/>
                </a:path>
                <a:path w="883920" h="340360">
                  <a:moveTo>
                    <a:pt x="754138" y="169976"/>
                  </a:moveTo>
                  <a:lnTo>
                    <a:pt x="747776" y="145808"/>
                  </a:lnTo>
                  <a:lnTo>
                    <a:pt x="740435" y="136728"/>
                  </a:lnTo>
                  <a:lnTo>
                    <a:pt x="740435" y="169976"/>
                  </a:lnTo>
                  <a:lnTo>
                    <a:pt x="732536" y="196265"/>
                  </a:lnTo>
                  <a:lnTo>
                    <a:pt x="674776" y="241731"/>
                  </a:lnTo>
                  <a:lnTo>
                    <a:pt x="628523" y="259511"/>
                  </a:lnTo>
                  <a:lnTo>
                    <a:pt x="573087" y="273088"/>
                  </a:lnTo>
                  <a:lnTo>
                    <a:pt x="510298" y="281736"/>
                  </a:lnTo>
                  <a:lnTo>
                    <a:pt x="441947" y="284772"/>
                  </a:lnTo>
                  <a:lnTo>
                    <a:pt x="373583" y="281736"/>
                  </a:lnTo>
                  <a:lnTo>
                    <a:pt x="310794" y="273088"/>
                  </a:lnTo>
                  <a:lnTo>
                    <a:pt x="255371" y="259511"/>
                  </a:lnTo>
                  <a:lnTo>
                    <a:pt x="209118" y="241731"/>
                  </a:lnTo>
                  <a:lnTo>
                    <a:pt x="173850" y="220408"/>
                  </a:lnTo>
                  <a:lnTo>
                    <a:pt x="143471" y="169976"/>
                  </a:lnTo>
                  <a:lnTo>
                    <a:pt x="151358" y="143687"/>
                  </a:lnTo>
                  <a:lnTo>
                    <a:pt x="209118" y="98221"/>
                  </a:lnTo>
                  <a:lnTo>
                    <a:pt x="255371" y="80429"/>
                  </a:lnTo>
                  <a:lnTo>
                    <a:pt x="310794" y="66865"/>
                  </a:lnTo>
                  <a:lnTo>
                    <a:pt x="373583" y="58216"/>
                  </a:lnTo>
                  <a:lnTo>
                    <a:pt x="441947" y="55181"/>
                  </a:lnTo>
                  <a:lnTo>
                    <a:pt x="510298" y="58216"/>
                  </a:lnTo>
                  <a:lnTo>
                    <a:pt x="573087" y="66865"/>
                  </a:lnTo>
                  <a:lnTo>
                    <a:pt x="628523" y="80429"/>
                  </a:lnTo>
                  <a:lnTo>
                    <a:pt x="674776" y="98221"/>
                  </a:lnTo>
                  <a:lnTo>
                    <a:pt x="710044" y="119532"/>
                  </a:lnTo>
                  <a:lnTo>
                    <a:pt x="740435" y="169976"/>
                  </a:lnTo>
                  <a:lnTo>
                    <a:pt x="740435" y="136728"/>
                  </a:lnTo>
                  <a:lnTo>
                    <a:pt x="700747" y="102882"/>
                  </a:lnTo>
                  <a:lnTo>
                    <a:pt x="662597" y="85115"/>
                  </a:lnTo>
                  <a:lnTo>
                    <a:pt x="616369" y="70446"/>
                  </a:lnTo>
                  <a:lnTo>
                    <a:pt x="563346" y="59359"/>
                  </a:lnTo>
                  <a:lnTo>
                    <a:pt x="528421" y="55181"/>
                  </a:lnTo>
                  <a:lnTo>
                    <a:pt x="504786" y="52349"/>
                  </a:lnTo>
                  <a:lnTo>
                    <a:pt x="441947" y="49911"/>
                  </a:lnTo>
                  <a:lnTo>
                    <a:pt x="379107" y="52349"/>
                  </a:lnTo>
                  <a:lnTo>
                    <a:pt x="320548" y="59359"/>
                  </a:lnTo>
                  <a:lnTo>
                    <a:pt x="267525" y="70446"/>
                  </a:lnTo>
                  <a:lnTo>
                    <a:pt x="221310" y="85115"/>
                  </a:lnTo>
                  <a:lnTo>
                    <a:pt x="183159" y="102882"/>
                  </a:lnTo>
                  <a:lnTo>
                    <a:pt x="136118" y="145808"/>
                  </a:lnTo>
                  <a:lnTo>
                    <a:pt x="129768" y="169976"/>
                  </a:lnTo>
                  <a:lnTo>
                    <a:pt x="136118" y="194144"/>
                  </a:lnTo>
                  <a:lnTo>
                    <a:pt x="183159" y="237045"/>
                  </a:lnTo>
                  <a:lnTo>
                    <a:pt x="221310" y="254825"/>
                  </a:lnTo>
                  <a:lnTo>
                    <a:pt x="267525" y="269494"/>
                  </a:lnTo>
                  <a:lnTo>
                    <a:pt x="320548" y="280581"/>
                  </a:lnTo>
                  <a:lnTo>
                    <a:pt x="379107" y="287591"/>
                  </a:lnTo>
                  <a:lnTo>
                    <a:pt x="441947" y="290029"/>
                  </a:lnTo>
                  <a:lnTo>
                    <a:pt x="504786" y="287591"/>
                  </a:lnTo>
                  <a:lnTo>
                    <a:pt x="528307" y="284772"/>
                  </a:lnTo>
                  <a:lnTo>
                    <a:pt x="563346" y="280581"/>
                  </a:lnTo>
                  <a:lnTo>
                    <a:pt x="616369" y="269494"/>
                  </a:lnTo>
                  <a:lnTo>
                    <a:pt x="662597" y="254825"/>
                  </a:lnTo>
                  <a:lnTo>
                    <a:pt x="700747" y="237045"/>
                  </a:lnTo>
                  <a:lnTo>
                    <a:pt x="747776" y="194144"/>
                  </a:lnTo>
                  <a:lnTo>
                    <a:pt x="754138" y="169976"/>
                  </a:lnTo>
                  <a:close/>
                </a:path>
                <a:path w="883920" h="340360">
                  <a:moveTo>
                    <a:pt x="883907" y="169976"/>
                  </a:moveTo>
                  <a:lnTo>
                    <a:pt x="865200" y="120891"/>
                  </a:lnTo>
                  <a:lnTo>
                    <a:pt x="812698" y="77431"/>
                  </a:lnTo>
                  <a:lnTo>
                    <a:pt x="801700" y="71831"/>
                  </a:lnTo>
                  <a:lnTo>
                    <a:pt x="801700" y="169976"/>
                  </a:lnTo>
                  <a:lnTo>
                    <a:pt x="795896" y="194818"/>
                  </a:lnTo>
                  <a:lnTo>
                    <a:pt x="752513" y="239750"/>
                  </a:lnTo>
                  <a:lnTo>
                    <a:pt x="716991" y="259067"/>
                  </a:lnTo>
                  <a:lnTo>
                    <a:pt x="673595" y="275755"/>
                  </a:lnTo>
                  <a:lnTo>
                    <a:pt x="623379" y="289420"/>
                  </a:lnTo>
                  <a:lnTo>
                    <a:pt x="567347" y="299656"/>
                  </a:lnTo>
                  <a:lnTo>
                    <a:pt x="506526" y="306095"/>
                  </a:lnTo>
                  <a:lnTo>
                    <a:pt x="441947" y="308330"/>
                  </a:lnTo>
                  <a:lnTo>
                    <a:pt x="377367" y="306095"/>
                  </a:lnTo>
                  <a:lnTo>
                    <a:pt x="316547" y="299656"/>
                  </a:lnTo>
                  <a:lnTo>
                    <a:pt x="260515" y="289420"/>
                  </a:lnTo>
                  <a:lnTo>
                    <a:pt x="210299" y="275755"/>
                  </a:lnTo>
                  <a:lnTo>
                    <a:pt x="166916" y="259067"/>
                  </a:lnTo>
                  <a:lnTo>
                    <a:pt x="131394" y="239750"/>
                  </a:lnTo>
                  <a:lnTo>
                    <a:pt x="88011" y="194818"/>
                  </a:lnTo>
                  <a:lnTo>
                    <a:pt x="82207" y="169976"/>
                  </a:lnTo>
                  <a:lnTo>
                    <a:pt x="88011" y="145135"/>
                  </a:lnTo>
                  <a:lnTo>
                    <a:pt x="131394" y="100203"/>
                  </a:lnTo>
                  <a:lnTo>
                    <a:pt x="166916" y="80886"/>
                  </a:lnTo>
                  <a:lnTo>
                    <a:pt x="210299" y="64198"/>
                  </a:lnTo>
                  <a:lnTo>
                    <a:pt x="260515" y="50533"/>
                  </a:lnTo>
                  <a:lnTo>
                    <a:pt x="316547" y="40297"/>
                  </a:lnTo>
                  <a:lnTo>
                    <a:pt x="377367" y="33858"/>
                  </a:lnTo>
                  <a:lnTo>
                    <a:pt x="441947" y="31623"/>
                  </a:lnTo>
                  <a:lnTo>
                    <a:pt x="506526" y="33858"/>
                  </a:lnTo>
                  <a:lnTo>
                    <a:pt x="567347" y="40297"/>
                  </a:lnTo>
                  <a:lnTo>
                    <a:pt x="623379" y="50533"/>
                  </a:lnTo>
                  <a:lnTo>
                    <a:pt x="673595" y="64198"/>
                  </a:lnTo>
                  <a:lnTo>
                    <a:pt x="716991" y="80886"/>
                  </a:lnTo>
                  <a:lnTo>
                    <a:pt x="752513" y="100203"/>
                  </a:lnTo>
                  <a:lnTo>
                    <a:pt x="795896" y="145135"/>
                  </a:lnTo>
                  <a:lnTo>
                    <a:pt x="801700" y="169976"/>
                  </a:lnTo>
                  <a:lnTo>
                    <a:pt x="801700" y="71831"/>
                  </a:lnTo>
                  <a:lnTo>
                    <a:pt x="775500" y="58458"/>
                  </a:lnTo>
                  <a:lnTo>
                    <a:pt x="731901" y="41694"/>
                  </a:lnTo>
                  <a:lnTo>
                    <a:pt x="697191" y="31623"/>
                  </a:lnTo>
                  <a:lnTo>
                    <a:pt x="682599" y="27381"/>
                  </a:lnTo>
                  <a:lnTo>
                    <a:pt x="628269" y="15798"/>
                  </a:lnTo>
                  <a:lnTo>
                    <a:pt x="569595" y="7200"/>
                  </a:lnTo>
                  <a:lnTo>
                    <a:pt x="507250" y="1841"/>
                  </a:lnTo>
                  <a:lnTo>
                    <a:pt x="441947" y="0"/>
                  </a:lnTo>
                  <a:lnTo>
                    <a:pt x="376643" y="1841"/>
                  </a:lnTo>
                  <a:lnTo>
                    <a:pt x="314312" y="7200"/>
                  </a:lnTo>
                  <a:lnTo>
                    <a:pt x="255638" y="15798"/>
                  </a:lnTo>
                  <a:lnTo>
                    <a:pt x="201307" y="27381"/>
                  </a:lnTo>
                  <a:lnTo>
                    <a:pt x="152006" y="41694"/>
                  </a:lnTo>
                  <a:lnTo>
                    <a:pt x="108407" y="58458"/>
                  </a:lnTo>
                  <a:lnTo>
                    <a:pt x="71208" y="77431"/>
                  </a:lnTo>
                  <a:lnTo>
                    <a:pt x="18719" y="120891"/>
                  </a:lnTo>
                  <a:lnTo>
                    <a:pt x="0" y="169976"/>
                  </a:lnTo>
                  <a:lnTo>
                    <a:pt x="4787" y="195097"/>
                  </a:lnTo>
                  <a:lnTo>
                    <a:pt x="41084" y="241630"/>
                  </a:lnTo>
                  <a:lnTo>
                    <a:pt x="108407" y="281482"/>
                  </a:lnTo>
                  <a:lnTo>
                    <a:pt x="152006" y="298246"/>
                  </a:lnTo>
                  <a:lnTo>
                    <a:pt x="201307" y="312559"/>
                  </a:lnTo>
                  <a:lnTo>
                    <a:pt x="255638" y="324142"/>
                  </a:lnTo>
                  <a:lnTo>
                    <a:pt x="314312" y="332740"/>
                  </a:lnTo>
                  <a:lnTo>
                    <a:pt x="376643" y="338099"/>
                  </a:lnTo>
                  <a:lnTo>
                    <a:pt x="441947" y="339940"/>
                  </a:lnTo>
                  <a:lnTo>
                    <a:pt x="507250" y="338099"/>
                  </a:lnTo>
                  <a:lnTo>
                    <a:pt x="569595" y="332740"/>
                  </a:lnTo>
                  <a:lnTo>
                    <a:pt x="628269" y="324142"/>
                  </a:lnTo>
                  <a:lnTo>
                    <a:pt x="682599" y="312559"/>
                  </a:lnTo>
                  <a:lnTo>
                    <a:pt x="697166" y="308330"/>
                  </a:lnTo>
                  <a:lnTo>
                    <a:pt x="731901" y="298246"/>
                  </a:lnTo>
                  <a:lnTo>
                    <a:pt x="775500" y="281482"/>
                  </a:lnTo>
                  <a:lnTo>
                    <a:pt x="812698" y="262521"/>
                  </a:lnTo>
                  <a:lnTo>
                    <a:pt x="865200" y="219062"/>
                  </a:lnTo>
                  <a:lnTo>
                    <a:pt x="879119" y="195097"/>
                  </a:lnTo>
                  <a:lnTo>
                    <a:pt x="883907" y="169976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10728063" y="5066186"/>
              <a:ext cx="883919" cy="250825"/>
            </a:xfrm>
            <a:custGeom>
              <a:avLst/>
              <a:gdLst/>
              <a:ahLst/>
              <a:cxnLst/>
              <a:rect l="l" t="t" r="r" b="b"/>
              <a:pathLst>
                <a:path w="883920" h="250825">
                  <a:moveTo>
                    <a:pt x="883907" y="0"/>
                  </a:moveTo>
                  <a:lnTo>
                    <a:pt x="0" y="0"/>
                  </a:lnTo>
                  <a:lnTo>
                    <a:pt x="0" y="80302"/>
                  </a:lnTo>
                  <a:lnTo>
                    <a:pt x="18712" y="129384"/>
                  </a:lnTo>
                  <a:lnTo>
                    <a:pt x="71203" y="172842"/>
                  </a:lnTo>
                  <a:lnTo>
                    <a:pt x="108406" y="191804"/>
                  </a:lnTo>
                  <a:lnTo>
                    <a:pt x="152002" y="208571"/>
                  </a:lnTo>
                  <a:lnTo>
                    <a:pt x="201307" y="222880"/>
                  </a:lnTo>
                  <a:lnTo>
                    <a:pt x="255638" y="234466"/>
                  </a:lnTo>
                  <a:lnTo>
                    <a:pt x="314311" y="243068"/>
                  </a:lnTo>
                  <a:lnTo>
                    <a:pt x="376642" y="248423"/>
                  </a:lnTo>
                  <a:lnTo>
                    <a:pt x="441947" y="250266"/>
                  </a:lnTo>
                  <a:lnTo>
                    <a:pt x="507255" y="248423"/>
                  </a:lnTo>
                  <a:lnTo>
                    <a:pt x="569588" y="243068"/>
                  </a:lnTo>
                  <a:lnTo>
                    <a:pt x="628263" y="234466"/>
                  </a:lnTo>
                  <a:lnTo>
                    <a:pt x="682596" y="222880"/>
                  </a:lnTo>
                  <a:lnTo>
                    <a:pt x="731902" y="208571"/>
                  </a:lnTo>
                  <a:lnTo>
                    <a:pt x="775499" y="191804"/>
                  </a:lnTo>
                  <a:lnTo>
                    <a:pt x="812703" y="172842"/>
                  </a:lnTo>
                  <a:lnTo>
                    <a:pt x="865194" y="129384"/>
                  </a:lnTo>
                  <a:lnTo>
                    <a:pt x="883907" y="80302"/>
                  </a:lnTo>
                  <a:lnTo>
                    <a:pt x="883907" y="0"/>
                  </a:lnTo>
                  <a:close/>
                </a:path>
              </a:pathLst>
            </a:custGeom>
            <a:solidFill>
              <a:srgbClr val="FF9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3" name="object 103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1042746" y="5107458"/>
              <a:ext cx="127261" cy="209550"/>
            </a:xfrm>
            <a:prstGeom prst="rect">
              <a:avLst/>
            </a:prstGeom>
          </p:spPr>
        </p:pic>
        <p:sp>
          <p:nvSpPr>
            <p:cNvPr id="104" name="object 104"/>
            <p:cNvSpPr/>
            <p:nvPr/>
          </p:nvSpPr>
          <p:spPr>
            <a:xfrm>
              <a:off x="10728058" y="5066525"/>
              <a:ext cx="614045" cy="249554"/>
            </a:xfrm>
            <a:custGeom>
              <a:avLst/>
              <a:gdLst/>
              <a:ahLst/>
              <a:cxnLst/>
              <a:rect l="l" t="t" r="r" b="b"/>
              <a:pathLst>
                <a:path w="614045" h="249554">
                  <a:moveTo>
                    <a:pt x="297180" y="0"/>
                  </a:moveTo>
                  <a:lnTo>
                    <a:pt x="0" y="0"/>
                  </a:lnTo>
                  <a:lnTo>
                    <a:pt x="0" y="79971"/>
                  </a:lnTo>
                  <a:lnTo>
                    <a:pt x="22110" y="133184"/>
                  </a:lnTo>
                  <a:lnTo>
                    <a:pt x="83731" y="179501"/>
                  </a:lnTo>
                  <a:lnTo>
                    <a:pt x="127139" y="199224"/>
                  </a:lnTo>
                  <a:lnTo>
                    <a:pt x="177787" y="216192"/>
                  </a:lnTo>
                  <a:lnTo>
                    <a:pt x="234759" y="230085"/>
                  </a:lnTo>
                  <a:lnTo>
                    <a:pt x="297180" y="240550"/>
                  </a:lnTo>
                  <a:lnTo>
                    <a:pt x="297180" y="0"/>
                  </a:lnTo>
                  <a:close/>
                </a:path>
                <a:path w="614045" h="249554">
                  <a:moveTo>
                    <a:pt x="495731" y="40944"/>
                  </a:moveTo>
                  <a:lnTo>
                    <a:pt x="474700" y="40944"/>
                  </a:lnTo>
                  <a:lnTo>
                    <a:pt x="474700" y="249415"/>
                  </a:lnTo>
                  <a:lnTo>
                    <a:pt x="495731" y="248640"/>
                  </a:lnTo>
                  <a:lnTo>
                    <a:pt x="495731" y="40944"/>
                  </a:lnTo>
                  <a:close/>
                </a:path>
                <a:path w="614045" h="249554">
                  <a:moveTo>
                    <a:pt x="558774" y="40944"/>
                  </a:moveTo>
                  <a:lnTo>
                    <a:pt x="544398" y="40944"/>
                  </a:lnTo>
                  <a:lnTo>
                    <a:pt x="544398" y="245287"/>
                  </a:lnTo>
                  <a:lnTo>
                    <a:pt x="558774" y="243878"/>
                  </a:lnTo>
                  <a:lnTo>
                    <a:pt x="558774" y="40944"/>
                  </a:lnTo>
                  <a:close/>
                </a:path>
                <a:path w="614045" h="249554">
                  <a:moveTo>
                    <a:pt x="613778" y="40944"/>
                  </a:moveTo>
                  <a:lnTo>
                    <a:pt x="599389" y="40944"/>
                  </a:lnTo>
                  <a:lnTo>
                    <a:pt x="599389" y="238785"/>
                  </a:lnTo>
                  <a:lnTo>
                    <a:pt x="613778" y="236613"/>
                  </a:lnTo>
                  <a:lnTo>
                    <a:pt x="613778" y="40944"/>
                  </a:lnTo>
                  <a:close/>
                </a:path>
              </a:pathLst>
            </a:custGeom>
            <a:solidFill>
              <a:srgbClr val="E97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10728060" y="4896224"/>
              <a:ext cx="883919" cy="340360"/>
            </a:xfrm>
            <a:custGeom>
              <a:avLst/>
              <a:gdLst/>
              <a:ahLst/>
              <a:cxnLst/>
              <a:rect l="l" t="t" r="r" b="b"/>
              <a:pathLst>
                <a:path w="883920" h="340360">
                  <a:moveTo>
                    <a:pt x="441947" y="0"/>
                  </a:moveTo>
                  <a:lnTo>
                    <a:pt x="376642" y="1842"/>
                  </a:lnTo>
                  <a:lnTo>
                    <a:pt x="314311" y="7196"/>
                  </a:lnTo>
                  <a:lnTo>
                    <a:pt x="255638" y="15797"/>
                  </a:lnTo>
                  <a:lnTo>
                    <a:pt x="201307" y="27382"/>
                  </a:lnTo>
                  <a:lnTo>
                    <a:pt x="152002" y="41690"/>
                  </a:lnTo>
                  <a:lnTo>
                    <a:pt x="108406" y="58456"/>
                  </a:lnTo>
                  <a:lnTo>
                    <a:pt x="71203" y="77418"/>
                  </a:lnTo>
                  <a:lnTo>
                    <a:pt x="18712" y="120877"/>
                  </a:lnTo>
                  <a:lnTo>
                    <a:pt x="0" y="169964"/>
                  </a:lnTo>
                  <a:lnTo>
                    <a:pt x="4792" y="195082"/>
                  </a:lnTo>
                  <a:lnTo>
                    <a:pt x="41077" y="241623"/>
                  </a:lnTo>
                  <a:lnTo>
                    <a:pt x="108406" y="281482"/>
                  </a:lnTo>
                  <a:lnTo>
                    <a:pt x="152002" y="298249"/>
                  </a:lnTo>
                  <a:lnTo>
                    <a:pt x="201307" y="312557"/>
                  </a:lnTo>
                  <a:lnTo>
                    <a:pt x="255638" y="324143"/>
                  </a:lnTo>
                  <a:lnTo>
                    <a:pt x="314311" y="332744"/>
                  </a:lnTo>
                  <a:lnTo>
                    <a:pt x="376642" y="338097"/>
                  </a:lnTo>
                  <a:lnTo>
                    <a:pt x="441947" y="339940"/>
                  </a:lnTo>
                  <a:lnTo>
                    <a:pt x="507258" y="338097"/>
                  </a:lnTo>
                  <a:lnTo>
                    <a:pt x="569593" y="332744"/>
                  </a:lnTo>
                  <a:lnTo>
                    <a:pt x="628269" y="324143"/>
                  </a:lnTo>
                  <a:lnTo>
                    <a:pt x="682601" y="312557"/>
                  </a:lnTo>
                  <a:lnTo>
                    <a:pt x="731908" y="298249"/>
                  </a:lnTo>
                  <a:lnTo>
                    <a:pt x="775504" y="281482"/>
                  </a:lnTo>
                  <a:lnTo>
                    <a:pt x="812706" y="262519"/>
                  </a:lnTo>
                  <a:lnTo>
                    <a:pt x="865195" y="219056"/>
                  </a:lnTo>
                  <a:lnTo>
                    <a:pt x="883907" y="169964"/>
                  </a:lnTo>
                  <a:lnTo>
                    <a:pt x="879115" y="144848"/>
                  </a:lnTo>
                  <a:lnTo>
                    <a:pt x="842831" y="98312"/>
                  </a:lnTo>
                  <a:lnTo>
                    <a:pt x="775504" y="58456"/>
                  </a:lnTo>
                  <a:lnTo>
                    <a:pt x="731908" y="41690"/>
                  </a:lnTo>
                  <a:lnTo>
                    <a:pt x="682601" y="27382"/>
                  </a:lnTo>
                  <a:lnTo>
                    <a:pt x="628269" y="15797"/>
                  </a:lnTo>
                  <a:lnTo>
                    <a:pt x="569593" y="7196"/>
                  </a:lnTo>
                  <a:lnTo>
                    <a:pt x="507258" y="1842"/>
                  </a:lnTo>
                  <a:lnTo>
                    <a:pt x="441947" y="0"/>
                  </a:lnTo>
                  <a:close/>
                </a:path>
              </a:pathLst>
            </a:custGeom>
            <a:solidFill>
              <a:srgbClr val="FF9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6" name="object 106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10728058" y="4896904"/>
              <a:ext cx="690968" cy="339255"/>
            </a:xfrm>
            <a:prstGeom prst="rect">
              <a:avLst/>
            </a:prstGeom>
          </p:spPr>
        </p:pic>
        <p:sp>
          <p:nvSpPr>
            <p:cNvPr id="107" name="object 107"/>
            <p:cNvSpPr/>
            <p:nvPr/>
          </p:nvSpPr>
          <p:spPr>
            <a:xfrm>
              <a:off x="10728414" y="4906784"/>
              <a:ext cx="883285" cy="329565"/>
            </a:xfrm>
            <a:custGeom>
              <a:avLst/>
              <a:gdLst/>
              <a:ahLst/>
              <a:cxnLst/>
              <a:rect l="l" t="t" r="r" b="b"/>
              <a:pathLst>
                <a:path w="883284" h="329564">
                  <a:moveTo>
                    <a:pt x="652589" y="137299"/>
                  </a:moveTo>
                  <a:lnTo>
                    <a:pt x="589140" y="137299"/>
                  </a:lnTo>
                  <a:lnTo>
                    <a:pt x="589140" y="181432"/>
                  </a:lnTo>
                  <a:lnTo>
                    <a:pt x="571512" y="181648"/>
                  </a:lnTo>
                  <a:lnTo>
                    <a:pt x="561619" y="181419"/>
                  </a:lnTo>
                  <a:lnTo>
                    <a:pt x="551218" y="180911"/>
                  </a:lnTo>
                  <a:lnTo>
                    <a:pt x="551218" y="137299"/>
                  </a:lnTo>
                  <a:lnTo>
                    <a:pt x="487768" y="137299"/>
                  </a:lnTo>
                  <a:lnTo>
                    <a:pt x="487768" y="168440"/>
                  </a:lnTo>
                  <a:lnTo>
                    <a:pt x="476885" y="163550"/>
                  </a:lnTo>
                  <a:lnTo>
                    <a:pt x="466979" y="157632"/>
                  </a:lnTo>
                  <a:lnTo>
                    <a:pt x="458304" y="150596"/>
                  </a:lnTo>
                  <a:lnTo>
                    <a:pt x="451104" y="142367"/>
                  </a:lnTo>
                  <a:lnTo>
                    <a:pt x="401523" y="135826"/>
                  </a:lnTo>
                  <a:lnTo>
                    <a:pt x="230581" y="184962"/>
                  </a:lnTo>
                  <a:lnTo>
                    <a:pt x="230581" y="219100"/>
                  </a:lnTo>
                  <a:lnTo>
                    <a:pt x="405536" y="165163"/>
                  </a:lnTo>
                  <a:lnTo>
                    <a:pt x="419925" y="175018"/>
                  </a:lnTo>
                  <a:lnTo>
                    <a:pt x="437134" y="183565"/>
                  </a:lnTo>
                  <a:lnTo>
                    <a:pt x="457123" y="190804"/>
                  </a:lnTo>
                  <a:lnTo>
                    <a:pt x="482485" y="197281"/>
                  </a:lnTo>
                  <a:lnTo>
                    <a:pt x="487768" y="198247"/>
                  </a:lnTo>
                  <a:lnTo>
                    <a:pt x="487768" y="228714"/>
                  </a:lnTo>
                  <a:lnTo>
                    <a:pt x="551218" y="228714"/>
                  </a:lnTo>
                  <a:lnTo>
                    <a:pt x="551218" y="205295"/>
                  </a:lnTo>
                  <a:lnTo>
                    <a:pt x="571182" y="205828"/>
                  </a:lnTo>
                  <a:lnTo>
                    <a:pt x="589140" y="205740"/>
                  </a:lnTo>
                  <a:lnTo>
                    <a:pt x="589140" y="228714"/>
                  </a:lnTo>
                  <a:lnTo>
                    <a:pt x="652589" y="228714"/>
                  </a:lnTo>
                  <a:lnTo>
                    <a:pt x="652589" y="137299"/>
                  </a:lnTo>
                  <a:close/>
                </a:path>
                <a:path w="883284" h="329564">
                  <a:moveTo>
                    <a:pt x="883208" y="164693"/>
                  </a:moveTo>
                  <a:lnTo>
                    <a:pt x="861491" y="116954"/>
                  </a:lnTo>
                  <a:lnTo>
                    <a:pt x="807732" y="74803"/>
                  </a:lnTo>
                  <a:lnTo>
                    <a:pt x="801344" y="71666"/>
                  </a:lnTo>
                  <a:lnTo>
                    <a:pt x="801344" y="169964"/>
                  </a:lnTo>
                  <a:lnTo>
                    <a:pt x="795528" y="194805"/>
                  </a:lnTo>
                  <a:lnTo>
                    <a:pt x="752157" y="239737"/>
                  </a:lnTo>
                  <a:lnTo>
                    <a:pt x="716622" y="259054"/>
                  </a:lnTo>
                  <a:lnTo>
                    <a:pt x="673239" y="275742"/>
                  </a:lnTo>
                  <a:lnTo>
                    <a:pt x="623023" y="289394"/>
                  </a:lnTo>
                  <a:lnTo>
                    <a:pt x="566991" y="299643"/>
                  </a:lnTo>
                  <a:lnTo>
                    <a:pt x="506171" y="306082"/>
                  </a:lnTo>
                  <a:lnTo>
                    <a:pt x="441591" y="308317"/>
                  </a:lnTo>
                  <a:lnTo>
                    <a:pt x="377012" y="306082"/>
                  </a:lnTo>
                  <a:lnTo>
                    <a:pt x="316191" y="299643"/>
                  </a:lnTo>
                  <a:lnTo>
                    <a:pt x="260159" y="289394"/>
                  </a:lnTo>
                  <a:lnTo>
                    <a:pt x="209943" y="275742"/>
                  </a:lnTo>
                  <a:lnTo>
                    <a:pt x="166560" y="259054"/>
                  </a:lnTo>
                  <a:lnTo>
                    <a:pt x="131038" y="239737"/>
                  </a:lnTo>
                  <a:lnTo>
                    <a:pt x="87655" y="194805"/>
                  </a:lnTo>
                  <a:lnTo>
                    <a:pt x="81851" y="169964"/>
                  </a:lnTo>
                  <a:lnTo>
                    <a:pt x="87655" y="145122"/>
                  </a:lnTo>
                  <a:lnTo>
                    <a:pt x="131038" y="100190"/>
                  </a:lnTo>
                  <a:lnTo>
                    <a:pt x="166560" y="80873"/>
                  </a:lnTo>
                  <a:lnTo>
                    <a:pt x="209943" y="64198"/>
                  </a:lnTo>
                  <a:lnTo>
                    <a:pt x="260159" y="50533"/>
                  </a:lnTo>
                  <a:lnTo>
                    <a:pt x="316191" y="40284"/>
                  </a:lnTo>
                  <a:lnTo>
                    <a:pt x="377012" y="33858"/>
                  </a:lnTo>
                  <a:lnTo>
                    <a:pt x="441591" y="31623"/>
                  </a:lnTo>
                  <a:lnTo>
                    <a:pt x="506171" y="33858"/>
                  </a:lnTo>
                  <a:lnTo>
                    <a:pt x="566991" y="40284"/>
                  </a:lnTo>
                  <a:lnTo>
                    <a:pt x="623023" y="50533"/>
                  </a:lnTo>
                  <a:lnTo>
                    <a:pt x="673239" y="64198"/>
                  </a:lnTo>
                  <a:lnTo>
                    <a:pt x="716622" y="80873"/>
                  </a:lnTo>
                  <a:lnTo>
                    <a:pt x="752157" y="100190"/>
                  </a:lnTo>
                  <a:lnTo>
                    <a:pt x="795528" y="145122"/>
                  </a:lnTo>
                  <a:lnTo>
                    <a:pt x="801344" y="169964"/>
                  </a:lnTo>
                  <a:lnTo>
                    <a:pt x="801344" y="71666"/>
                  </a:lnTo>
                  <a:lnTo>
                    <a:pt x="770445" y="56451"/>
                  </a:lnTo>
                  <a:lnTo>
                    <a:pt x="727075" y="40233"/>
                  </a:lnTo>
                  <a:lnTo>
                    <a:pt x="696658" y="31623"/>
                  </a:lnTo>
                  <a:lnTo>
                    <a:pt x="678268" y="26416"/>
                  </a:lnTo>
                  <a:lnTo>
                    <a:pt x="624674" y="15227"/>
                  </a:lnTo>
                  <a:lnTo>
                    <a:pt x="566940" y="6934"/>
                  </a:lnTo>
                  <a:lnTo>
                    <a:pt x="505688" y="1778"/>
                  </a:lnTo>
                  <a:lnTo>
                    <a:pt x="441591" y="0"/>
                  </a:lnTo>
                  <a:lnTo>
                    <a:pt x="377494" y="1778"/>
                  </a:lnTo>
                  <a:lnTo>
                    <a:pt x="316255" y="6934"/>
                  </a:lnTo>
                  <a:lnTo>
                    <a:pt x="258508" y="15227"/>
                  </a:lnTo>
                  <a:lnTo>
                    <a:pt x="204914" y="26416"/>
                  </a:lnTo>
                  <a:lnTo>
                    <a:pt x="156121" y="40233"/>
                  </a:lnTo>
                  <a:lnTo>
                    <a:pt x="112750" y="56451"/>
                  </a:lnTo>
                  <a:lnTo>
                    <a:pt x="75463" y="74803"/>
                  </a:lnTo>
                  <a:lnTo>
                    <a:pt x="21704" y="116954"/>
                  </a:lnTo>
                  <a:lnTo>
                    <a:pt x="0" y="164693"/>
                  </a:lnTo>
                  <a:lnTo>
                    <a:pt x="6515" y="189128"/>
                  </a:lnTo>
                  <a:lnTo>
                    <a:pt x="44894" y="234315"/>
                  </a:lnTo>
                  <a:lnTo>
                    <a:pt x="112750" y="272923"/>
                  </a:lnTo>
                  <a:lnTo>
                    <a:pt x="156121" y="289140"/>
                  </a:lnTo>
                  <a:lnTo>
                    <a:pt x="204914" y="302971"/>
                  </a:lnTo>
                  <a:lnTo>
                    <a:pt x="258508" y="314147"/>
                  </a:lnTo>
                  <a:lnTo>
                    <a:pt x="316255" y="322453"/>
                  </a:lnTo>
                  <a:lnTo>
                    <a:pt x="377494" y="327609"/>
                  </a:lnTo>
                  <a:lnTo>
                    <a:pt x="441591" y="329387"/>
                  </a:lnTo>
                  <a:lnTo>
                    <a:pt x="505688" y="327609"/>
                  </a:lnTo>
                  <a:lnTo>
                    <a:pt x="566940" y="322453"/>
                  </a:lnTo>
                  <a:lnTo>
                    <a:pt x="624674" y="314147"/>
                  </a:lnTo>
                  <a:lnTo>
                    <a:pt x="652627" y="308317"/>
                  </a:lnTo>
                  <a:lnTo>
                    <a:pt x="678268" y="302971"/>
                  </a:lnTo>
                  <a:lnTo>
                    <a:pt x="727075" y="289140"/>
                  </a:lnTo>
                  <a:lnTo>
                    <a:pt x="770445" y="272923"/>
                  </a:lnTo>
                  <a:lnTo>
                    <a:pt x="807732" y="254571"/>
                  </a:lnTo>
                  <a:lnTo>
                    <a:pt x="861491" y="212420"/>
                  </a:lnTo>
                  <a:lnTo>
                    <a:pt x="876681" y="189128"/>
                  </a:lnTo>
                  <a:lnTo>
                    <a:pt x="883208" y="164693"/>
                  </a:lnTo>
                  <a:close/>
                </a:path>
              </a:pathLst>
            </a:custGeom>
            <a:solidFill>
              <a:srgbClr val="E97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10728058" y="4896230"/>
              <a:ext cx="883919" cy="340360"/>
            </a:xfrm>
            <a:custGeom>
              <a:avLst/>
              <a:gdLst/>
              <a:ahLst/>
              <a:cxnLst/>
              <a:rect l="l" t="t" r="r" b="b"/>
              <a:pathLst>
                <a:path w="883920" h="340360">
                  <a:moveTo>
                    <a:pt x="652945" y="124980"/>
                  </a:moveTo>
                  <a:lnTo>
                    <a:pt x="589495" y="124980"/>
                  </a:lnTo>
                  <a:lnTo>
                    <a:pt x="589495" y="169125"/>
                  </a:lnTo>
                  <a:lnTo>
                    <a:pt x="571868" y="169341"/>
                  </a:lnTo>
                  <a:lnTo>
                    <a:pt x="561975" y="169125"/>
                  </a:lnTo>
                  <a:lnTo>
                    <a:pt x="551573" y="168605"/>
                  </a:lnTo>
                  <a:lnTo>
                    <a:pt x="551573" y="124980"/>
                  </a:lnTo>
                  <a:lnTo>
                    <a:pt x="488124" y="124980"/>
                  </a:lnTo>
                  <a:lnTo>
                    <a:pt x="488124" y="156121"/>
                  </a:lnTo>
                  <a:lnTo>
                    <a:pt x="477240" y="151218"/>
                  </a:lnTo>
                  <a:lnTo>
                    <a:pt x="467334" y="145300"/>
                  </a:lnTo>
                  <a:lnTo>
                    <a:pt x="458660" y="138277"/>
                  </a:lnTo>
                  <a:lnTo>
                    <a:pt x="451459" y="130048"/>
                  </a:lnTo>
                  <a:lnTo>
                    <a:pt x="401878" y="123520"/>
                  </a:lnTo>
                  <a:lnTo>
                    <a:pt x="230936" y="172669"/>
                  </a:lnTo>
                  <a:lnTo>
                    <a:pt x="230936" y="206794"/>
                  </a:lnTo>
                  <a:lnTo>
                    <a:pt x="405892" y="152831"/>
                  </a:lnTo>
                  <a:lnTo>
                    <a:pt x="420281" y="162687"/>
                  </a:lnTo>
                  <a:lnTo>
                    <a:pt x="437489" y="171246"/>
                  </a:lnTo>
                  <a:lnTo>
                    <a:pt x="457479" y="178485"/>
                  </a:lnTo>
                  <a:lnTo>
                    <a:pt x="482841" y="184950"/>
                  </a:lnTo>
                  <a:lnTo>
                    <a:pt x="488124" y="185953"/>
                  </a:lnTo>
                  <a:lnTo>
                    <a:pt x="488124" y="216420"/>
                  </a:lnTo>
                  <a:lnTo>
                    <a:pt x="551573" y="216420"/>
                  </a:lnTo>
                  <a:lnTo>
                    <a:pt x="551573" y="193001"/>
                  </a:lnTo>
                  <a:lnTo>
                    <a:pt x="571538" y="193522"/>
                  </a:lnTo>
                  <a:lnTo>
                    <a:pt x="589495" y="193433"/>
                  </a:lnTo>
                  <a:lnTo>
                    <a:pt x="589495" y="216420"/>
                  </a:lnTo>
                  <a:lnTo>
                    <a:pt x="652945" y="216420"/>
                  </a:lnTo>
                  <a:lnTo>
                    <a:pt x="652945" y="124980"/>
                  </a:lnTo>
                  <a:close/>
                </a:path>
                <a:path w="883920" h="340360">
                  <a:moveTo>
                    <a:pt x="754138" y="169964"/>
                  </a:moveTo>
                  <a:lnTo>
                    <a:pt x="747776" y="145796"/>
                  </a:lnTo>
                  <a:lnTo>
                    <a:pt x="740435" y="136728"/>
                  </a:lnTo>
                  <a:lnTo>
                    <a:pt x="740435" y="169964"/>
                  </a:lnTo>
                  <a:lnTo>
                    <a:pt x="732536" y="196253"/>
                  </a:lnTo>
                  <a:lnTo>
                    <a:pt x="674776" y="241719"/>
                  </a:lnTo>
                  <a:lnTo>
                    <a:pt x="628523" y="259511"/>
                  </a:lnTo>
                  <a:lnTo>
                    <a:pt x="573087" y="273075"/>
                  </a:lnTo>
                  <a:lnTo>
                    <a:pt x="510298" y="281724"/>
                  </a:lnTo>
                  <a:lnTo>
                    <a:pt x="441947" y="284759"/>
                  </a:lnTo>
                  <a:lnTo>
                    <a:pt x="373583" y="281724"/>
                  </a:lnTo>
                  <a:lnTo>
                    <a:pt x="310794" y="273075"/>
                  </a:lnTo>
                  <a:lnTo>
                    <a:pt x="255371" y="259511"/>
                  </a:lnTo>
                  <a:lnTo>
                    <a:pt x="209118" y="241719"/>
                  </a:lnTo>
                  <a:lnTo>
                    <a:pt x="173850" y="220395"/>
                  </a:lnTo>
                  <a:lnTo>
                    <a:pt x="143471" y="169964"/>
                  </a:lnTo>
                  <a:lnTo>
                    <a:pt x="151358" y="143675"/>
                  </a:lnTo>
                  <a:lnTo>
                    <a:pt x="209118" y="98209"/>
                  </a:lnTo>
                  <a:lnTo>
                    <a:pt x="255371" y="80429"/>
                  </a:lnTo>
                  <a:lnTo>
                    <a:pt x="310794" y="66852"/>
                  </a:lnTo>
                  <a:lnTo>
                    <a:pt x="373583" y="58204"/>
                  </a:lnTo>
                  <a:lnTo>
                    <a:pt x="441947" y="55168"/>
                  </a:lnTo>
                  <a:lnTo>
                    <a:pt x="510298" y="58204"/>
                  </a:lnTo>
                  <a:lnTo>
                    <a:pt x="573087" y="66852"/>
                  </a:lnTo>
                  <a:lnTo>
                    <a:pt x="628523" y="80429"/>
                  </a:lnTo>
                  <a:lnTo>
                    <a:pt x="674776" y="98209"/>
                  </a:lnTo>
                  <a:lnTo>
                    <a:pt x="710044" y="119532"/>
                  </a:lnTo>
                  <a:lnTo>
                    <a:pt x="740435" y="169964"/>
                  </a:lnTo>
                  <a:lnTo>
                    <a:pt x="740435" y="136728"/>
                  </a:lnTo>
                  <a:lnTo>
                    <a:pt x="700747" y="102882"/>
                  </a:lnTo>
                  <a:lnTo>
                    <a:pt x="662597" y="85115"/>
                  </a:lnTo>
                  <a:lnTo>
                    <a:pt x="616369" y="70446"/>
                  </a:lnTo>
                  <a:lnTo>
                    <a:pt x="563346" y="59359"/>
                  </a:lnTo>
                  <a:lnTo>
                    <a:pt x="504786" y="52362"/>
                  </a:lnTo>
                  <a:lnTo>
                    <a:pt x="441947" y="49911"/>
                  </a:lnTo>
                  <a:lnTo>
                    <a:pt x="379107" y="52362"/>
                  </a:lnTo>
                  <a:lnTo>
                    <a:pt x="320548" y="59359"/>
                  </a:lnTo>
                  <a:lnTo>
                    <a:pt x="267525" y="70446"/>
                  </a:lnTo>
                  <a:lnTo>
                    <a:pt x="221310" y="85115"/>
                  </a:lnTo>
                  <a:lnTo>
                    <a:pt x="183159" y="102882"/>
                  </a:lnTo>
                  <a:lnTo>
                    <a:pt x="136118" y="145796"/>
                  </a:lnTo>
                  <a:lnTo>
                    <a:pt x="129768" y="169964"/>
                  </a:lnTo>
                  <a:lnTo>
                    <a:pt x="136118" y="194132"/>
                  </a:lnTo>
                  <a:lnTo>
                    <a:pt x="183159" y="237045"/>
                  </a:lnTo>
                  <a:lnTo>
                    <a:pt x="221310" y="254825"/>
                  </a:lnTo>
                  <a:lnTo>
                    <a:pt x="267525" y="269494"/>
                  </a:lnTo>
                  <a:lnTo>
                    <a:pt x="320548" y="280581"/>
                  </a:lnTo>
                  <a:lnTo>
                    <a:pt x="379107" y="287591"/>
                  </a:lnTo>
                  <a:lnTo>
                    <a:pt x="441947" y="290029"/>
                  </a:lnTo>
                  <a:lnTo>
                    <a:pt x="504786" y="287591"/>
                  </a:lnTo>
                  <a:lnTo>
                    <a:pt x="528408" y="284759"/>
                  </a:lnTo>
                  <a:lnTo>
                    <a:pt x="563346" y="280581"/>
                  </a:lnTo>
                  <a:lnTo>
                    <a:pt x="616369" y="269494"/>
                  </a:lnTo>
                  <a:lnTo>
                    <a:pt x="662597" y="254825"/>
                  </a:lnTo>
                  <a:lnTo>
                    <a:pt x="700747" y="237045"/>
                  </a:lnTo>
                  <a:lnTo>
                    <a:pt x="747776" y="194132"/>
                  </a:lnTo>
                  <a:lnTo>
                    <a:pt x="754138" y="169964"/>
                  </a:lnTo>
                  <a:close/>
                </a:path>
                <a:path w="883920" h="340360">
                  <a:moveTo>
                    <a:pt x="883907" y="169964"/>
                  </a:moveTo>
                  <a:lnTo>
                    <a:pt x="865200" y="120878"/>
                  </a:lnTo>
                  <a:lnTo>
                    <a:pt x="812698" y="77419"/>
                  </a:lnTo>
                  <a:lnTo>
                    <a:pt x="801700" y="71818"/>
                  </a:lnTo>
                  <a:lnTo>
                    <a:pt x="801700" y="169964"/>
                  </a:lnTo>
                  <a:lnTo>
                    <a:pt x="795896" y="194805"/>
                  </a:lnTo>
                  <a:lnTo>
                    <a:pt x="752513" y="239737"/>
                  </a:lnTo>
                  <a:lnTo>
                    <a:pt x="716991" y="259054"/>
                  </a:lnTo>
                  <a:lnTo>
                    <a:pt x="673595" y="275742"/>
                  </a:lnTo>
                  <a:lnTo>
                    <a:pt x="623379" y="289407"/>
                  </a:lnTo>
                  <a:lnTo>
                    <a:pt x="567347" y="299656"/>
                  </a:lnTo>
                  <a:lnTo>
                    <a:pt x="506526" y="306082"/>
                  </a:lnTo>
                  <a:lnTo>
                    <a:pt x="441947" y="308317"/>
                  </a:lnTo>
                  <a:lnTo>
                    <a:pt x="377367" y="306082"/>
                  </a:lnTo>
                  <a:lnTo>
                    <a:pt x="316547" y="299656"/>
                  </a:lnTo>
                  <a:lnTo>
                    <a:pt x="260515" y="289407"/>
                  </a:lnTo>
                  <a:lnTo>
                    <a:pt x="210299" y="275742"/>
                  </a:lnTo>
                  <a:lnTo>
                    <a:pt x="166916" y="259054"/>
                  </a:lnTo>
                  <a:lnTo>
                    <a:pt x="131394" y="239737"/>
                  </a:lnTo>
                  <a:lnTo>
                    <a:pt x="88011" y="194805"/>
                  </a:lnTo>
                  <a:lnTo>
                    <a:pt x="82207" y="169964"/>
                  </a:lnTo>
                  <a:lnTo>
                    <a:pt x="88011" y="145135"/>
                  </a:lnTo>
                  <a:lnTo>
                    <a:pt x="131394" y="100190"/>
                  </a:lnTo>
                  <a:lnTo>
                    <a:pt x="166916" y="80873"/>
                  </a:lnTo>
                  <a:lnTo>
                    <a:pt x="210299" y="64185"/>
                  </a:lnTo>
                  <a:lnTo>
                    <a:pt x="260515" y="50533"/>
                  </a:lnTo>
                  <a:lnTo>
                    <a:pt x="316547" y="40284"/>
                  </a:lnTo>
                  <a:lnTo>
                    <a:pt x="377367" y="33845"/>
                  </a:lnTo>
                  <a:lnTo>
                    <a:pt x="441947" y="31610"/>
                  </a:lnTo>
                  <a:lnTo>
                    <a:pt x="506526" y="33845"/>
                  </a:lnTo>
                  <a:lnTo>
                    <a:pt x="567347" y="40284"/>
                  </a:lnTo>
                  <a:lnTo>
                    <a:pt x="623379" y="50533"/>
                  </a:lnTo>
                  <a:lnTo>
                    <a:pt x="673595" y="64185"/>
                  </a:lnTo>
                  <a:lnTo>
                    <a:pt x="716991" y="80873"/>
                  </a:lnTo>
                  <a:lnTo>
                    <a:pt x="752513" y="100190"/>
                  </a:lnTo>
                  <a:lnTo>
                    <a:pt x="795896" y="145135"/>
                  </a:lnTo>
                  <a:lnTo>
                    <a:pt x="801700" y="169964"/>
                  </a:lnTo>
                  <a:lnTo>
                    <a:pt x="801700" y="71818"/>
                  </a:lnTo>
                  <a:lnTo>
                    <a:pt x="775500" y="58458"/>
                  </a:lnTo>
                  <a:lnTo>
                    <a:pt x="731901" y="41694"/>
                  </a:lnTo>
                  <a:lnTo>
                    <a:pt x="697166" y="31610"/>
                  </a:lnTo>
                  <a:lnTo>
                    <a:pt x="682599" y="27381"/>
                  </a:lnTo>
                  <a:lnTo>
                    <a:pt x="628269" y="15798"/>
                  </a:lnTo>
                  <a:lnTo>
                    <a:pt x="569595" y="7200"/>
                  </a:lnTo>
                  <a:lnTo>
                    <a:pt x="507250" y="1841"/>
                  </a:lnTo>
                  <a:lnTo>
                    <a:pt x="441947" y="0"/>
                  </a:lnTo>
                  <a:lnTo>
                    <a:pt x="376643" y="1841"/>
                  </a:lnTo>
                  <a:lnTo>
                    <a:pt x="314312" y="7200"/>
                  </a:lnTo>
                  <a:lnTo>
                    <a:pt x="255638" y="15798"/>
                  </a:lnTo>
                  <a:lnTo>
                    <a:pt x="201307" y="27381"/>
                  </a:lnTo>
                  <a:lnTo>
                    <a:pt x="152006" y="41694"/>
                  </a:lnTo>
                  <a:lnTo>
                    <a:pt x="108407" y="58458"/>
                  </a:lnTo>
                  <a:lnTo>
                    <a:pt x="71208" y="77419"/>
                  </a:lnTo>
                  <a:lnTo>
                    <a:pt x="18719" y="120878"/>
                  </a:lnTo>
                  <a:lnTo>
                    <a:pt x="0" y="169964"/>
                  </a:lnTo>
                  <a:lnTo>
                    <a:pt x="4787" y="195084"/>
                  </a:lnTo>
                  <a:lnTo>
                    <a:pt x="41084" y="241617"/>
                  </a:lnTo>
                  <a:lnTo>
                    <a:pt x="108407" y="281482"/>
                  </a:lnTo>
                  <a:lnTo>
                    <a:pt x="152006" y="298246"/>
                  </a:lnTo>
                  <a:lnTo>
                    <a:pt x="201307" y="312559"/>
                  </a:lnTo>
                  <a:lnTo>
                    <a:pt x="255638" y="324142"/>
                  </a:lnTo>
                  <a:lnTo>
                    <a:pt x="314312" y="332740"/>
                  </a:lnTo>
                  <a:lnTo>
                    <a:pt x="376643" y="338099"/>
                  </a:lnTo>
                  <a:lnTo>
                    <a:pt x="441947" y="339940"/>
                  </a:lnTo>
                  <a:lnTo>
                    <a:pt x="507250" y="338099"/>
                  </a:lnTo>
                  <a:lnTo>
                    <a:pt x="569595" y="332740"/>
                  </a:lnTo>
                  <a:lnTo>
                    <a:pt x="628269" y="324142"/>
                  </a:lnTo>
                  <a:lnTo>
                    <a:pt x="682599" y="312559"/>
                  </a:lnTo>
                  <a:lnTo>
                    <a:pt x="697191" y="308317"/>
                  </a:lnTo>
                  <a:lnTo>
                    <a:pt x="731901" y="298246"/>
                  </a:lnTo>
                  <a:lnTo>
                    <a:pt x="775500" y="281482"/>
                  </a:lnTo>
                  <a:lnTo>
                    <a:pt x="812698" y="262521"/>
                  </a:lnTo>
                  <a:lnTo>
                    <a:pt x="865200" y="219049"/>
                  </a:lnTo>
                  <a:lnTo>
                    <a:pt x="879119" y="195084"/>
                  </a:lnTo>
                  <a:lnTo>
                    <a:pt x="883907" y="169964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10328610" y="6259691"/>
              <a:ext cx="883919" cy="250825"/>
            </a:xfrm>
            <a:custGeom>
              <a:avLst/>
              <a:gdLst/>
              <a:ahLst/>
              <a:cxnLst/>
              <a:rect l="l" t="t" r="r" b="b"/>
              <a:pathLst>
                <a:path w="883920" h="250825">
                  <a:moveTo>
                    <a:pt x="883907" y="0"/>
                  </a:moveTo>
                  <a:lnTo>
                    <a:pt x="0" y="0"/>
                  </a:lnTo>
                  <a:lnTo>
                    <a:pt x="0" y="80302"/>
                  </a:lnTo>
                  <a:lnTo>
                    <a:pt x="18712" y="129388"/>
                  </a:lnTo>
                  <a:lnTo>
                    <a:pt x="71203" y="172848"/>
                  </a:lnTo>
                  <a:lnTo>
                    <a:pt x="108406" y="191809"/>
                  </a:lnTo>
                  <a:lnTo>
                    <a:pt x="152002" y="208575"/>
                  </a:lnTo>
                  <a:lnTo>
                    <a:pt x="201307" y="222883"/>
                  </a:lnTo>
                  <a:lnTo>
                    <a:pt x="255638" y="234468"/>
                  </a:lnTo>
                  <a:lnTo>
                    <a:pt x="314311" y="243069"/>
                  </a:lnTo>
                  <a:lnTo>
                    <a:pt x="376642" y="248423"/>
                  </a:lnTo>
                  <a:lnTo>
                    <a:pt x="441947" y="250266"/>
                  </a:lnTo>
                  <a:lnTo>
                    <a:pt x="507255" y="248423"/>
                  </a:lnTo>
                  <a:lnTo>
                    <a:pt x="569588" y="243069"/>
                  </a:lnTo>
                  <a:lnTo>
                    <a:pt x="628263" y="234468"/>
                  </a:lnTo>
                  <a:lnTo>
                    <a:pt x="682596" y="222883"/>
                  </a:lnTo>
                  <a:lnTo>
                    <a:pt x="731902" y="208575"/>
                  </a:lnTo>
                  <a:lnTo>
                    <a:pt x="775499" y="191809"/>
                  </a:lnTo>
                  <a:lnTo>
                    <a:pt x="812703" y="172848"/>
                  </a:lnTo>
                  <a:lnTo>
                    <a:pt x="865194" y="129388"/>
                  </a:lnTo>
                  <a:lnTo>
                    <a:pt x="883907" y="80302"/>
                  </a:lnTo>
                  <a:lnTo>
                    <a:pt x="883907" y="0"/>
                  </a:lnTo>
                  <a:close/>
                </a:path>
              </a:pathLst>
            </a:custGeom>
            <a:solidFill>
              <a:srgbClr val="FF9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0" name="object 110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0643293" y="6300962"/>
              <a:ext cx="127261" cy="209550"/>
            </a:xfrm>
            <a:prstGeom prst="rect">
              <a:avLst/>
            </a:prstGeom>
          </p:spPr>
        </p:pic>
        <p:sp>
          <p:nvSpPr>
            <p:cNvPr id="111" name="object 111"/>
            <p:cNvSpPr/>
            <p:nvPr/>
          </p:nvSpPr>
          <p:spPr>
            <a:xfrm>
              <a:off x="10328605" y="6260033"/>
              <a:ext cx="614045" cy="249554"/>
            </a:xfrm>
            <a:custGeom>
              <a:avLst/>
              <a:gdLst/>
              <a:ahLst/>
              <a:cxnLst/>
              <a:rect l="l" t="t" r="r" b="b"/>
              <a:pathLst>
                <a:path w="614045" h="249554">
                  <a:moveTo>
                    <a:pt x="297180" y="0"/>
                  </a:moveTo>
                  <a:lnTo>
                    <a:pt x="0" y="0"/>
                  </a:lnTo>
                  <a:lnTo>
                    <a:pt x="0" y="79971"/>
                  </a:lnTo>
                  <a:lnTo>
                    <a:pt x="22110" y="133184"/>
                  </a:lnTo>
                  <a:lnTo>
                    <a:pt x="83731" y="179501"/>
                  </a:lnTo>
                  <a:lnTo>
                    <a:pt x="127139" y="199212"/>
                  </a:lnTo>
                  <a:lnTo>
                    <a:pt x="177787" y="216192"/>
                  </a:lnTo>
                  <a:lnTo>
                    <a:pt x="234759" y="230085"/>
                  </a:lnTo>
                  <a:lnTo>
                    <a:pt x="297180" y="240550"/>
                  </a:lnTo>
                  <a:lnTo>
                    <a:pt x="297180" y="0"/>
                  </a:lnTo>
                  <a:close/>
                </a:path>
                <a:path w="614045" h="249554">
                  <a:moveTo>
                    <a:pt x="495731" y="40932"/>
                  </a:moveTo>
                  <a:lnTo>
                    <a:pt x="474700" y="40932"/>
                  </a:lnTo>
                  <a:lnTo>
                    <a:pt x="474700" y="249402"/>
                  </a:lnTo>
                  <a:lnTo>
                    <a:pt x="495731" y="248627"/>
                  </a:lnTo>
                  <a:lnTo>
                    <a:pt x="495731" y="40932"/>
                  </a:lnTo>
                  <a:close/>
                </a:path>
                <a:path w="614045" h="249554">
                  <a:moveTo>
                    <a:pt x="558774" y="40944"/>
                  </a:moveTo>
                  <a:lnTo>
                    <a:pt x="544398" y="40944"/>
                  </a:lnTo>
                  <a:lnTo>
                    <a:pt x="544398" y="245287"/>
                  </a:lnTo>
                  <a:lnTo>
                    <a:pt x="558774" y="243878"/>
                  </a:lnTo>
                  <a:lnTo>
                    <a:pt x="558774" y="40944"/>
                  </a:lnTo>
                  <a:close/>
                </a:path>
                <a:path w="614045" h="249554">
                  <a:moveTo>
                    <a:pt x="613778" y="40932"/>
                  </a:moveTo>
                  <a:lnTo>
                    <a:pt x="599389" y="40932"/>
                  </a:lnTo>
                  <a:lnTo>
                    <a:pt x="599389" y="238772"/>
                  </a:lnTo>
                  <a:lnTo>
                    <a:pt x="613778" y="236601"/>
                  </a:lnTo>
                  <a:lnTo>
                    <a:pt x="613778" y="40932"/>
                  </a:lnTo>
                  <a:close/>
                </a:path>
              </a:pathLst>
            </a:custGeom>
            <a:solidFill>
              <a:srgbClr val="E97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10328606" y="6089730"/>
              <a:ext cx="883919" cy="340360"/>
            </a:xfrm>
            <a:custGeom>
              <a:avLst/>
              <a:gdLst/>
              <a:ahLst/>
              <a:cxnLst/>
              <a:rect l="l" t="t" r="r" b="b"/>
              <a:pathLst>
                <a:path w="883920" h="340360">
                  <a:moveTo>
                    <a:pt x="441947" y="0"/>
                  </a:moveTo>
                  <a:lnTo>
                    <a:pt x="376642" y="1843"/>
                  </a:lnTo>
                  <a:lnTo>
                    <a:pt x="314311" y="7197"/>
                  </a:lnTo>
                  <a:lnTo>
                    <a:pt x="255638" y="15799"/>
                  </a:lnTo>
                  <a:lnTo>
                    <a:pt x="201307" y="27386"/>
                  </a:lnTo>
                  <a:lnTo>
                    <a:pt x="152002" y="41694"/>
                  </a:lnTo>
                  <a:lnTo>
                    <a:pt x="108406" y="58461"/>
                  </a:lnTo>
                  <a:lnTo>
                    <a:pt x="71203" y="77423"/>
                  </a:lnTo>
                  <a:lnTo>
                    <a:pt x="18712" y="120881"/>
                  </a:lnTo>
                  <a:lnTo>
                    <a:pt x="0" y="169964"/>
                  </a:lnTo>
                  <a:lnTo>
                    <a:pt x="4792" y="195082"/>
                  </a:lnTo>
                  <a:lnTo>
                    <a:pt x="41077" y="241623"/>
                  </a:lnTo>
                  <a:lnTo>
                    <a:pt x="108406" y="281482"/>
                  </a:lnTo>
                  <a:lnTo>
                    <a:pt x="152002" y="298249"/>
                  </a:lnTo>
                  <a:lnTo>
                    <a:pt x="201307" y="312557"/>
                  </a:lnTo>
                  <a:lnTo>
                    <a:pt x="255638" y="324143"/>
                  </a:lnTo>
                  <a:lnTo>
                    <a:pt x="314311" y="332744"/>
                  </a:lnTo>
                  <a:lnTo>
                    <a:pt x="376642" y="338097"/>
                  </a:lnTo>
                  <a:lnTo>
                    <a:pt x="441947" y="339940"/>
                  </a:lnTo>
                  <a:lnTo>
                    <a:pt x="507258" y="338097"/>
                  </a:lnTo>
                  <a:lnTo>
                    <a:pt x="569593" y="332744"/>
                  </a:lnTo>
                  <a:lnTo>
                    <a:pt x="628269" y="324143"/>
                  </a:lnTo>
                  <a:lnTo>
                    <a:pt x="682601" y="312557"/>
                  </a:lnTo>
                  <a:lnTo>
                    <a:pt x="731908" y="298249"/>
                  </a:lnTo>
                  <a:lnTo>
                    <a:pt x="775504" y="281482"/>
                  </a:lnTo>
                  <a:lnTo>
                    <a:pt x="812706" y="262519"/>
                  </a:lnTo>
                  <a:lnTo>
                    <a:pt x="865195" y="219056"/>
                  </a:lnTo>
                  <a:lnTo>
                    <a:pt x="883907" y="169964"/>
                  </a:lnTo>
                  <a:lnTo>
                    <a:pt x="879115" y="144851"/>
                  </a:lnTo>
                  <a:lnTo>
                    <a:pt x="842831" y="98318"/>
                  </a:lnTo>
                  <a:lnTo>
                    <a:pt x="775504" y="58461"/>
                  </a:lnTo>
                  <a:lnTo>
                    <a:pt x="731908" y="41694"/>
                  </a:lnTo>
                  <a:lnTo>
                    <a:pt x="682601" y="27386"/>
                  </a:lnTo>
                  <a:lnTo>
                    <a:pt x="628269" y="15799"/>
                  </a:lnTo>
                  <a:lnTo>
                    <a:pt x="569593" y="7197"/>
                  </a:lnTo>
                  <a:lnTo>
                    <a:pt x="507258" y="1843"/>
                  </a:lnTo>
                  <a:lnTo>
                    <a:pt x="441947" y="0"/>
                  </a:lnTo>
                  <a:close/>
                </a:path>
              </a:pathLst>
            </a:custGeom>
            <a:solidFill>
              <a:srgbClr val="FF9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3" name="object 113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10328604" y="6090411"/>
              <a:ext cx="690968" cy="339255"/>
            </a:xfrm>
            <a:prstGeom prst="rect">
              <a:avLst/>
            </a:prstGeom>
          </p:spPr>
        </p:pic>
        <p:sp>
          <p:nvSpPr>
            <p:cNvPr id="114" name="object 114"/>
            <p:cNvSpPr/>
            <p:nvPr/>
          </p:nvSpPr>
          <p:spPr>
            <a:xfrm>
              <a:off x="10328961" y="6100292"/>
              <a:ext cx="883285" cy="329565"/>
            </a:xfrm>
            <a:custGeom>
              <a:avLst/>
              <a:gdLst/>
              <a:ahLst/>
              <a:cxnLst/>
              <a:rect l="l" t="t" r="r" b="b"/>
              <a:pathLst>
                <a:path w="883284" h="329564">
                  <a:moveTo>
                    <a:pt x="652589" y="137299"/>
                  </a:moveTo>
                  <a:lnTo>
                    <a:pt x="589140" y="137299"/>
                  </a:lnTo>
                  <a:lnTo>
                    <a:pt x="589140" y="181432"/>
                  </a:lnTo>
                  <a:lnTo>
                    <a:pt x="571512" y="181648"/>
                  </a:lnTo>
                  <a:lnTo>
                    <a:pt x="561619" y="181432"/>
                  </a:lnTo>
                  <a:lnTo>
                    <a:pt x="551218" y="180924"/>
                  </a:lnTo>
                  <a:lnTo>
                    <a:pt x="551218" y="137299"/>
                  </a:lnTo>
                  <a:lnTo>
                    <a:pt x="487768" y="137299"/>
                  </a:lnTo>
                  <a:lnTo>
                    <a:pt x="487768" y="168440"/>
                  </a:lnTo>
                  <a:lnTo>
                    <a:pt x="476872" y="163550"/>
                  </a:lnTo>
                  <a:lnTo>
                    <a:pt x="466979" y="157632"/>
                  </a:lnTo>
                  <a:lnTo>
                    <a:pt x="458304" y="150596"/>
                  </a:lnTo>
                  <a:lnTo>
                    <a:pt x="451104" y="142367"/>
                  </a:lnTo>
                  <a:lnTo>
                    <a:pt x="401523" y="135826"/>
                  </a:lnTo>
                  <a:lnTo>
                    <a:pt x="230581" y="184962"/>
                  </a:lnTo>
                  <a:lnTo>
                    <a:pt x="230581" y="219100"/>
                  </a:lnTo>
                  <a:lnTo>
                    <a:pt x="405536" y="165163"/>
                  </a:lnTo>
                  <a:lnTo>
                    <a:pt x="419925" y="175006"/>
                  </a:lnTo>
                  <a:lnTo>
                    <a:pt x="437134" y="183565"/>
                  </a:lnTo>
                  <a:lnTo>
                    <a:pt x="457123" y="190804"/>
                  </a:lnTo>
                  <a:lnTo>
                    <a:pt x="482485" y="197281"/>
                  </a:lnTo>
                  <a:lnTo>
                    <a:pt x="487768" y="198259"/>
                  </a:lnTo>
                  <a:lnTo>
                    <a:pt x="487768" y="228714"/>
                  </a:lnTo>
                  <a:lnTo>
                    <a:pt x="551218" y="228714"/>
                  </a:lnTo>
                  <a:lnTo>
                    <a:pt x="551218" y="205295"/>
                  </a:lnTo>
                  <a:lnTo>
                    <a:pt x="571182" y="205828"/>
                  </a:lnTo>
                  <a:lnTo>
                    <a:pt x="589140" y="205740"/>
                  </a:lnTo>
                  <a:lnTo>
                    <a:pt x="589140" y="228714"/>
                  </a:lnTo>
                  <a:lnTo>
                    <a:pt x="652589" y="228714"/>
                  </a:lnTo>
                  <a:lnTo>
                    <a:pt x="652589" y="137299"/>
                  </a:lnTo>
                  <a:close/>
                </a:path>
                <a:path w="883284" h="329564">
                  <a:moveTo>
                    <a:pt x="883208" y="164706"/>
                  </a:moveTo>
                  <a:lnTo>
                    <a:pt x="861491" y="116954"/>
                  </a:lnTo>
                  <a:lnTo>
                    <a:pt x="807732" y="74803"/>
                  </a:lnTo>
                  <a:lnTo>
                    <a:pt x="801344" y="71666"/>
                  </a:lnTo>
                  <a:lnTo>
                    <a:pt x="801344" y="169964"/>
                  </a:lnTo>
                  <a:lnTo>
                    <a:pt x="795528" y="194792"/>
                  </a:lnTo>
                  <a:lnTo>
                    <a:pt x="752144" y="239737"/>
                  </a:lnTo>
                  <a:lnTo>
                    <a:pt x="716622" y="259054"/>
                  </a:lnTo>
                  <a:lnTo>
                    <a:pt x="673239" y="275729"/>
                  </a:lnTo>
                  <a:lnTo>
                    <a:pt x="623011" y="289394"/>
                  </a:lnTo>
                  <a:lnTo>
                    <a:pt x="566978" y="299643"/>
                  </a:lnTo>
                  <a:lnTo>
                    <a:pt x="506171" y="306082"/>
                  </a:lnTo>
                  <a:lnTo>
                    <a:pt x="441591" y="308317"/>
                  </a:lnTo>
                  <a:lnTo>
                    <a:pt x="377012" y="306082"/>
                  </a:lnTo>
                  <a:lnTo>
                    <a:pt x="316191" y="299643"/>
                  </a:lnTo>
                  <a:lnTo>
                    <a:pt x="260159" y="289394"/>
                  </a:lnTo>
                  <a:lnTo>
                    <a:pt x="209943" y="275729"/>
                  </a:lnTo>
                  <a:lnTo>
                    <a:pt x="166560" y="259054"/>
                  </a:lnTo>
                  <a:lnTo>
                    <a:pt x="131025" y="239737"/>
                  </a:lnTo>
                  <a:lnTo>
                    <a:pt x="87655" y="194792"/>
                  </a:lnTo>
                  <a:lnTo>
                    <a:pt x="81851" y="169964"/>
                  </a:lnTo>
                  <a:lnTo>
                    <a:pt x="87655" y="145122"/>
                  </a:lnTo>
                  <a:lnTo>
                    <a:pt x="131025" y="100190"/>
                  </a:lnTo>
                  <a:lnTo>
                    <a:pt x="166560" y="80873"/>
                  </a:lnTo>
                  <a:lnTo>
                    <a:pt x="209943" y="64198"/>
                  </a:lnTo>
                  <a:lnTo>
                    <a:pt x="260159" y="50533"/>
                  </a:lnTo>
                  <a:lnTo>
                    <a:pt x="316191" y="40284"/>
                  </a:lnTo>
                  <a:lnTo>
                    <a:pt x="377012" y="33845"/>
                  </a:lnTo>
                  <a:lnTo>
                    <a:pt x="441591" y="31623"/>
                  </a:lnTo>
                  <a:lnTo>
                    <a:pt x="506171" y="33845"/>
                  </a:lnTo>
                  <a:lnTo>
                    <a:pt x="566978" y="40284"/>
                  </a:lnTo>
                  <a:lnTo>
                    <a:pt x="623011" y="50533"/>
                  </a:lnTo>
                  <a:lnTo>
                    <a:pt x="673239" y="64198"/>
                  </a:lnTo>
                  <a:lnTo>
                    <a:pt x="716622" y="80873"/>
                  </a:lnTo>
                  <a:lnTo>
                    <a:pt x="752144" y="100190"/>
                  </a:lnTo>
                  <a:lnTo>
                    <a:pt x="795528" y="145122"/>
                  </a:lnTo>
                  <a:lnTo>
                    <a:pt x="801344" y="169964"/>
                  </a:lnTo>
                  <a:lnTo>
                    <a:pt x="801344" y="71666"/>
                  </a:lnTo>
                  <a:lnTo>
                    <a:pt x="770445" y="56451"/>
                  </a:lnTo>
                  <a:lnTo>
                    <a:pt x="727075" y="40233"/>
                  </a:lnTo>
                  <a:lnTo>
                    <a:pt x="696658" y="31623"/>
                  </a:lnTo>
                  <a:lnTo>
                    <a:pt x="678268" y="26416"/>
                  </a:lnTo>
                  <a:lnTo>
                    <a:pt x="624674" y="15227"/>
                  </a:lnTo>
                  <a:lnTo>
                    <a:pt x="566928" y="6934"/>
                  </a:lnTo>
                  <a:lnTo>
                    <a:pt x="505688" y="1765"/>
                  </a:lnTo>
                  <a:lnTo>
                    <a:pt x="441591" y="0"/>
                  </a:lnTo>
                  <a:lnTo>
                    <a:pt x="377494" y="1765"/>
                  </a:lnTo>
                  <a:lnTo>
                    <a:pt x="316255" y="6934"/>
                  </a:lnTo>
                  <a:lnTo>
                    <a:pt x="258508" y="15227"/>
                  </a:lnTo>
                  <a:lnTo>
                    <a:pt x="204914" y="26416"/>
                  </a:lnTo>
                  <a:lnTo>
                    <a:pt x="156121" y="40233"/>
                  </a:lnTo>
                  <a:lnTo>
                    <a:pt x="112750" y="56451"/>
                  </a:lnTo>
                  <a:lnTo>
                    <a:pt x="75463" y="74803"/>
                  </a:lnTo>
                  <a:lnTo>
                    <a:pt x="21704" y="116954"/>
                  </a:lnTo>
                  <a:lnTo>
                    <a:pt x="0" y="164706"/>
                  </a:lnTo>
                  <a:lnTo>
                    <a:pt x="6515" y="189141"/>
                  </a:lnTo>
                  <a:lnTo>
                    <a:pt x="44894" y="234327"/>
                  </a:lnTo>
                  <a:lnTo>
                    <a:pt x="112750" y="272923"/>
                  </a:lnTo>
                  <a:lnTo>
                    <a:pt x="156121" y="289140"/>
                  </a:lnTo>
                  <a:lnTo>
                    <a:pt x="204914" y="302971"/>
                  </a:lnTo>
                  <a:lnTo>
                    <a:pt x="258508" y="314147"/>
                  </a:lnTo>
                  <a:lnTo>
                    <a:pt x="316255" y="322453"/>
                  </a:lnTo>
                  <a:lnTo>
                    <a:pt x="377494" y="327609"/>
                  </a:lnTo>
                  <a:lnTo>
                    <a:pt x="441591" y="329387"/>
                  </a:lnTo>
                  <a:lnTo>
                    <a:pt x="505688" y="327609"/>
                  </a:lnTo>
                  <a:lnTo>
                    <a:pt x="566928" y="322453"/>
                  </a:lnTo>
                  <a:lnTo>
                    <a:pt x="624674" y="314147"/>
                  </a:lnTo>
                  <a:lnTo>
                    <a:pt x="678268" y="302971"/>
                  </a:lnTo>
                  <a:lnTo>
                    <a:pt x="727075" y="289140"/>
                  </a:lnTo>
                  <a:lnTo>
                    <a:pt x="770445" y="272923"/>
                  </a:lnTo>
                  <a:lnTo>
                    <a:pt x="807732" y="254571"/>
                  </a:lnTo>
                  <a:lnTo>
                    <a:pt x="861491" y="212432"/>
                  </a:lnTo>
                  <a:lnTo>
                    <a:pt x="876681" y="189141"/>
                  </a:lnTo>
                  <a:lnTo>
                    <a:pt x="883208" y="164706"/>
                  </a:lnTo>
                  <a:close/>
                </a:path>
              </a:pathLst>
            </a:custGeom>
            <a:solidFill>
              <a:srgbClr val="E97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10328605" y="6089738"/>
              <a:ext cx="883919" cy="340360"/>
            </a:xfrm>
            <a:custGeom>
              <a:avLst/>
              <a:gdLst/>
              <a:ahLst/>
              <a:cxnLst/>
              <a:rect l="l" t="t" r="r" b="b"/>
              <a:pathLst>
                <a:path w="883920" h="340360">
                  <a:moveTo>
                    <a:pt x="652945" y="124980"/>
                  </a:moveTo>
                  <a:lnTo>
                    <a:pt x="589495" y="124980"/>
                  </a:lnTo>
                  <a:lnTo>
                    <a:pt x="589495" y="169125"/>
                  </a:lnTo>
                  <a:lnTo>
                    <a:pt x="571868" y="169341"/>
                  </a:lnTo>
                  <a:lnTo>
                    <a:pt x="561975" y="169125"/>
                  </a:lnTo>
                  <a:lnTo>
                    <a:pt x="551573" y="168605"/>
                  </a:lnTo>
                  <a:lnTo>
                    <a:pt x="551573" y="124980"/>
                  </a:lnTo>
                  <a:lnTo>
                    <a:pt x="488124" y="124980"/>
                  </a:lnTo>
                  <a:lnTo>
                    <a:pt x="488124" y="156121"/>
                  </a:lnTo>
                  <a:lnTo>
                    <a:pt x="477227" y="151218"/>
                  </a:lnTo>
                  <a:lnTo>
                    <a:pt x="467334" y="145300"/>
                  </a:lnTo>
                  <a:lnTo>
                    <a:pt x="458660" y="138277"/>
                  </a:lnTo>
                  <a:lnTo>
                    <a:pt x="451459" y="130048"/>
                  </a:lnTo>
                  <a:lnTo>
                    <a:pt x="401878" y="123520"/>
                  </a:lnTo>
                  <a:lnTo>
                    <a:pt x="230936" y="172669"/>
                  </a:lnTo>
                  <a:lnTo>
                    <a:pt x="230936" y="206794"/>
                  </a:lnTo>
                  <a:lnTo>
                    <a:pt x="405892" y="152831"/>
                  </a:lnTo>
                  <a:lnTo>
                    <a:pt x="420281" y="162687"/>
                  </a:lnTo>
                  <a:lnTo>
                    <a:pt x="437489" y="171246"/>
                  </a:lnTo>
                  <a:lnTo>
                    <a:pt x="457479" y="178485"/>
                  </a:lnTo>
                  <a:lnTo>
                    <a:pt x="482841" y="184962"/>
                  </a:lnTo>
                  <a:lnTo>
                    <a:pt x="488124" y="185953"/>
                  </a:lnTo>
                  <a:lnTo>
                    <a:pt x="488124" y="216420"/>
                  </a:lnTo>
                  <a:lnTo>
                    <a:pt x="551573" y="216420"/>
                  </a:lnTo>
                  <a:lnTo>
                    <a:pt x="551573" y="193001"/>
                  </a:lnTo>
                  <a:lnTo>
                    <a:pt x="571538" y="193522"/>
                  </a:lnTo>
                  <a:lnTo>
                    <a:pt x="589495" y="193433"/>
                  </a:lnTo>
                  <a:lnTo>
                    <a:pt x="589495" y="216420"/>
                  </a:lnTo>
                  <a:lnTo>
                    <a:pt x="652945" y="216420"/>
                  </a:lnTo>
                  <a:lnTo>
                    <a:pt x="652945" y="124980"/>
                  </a:lnTo>
                  <a:close/>
                </a:path>
                <a:path w="883920" h="340360">
                  <a:moveTo>
                    <a:pt x="754138" y="169964"/>
                  </a:moveTo>
                  <a:lnTo>
                    <a:pt x="747776" y="145796"/>
                  </a:lnTo>
                  <a:lnTo>
                    <a:pt x="740435" y="136728"/>
                  </a:lnTo>
                  <a:lnTo>
                    <a:pt x="740435" y="169964"/>
                  </a:lnTo>
                  <a:lnTo>
                    <a:pt x="732536" y="196253"/>
                  </a:lnTo>
                  <a:lnTo>
                    <a:pt x="674776" y="241719"/>
                  </a:lnTo>
                  <a:lnTo>
                    <a:pt x="628523" y="259511"/>
                  </a:lnTo>
                  <a:lnTo>
                    <a:pt x="573087" y="273075"/>
                  </a:lnTo>
                  <a:lnTo>
                    <a:pt x="510298" y="281724"/>
                  </a:lnTo>
                  <a:lnTo>
                    <a:pt x="441947" y="284759"/>
                  </a:lnTo>
                  <a:lnTo>
                    <a:pt x="373583" y="281724"/>
                  </a:lnTo>
                  <a:lnTo>
                    <a:pt x="310794" y="273075"/>
                  </a:lnTo>
                  <a:lnTo>
                    <a:pt x="255371" y="259511"/>
                  </a:lnTo>
                  <a:lnTo>
                    <a:pt x="209118" y="241719"/>
                  </a:lnTo>
                  <a:lnTo>
                    <a:pt x="173850" y="220408"/>
                  </a:lnTo>
                  <a:lnTo>
                    <a:pt x="143471" y="169964"/>
                  </a:lnTo>
                  <a:lnTo>
                    <a:pt x="151358" y="143675"/>
                  </a:lnTo>
                  <a:lnTo>
                    <a:pt x="209118" y="98209"/>
                  </a:lnTo>
                  <a:lnTo>
                    <a:pt x="255371" y="80429"/>
                  </a:lnTo>
                  <a:lnTo>
                    <a:pt x="310794" y="66852"/>
                  </a:lnTo>
                  <a:lnTo>
                    <a:pt x="373583" y="58204"/>
                  </a:lnTo>
                  <a:lnTo>
                    <a:pt x="441947" y="55168"/>
                  </a:lnTo>
                  <a:lnTo>
                    <a:pt x="510298" y="58204"/>
                  </a:lnTo>
                  <a:lnTo>
                    <a:pt x="573087" y="66852"/>
                  </a:lnTo>
                  <a:lnTo>
                    <a:pt x="628523" y="80429"/>
                  </a:lnTo>
                  <a:lnTo>
                    <a:pt x="674776" y="98209"/>
                  </a:lnTo>
                  <a:lnTo>
                    <a:pt x="710044" y="119532"/>
                  </a:lnTo>
                  <a:lnTo>
                    <a:pt x="740435" y="169964"/>
                  </a:lnTo>
                  <a:lnTo>
                    <a:pt x="740435" y="136728"/>
                  </a:lnTo>
                  <a:lnTo>
                    <a:pt x="700747" y="102882"/>
                  </a:lnTo>
                  <a:lnTo>
                    <a:pt x="662597" y="85115"/>
                  </a:lnTo>
                  <a:lnTo>
                    <a:pt x="616369" y="70434"/>
                  </a:lnTo>
                  <a:lnTo>
                    <a:pt x="563346" y="59359"/>
                  </a:lnTo>
                  <a:lnTo>
                    <a:pt x="528320" y="55168"/>
                  </a:lnTo>
                  <a:lnTo>
                    <a:pt x="504786" y="52349"/>
                  </a:lnTo>
                  <a:lnTo>
                    <a:pt x="441947" y="49911"/>
                  </a:lnTo>
                  <a:lnTo>
                    <a:pt x="379107" y="52349"/>
                  </a:lnTo>
                  <a:lnTo>
                    <a:pt x="320548" y="59359"/>
                  </a:lnTo>
                  <a:lnTo>
                    <a:pt x="267525" y="70434"/>
                  </a:lnTo>
                  <a:lnTo>
                    <a:pt x="221297" y="85115"/>
                  </a:lnTo>
                  <a:lnTo>
                    <a:pt x="183146" y="102882"/>
                  </a:lnTo>
                  <a:lnTo>
                    <a:pt x="136105" y="145796"/>
                  </a:lnTo>
                  <a:lnTo>
                    <a:pt x="129755" y="169964"/>
                  </a:lnTo>
                  <a:lnTo>
                    <a:pt x="136105" y="194132"/>
                  </a:lnTo>
                  <a:lnTo>
                    <a:pt x="183146" y="237045"/>
                  </a:lnTo>
                  <a:lnTo>
                    <a:pt x="221297" y="254825"/>
                  </a:lnTo>
                  <a:lnTo>
                    <a:pt x="267525" y="269494"/>
                  </a:lnTo>
                  <a:lnTo>
                    <a:pt x="320548" y="280581"/>
                  </a:lnTo>
                  <a:lnTo>
                    <a:pt x="379107" y="287591"/>
                  </a:lnTo>
                  <a:lnTo>
                    <a:pt x="441947" y="290029"/>
                  </a:lnTo>
                  <a:lnTo>
                    <a:pt x="504786" y="287591"/>
                  </a:lnTo>
                  <a:lnTo>
                    <a:pt x="528408" y="284759"/>
                  </a:lnTo>
                  <a:lnTo>
                    <a:pt x="563346" y="280581"/>
                  </a:lnTo>
                  <a:lnTo>
                    <a:pt x="616369" y="269494"/>
                  </a:lnTo>
                  <a:lnTo>
                    <a:pt x="662597" y="254825"/>
                  </a:lnTo>
                  <a:lnTo>
                    <a:pt x="700747" y="237045"/>
                  </a:lnTo>
                  <a:lnTo>
                    <a:pt x="747776" y="194132"/>
                  </a:lnTo>
                  <a:lnTo>
                    <a:pt x="754138" y="169964"/>
                  </a:lnTo>
                  <a:close/>
                </a:path>
                <a:path w="883920" h="340360">
                  <a:moveTo>
                    <a:pt x="883907" y="169964"/>
                  </a:moveTo>
                  <a:lnTo>
                    <a:pt x="865200" y="120878"/>
                  </a:lnTo>
                  <a:lnTo>
                    <a:pt x="812698" y="77419"/>
                  </a:lnTo>
                  <a:lnTo>
                    <a:pt x="801700" y="71818"/>
                  </a:lnTo>
                  <a:lnTo>
                    <a:pt x="801700" y="169964"/>
                  </a:lnTo>
                  <a:lnTo>
                    <a:pt x="795896" y="194805"/>
                  </a:lnTo>
                  <a:lnTo>
                    <a:pt x="752513" y="239737"/>
                  </a:lnTo>
                  <a:lnTo>
                    <a:pt x="716978" y="259054"/>
                  </a:lnTo>
                  <a:lnTo>
                    <a:pt x="673595" y="275742"/>
                  </a:lnTo>
                  <a:lnTo>
                    <a:pt x="623379" y="289407"/>
                  </a:lnTo>
                  <a:lnTo>
                    <a:pt x="567347" y="299643"/>
                  </a:lnTo>
                  <a:lnTo>
                    <a:pt x="506526" y="306082"/>
                  </a:lnTo>
                  <a:lnTo>
                    <a:pt x="441947" y="308317"/>
                  </a:lnTo>
                  <a:lnTo>
                    <a:pt x="377367" y="306082"/>
                  </a:lnTo>
                  <a:lnTo>
                    <a:pt x="316547" y="299643"/>
                  </a:lnTo>
                  <a:lnTo>
                    <a:pt x="260515" y="289407"/>
                  </a:lnTo>
                  <a:lnTo>
                    <a:pt x="210299" y="275742"/>
                  </a:lnTo>
                  <a:lnTo>
                    <a:pt x="166916" y="259054"/>
                  </a:lnTo>
                  <a:lnTo>
                    <a:pt x="131394" y="239737"/>
                  </a:lnTo>
                  <a:lnTo>
                    <a:pt x="88011" y="194805"/>
                  </a:lnTo>
                  <a:lnTo>
                    <a:pt x="82207" y="169964"/>
                  </a:lnTo>
                  <a:lnTo>
                    <a:pt x="88011" y="145122"/>
                  </a:lnTo>
                  <a:lnTo>
                    <a:pt x="131394" y="100190"/>
                  </a:lnTo>
                  <a:lnTo>
                    <a:pt x="166916" y="80873"/>
                  </a:lnTo>
                  <a:lnTo>
                    <a:pt x="210299" y="64185"/>
                  </a:lnTo>
                  <a:lnTo>
                    <a:pt x="260515" y="50520"/>
                  </a:lnTo>
                  <a:lnTo>
                    <a:pt x="316547" y="40284"/>
                  </a:lnTo>
                  <a:lnTo>
                    <a:pt x="377367" y="33845"/>
                  </a:lnTo>
                  <a:lnTo>
                    <a:pt x="441947" y="31610"/>
                  </a:lnTo>
                  <a:lnTo>
                    <a:pt x="506526" y="33845"/>
                  </a:lnTo>
                  <a:lnTo>
                    <a:pt x="567347" y="40284"/>
                  </a:lnTo>
                  <a:lnTo>
                    <a:pt x="623379" y="50520"/>
                  </a:lnTo>
                  <a:lnTo>
                    <a:pt x="673595" y="64185"/>
                  </a:lnTo>
                  <a:lnTo>
                    <a:pt x="716978" y="80873"/>
                  </a:lnTo>
                  <a:lnTo>
                    <a:pt x="752513" y="100190"/>
                  </a:lnTo>
                  <a:lnTo>
                    <a:pt x="795896" y="145122"/>
                  </a:lnTo>
                  <a:lnTo>
                    <a:pt x="801700" y="169964"/>
                  </a:lnTo>
                  <a:lnTo>
                    <a:pt x="801700" y="71818"/>
                  </a:lnTo>
                  <a:lnTo>
                    <a:pt x="775500" y="58458"/>
                  </a:lnTo>
                  <a:lnTo>
                    <a:pt x="731901" y="41694"/>
                  </a:lnTo>
                  <a:lnTo>
                    <a:pt x="697166" y="31610"/>
                  </a:lnTo>
                  <a:lnTo>
                    <a:pt x="682599" y="27381"/>
                  </a:lnTo>
                  <a:lnTo>
                    <a:pt x="628269" y="15798"/>
                  </a:lnTo>
                  <a:lnTo>
                    <a:pt x="569595" y="7200"/>
                  </a:lnTo>
                  <a:lnTo>
                    <a:pt x="507250" y="1841"/>
                  </a:lnTo>
                  <a:lnTo>
                    <a:pt x="441947" y="0"/>
                  </a:lnTo>
                  <a:lnTo>
                    <a:pt x="376643" y="1841"/>
                  </a:lnTo>
                  <a:lnTo>
                    <a:pt x="314312" y="7200"/>
                  </a:lnTo>
                  <a:lnTo>
                    <a:pt x="255638" y="15798"/>
                  </a:lnTo>
                  <a:lnTo>
                    <a:pt x="201307" y="27381"/>
                  </a:lnTo>
                  <a:lnTo>
                    <a:pt x="152006" y="41694"/>
                  </a:lnTo>
                  <a:lnTo>
                    <a:pt x="108407" y="58458"/>
                  </a:lnTo>
                  <a:lnTo>
                    <a:pt x="71208" y="77419"/>
                  </a:lnTo>
                  <a:lnTo>
                    <a:pt x="18707" y="120878"/>
                  </a:lnTo>
                  <a:lnTo>
                    <a:pt x="0" y="169964"/>
                  </a:lnTo>
                  <a:lnTo>
                    <a:pt x="4787" y="195084"/>
                  </a:lnTo>
                  <a:lnTo>
                    <a:pt x="41071" y="241617"/>
                  </a:lnTo>
                  <a:lnTo>
                    <a:pt x="108407" y="281482"/>
                  </a:lnTo>
                  <a:lnTo>
                    <a:pt x="152006" y="298246"/>
                  </a:lnTo>
                  <a:lnTo>
                    <a:pt x="201307" y="312559"/>
                  </a:lnTo>
                  <a:lnTo>
                    <a:pt x="255638" y="324142"/>
                  </a:lnTo>
                  <a:lnTo>
                    <a:pt x="314312" y="332740"/>
                  </a:lnTo>
                  <a:lnTo>
                    <a:pt x="376643" y="338099"/>
                  </a:lnTo>
                  <a:lnTo>
                    <a:pt x="441947" y="339940"/>
                  </a:lnTo>
                  <a:lnTo>
                    <a:pt x="507250" y="338099"/>
                  </a:lnTo>
                  <a:lnTo>
                    <a:pt x="569595" y="332740"/>
                  </a:lnTo>
                  <a:lnTo>
                    <a:pt x="628269" y="324142"/>
                  </a:lnTo>
                  <a:lnTo>
                    <a:pt x="682599" y="312559"/>
                  </a:lnTo>
                  <a:lnTo>
                    <a:pt x="697191" y="308317"/>
                  </a:lnTo>
                  <a:lnTo>
                    <a:pt x="731901" y="298246"/>
                  </a:lnTo>
                  <a:lnTo>
                    <a:pt x="775500" y="281482"/>
                  </a:lnTo>
                  <a:lnTo>
                    <a:pt x="812698" y="262509"/>
                  </a:lnTo>
                  <a:lnTo>
                    <a:pt x="865200" y="219049"/>
                  </a:lnTo>
                  <a:lnTo>
                    <a:pt x="879119" y="195084"/>
                  </a:lnTo>
                  <a:lnTo>
                    <a:pt x="883907" y="169964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10328610" y="6089740"/>
              <a:ext cx="883919" cy="250825"/>
            </a:xfrm>
            <a:custGeom>
              <a:avLst/>
              <a:gdLst/>
              <a:ahLst/>
              <a:cxnLst/>
              <a:rect l="l" t="t" r="r" b="b"/>
              <a:pathLst>
                <a:path w="883920" h="250825">
                  <a:moveTo>
                    <a:pt x="883907" y="0"/>
                  </a:moveTo>
                  <a:lnTo>
                    <a:pt x="0" y="0"/>
                  </a:lnTo>
                  <a:lnTo>
                    <a:pt x="0" y="80289"/>
                  </a:lnTo>
                  <a:lnTo>
                    <a:pt x="18712" y="129371"/>
                  </a:lnTo>
                  <a:lnTo>
                    <a:pt x="71203" y="172829"/>
                  </a:lnTo>
                  <a:lnTo>
                    <a:pt x="108406" y="191792"/>
                  </a:lnTo>
                  <a:lnTo>
                    <a:pt x="152002" y="208558"/>
                  </a:lnTo>
                  <a:lnTo>
                    <a:pt x="201307" y="222867"/>
                  </a:lnTo>
                  <a:lnTo>
                    <a:pt x="255638" y="234454"/>
                  </a:lnTo>
                  <a:lnTo>
                    <a:pt x="314311" y="243056"/>
                  </a:lnTo>
                  <a:lnTo>
                    <a:pt x="376642" y="248410"/>
                  </a:lnTo>
                  <a:lnTo>
                    <a:pt x="441947" y="250253"/>
                  </a:lnTo>
                  <a:lnTo>
                    <a:pt x="507255" y="248410"/>
                  </a:lnTo>
                  <a:lnTo>
                    <a:pt x="569588" y="243056"/>
                  </a:lnTo>
                  <a:lnTo>
                    <a:pt x="628263" y="234454"/>
                  </a:lnTo>
                  <a:lnTo>
                    <a:pt x="682596" y="222867"/>
                  </a:lnTo>
                  <a:lnTo>
                    <a:pt x="731902" y="208558"/>
                  </a:lnTo>
                  <a:lnTo>
                    <a:pt x="775499" y="191792"/>
                  </a:lnTo>
                  <a:lnTo>
                    <a:pt x="812703" y="172829"/>
                  </a:lnTo>
                  <a:lnTo>
                    <a:pt x="865194" y="129371"/>
                  </a:lnTo>
                  <a:lnTo>
                    <a:pt x="883907" y="80289"/>
                  </a:lnTo>
                  <a:lnTo>
                    <a:pt x="883907" y="0"/>
                  </a:lnTo>
                  <a:close/>
                </a:path>
              </a:pathLst>
            </a:custGeom>
            <a:solidFill>
              <a:srgbClr val="FF9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7" name="object 117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0643293" y="6131001"/>
              <a:ext cx="127261" cy="209550"/>
            </a:xfrm>
            <a:prstGeom prst="rect">
              <a:avLst/>
            </a:prstGeom>
          </p:spPr>
        </p:pic>
        <p:sp>
          <p:nvSpPr>
            <p:cNvPr id="118" name="object 118"/>
            <p:cNvSpPr/>
            <p:nvPr/>
          </p:nvSpPr>
          <p:spPr>
            <a:xfrm>
              <a:off x="10328605" y="6090068"/>
              <a:ext cx="614045" cy="249554"/>
            </a:xfrm>
            <a:custGeom>
              <a:avLst/>
              <a:gdLst/>
              <a:ahLst/>
              <a:cxnLst/>
              <a:rect l="l" t="t" r="r" b="b"/>
              <a:pathLst>
                <a:path w="614045" h="249554">
                  <a:moveTo>
                    <a:pt x="297180" y="0"/>
                  </a:moveTo>
                  <a:lnTo>
                    <a:pt x="0" y="0"/>
                  </a:lnTo>
                  <a:lnTo>
                    <a:pt x="0" y="79971"/>
                  </a:lnTo>
                  <a:lnTo>
                    <a:pt x="22110" y="133184"/>
                  </a:lnTo>
                  <a:lnTo>
                    <a:pt x="83731" y="179489"/>
                  </a:lnTo>
                  <a:lnTo>
                    <a:pt x="127139" y="199212"/>
                  </a:lnTo>
                  <a:lnTo>
                    <a:pt x="177787" y="216179"/>
                  </a:lnTo>
                  <a:lnTo>
                    <a:pt x="234759" y="230073"/>
                  </a:lnTo>
                  <a:lnTo>
                    <a:pt x="297180" y="240550"/>
                  </a:lnTo>
                  <a:lnTo>
                    <a:pt x="297180" y="0"/>
                  </a:lnTo>
                  <a:close/>
                </a:path>
                <a:path w="614045" h="249554">
                  <a:moveTo>
                    <a:pt x="495731" y="40932"/>
                  </a:moveTo>
                  <a:lnTo>
                    <a:pt x="474700" y="40932"/>
                  </a:lnTo>
                  <a:lnTo>
                    <a:pt x="474700" y="249389"/>
                  </a:lnTo>
                  <a:lnTo>
                    <a:pt x="495731" y="248615"/>
                  </a:lnTo>
                  <a:lnTo>
                    <a:pt x="495731" y="40932"/>
                  </a:lnTo>
                  <a:close/>
                </a:path>
                <a:path w="614045" h="249554">
                  <a:moveTo>
                    <a:pt x="558774" y="40944"/>
                  </a:moveTo>
                  <a:lnTo>
                    <a:pt x="544398" y="40944"/>
                  </a:lnTo>
                  <a:lnTo>
                    <a:pt x="544398" y="245287"/>
                  </a:lnTo>
                  <a:lnTo>
                    <a:pt x="558774" y="243878"/>
                  </a:lnTo>
                  <a:lnTo>
                    <a:pt x="558774" y="40944"/>
                  </a:lnTo>
                  <a:close/>
                </a:path>
                <a:path w="614045" h="249554">
                  <a:moveTo>
                    <a:pt x="613778" y="40932"/>
                  </a:moveTo>
                  <a:lnTo>
                    <a:pt x="599389" y="40932"/>
                  </a:lnTo>
                  <a:lnTo>
                    <a:pt x="599389" y="238772"/>
                  </a:lnTo>
                  <a:lnTo>
                    <a:pt x="613778" y="236601"/>
                  </a:lnTo>
                  <a:lnTo>
                    <a:pt x="613778" y="40932"/>
                  </a:lnTo>
                  <a:close/>
                </a:path>
              </a:pathLst>
            </a:custGeom>
            <a:solidFill>
              <a:srgbClr val="E97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10328606" y="5919768"/>
              <a:ext cx="883919" cy="340360"/>
            </a:xfrm>
            <a:custGeom>
              <a:avLst/>
              <a:gdLst/>
              <a:ahLst/>
              <a:cxnLst/>
              <a:rect l="l" t="t" r="r" b="b"/>
              <a:pathLst>
                <a:path w="883920" h="340360">
                  <a:moveTo>
                    <a:pt x="441947" y="0"/>
                  </a:moveTo>
                  <a:lnTo>
                    <a:pt x="376642" y="1842"/>
                  </a:lnTo>
                  <a:lnTo>
                    <a:pt x="314311" y="7196"/>
                  </a:lnTo>
                  <a:lnTo>
                    <a:pt x="255638" y="15797"/>
                  </a:lnTo>
                  <a:lnTo>
                    <a:pt x="201307" y="27382"/>
                  </a:lnTo>
                  <a:lnTo>
                    <a:pt x="152002" y="41690"/>
                  </a:lnTo>
                  <a:lnTo>
                    <a:pt x="108406" y="58456"/>
                  </a:lnTo>
                  <a:lnTo>
                    <a:pt x="71203" y="77418"/>
                  </a:lnTo>
                  <a:lnTo>
                    <a:pt x="18712" y="120877"/>
                  </a:lnTo>
                  <a:lnTo>
                    <a:pt x="0" y="169964"/>
                  </a:lnTo>
                  <a:lnTo>
                    <a:pt x="4792" y="195082"/>
                  </a:lnTo>
                  <a:lnTo>
                    <a:pt x="41077" y="241620"/>
                  </a:lnTo>
                  <a:lnTo>
                    <a:pt x="108406" y="281477"/>
                  </a:lnTo>
                  <a:lnTo>
                    <a:pt x="152002" y="298242"/>
                  </a:lnTo>
                  <a:lnTo>
                    <a:pt x="201307" y="312548"/>
                  </a:lnTo>
                  <a:lnTo>
                    <a:pt x="255638" y="324132"/>
                  </a:lnTo>
                  <a:lnTo>
                    <a:pt x="314311" y="332732"/>
                  </a:lnTo>
                  <a:lnTo>
                    <a:pt x="376642" y="338085"/>
                  </a:lnTo>
                  <a:lnTo>
                    <a:pt x="441947" y="339928"/>
                  </a:lnTo>
                  <a:lnTo>
                    <a:pt x="507258" y="338085"/>
                  </a:lnTo>
                  <a:lnTo>
                    <a:pt x="569593" y="332732"/>
                  </a:lnTo>
                  <a:lnTo>
                    <a:pt x="628269" y="324132"/>
                  </a:lnTo>
                  <a:lnTo>
                    <a:pt x="682601" y="312548"/>
                  </a:lnTo>
                  <a:lnTo>
                    <a:pt x="731908" y="298242"/>
                  </a:lnTo>
                  <a:lnTo>
                    <a:pt x="775504" y="281477"/>
                  </a:lnTo>
                  <a:lnTo>
                    <a:pt x="812706" y="262515"/>
                  </a:lnTo>
                  <a:lnTo>
                    <a:pt x="865195" y="219055"/>
                  </a:lnTo>
                  <a:lnTo>
                    <a:pt x="883907" y="169964"/>
                  </a:lnTo>
                  <a:lnTo>
                    <a:pt x="879115" y="144848"/>
                  </a:lnTo>
                  <a:lnTo>
                    <a:pt x="842831" y="98312"/>
                  </a:lnTo>
                  <a:lnTo>
                    <a:pt x="775504" y="58456"/>
                  </a:lnTo>
                  <a:lnTo>
                    <a:pt x="731908" y="41690"/>
                  </a:lnTo>
                  <a:lnTo>
                    <a:pt x="682601" y="27382"/>
                  </a:lnTo>
                  <a:lnTo>
                    <a:pt x="628269" y="15797"/>
                  </a:lnTo>
                  <a:lnTo>
                    <a:pt x="569593" y="7196"/>
                  </a:lnTo>
                  <a:lnTo>
                    <a:pt x="507258" y="1842"/>
                  </a:lnTo>
                  <a:lnTo>
                    <a:pt x="441947" y="0"/>
                  </a:lnTo>
                  <a:close/>
                </a:path>
              </a:pathLst>
            </a:custGeom>
            <a:solidFill>
              <a:srgbClr val="FF9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0" name="object 120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10328605" y="5920447"/>
              <a:ext cx="690968" cy="339242"/>
            </a:xfrm>
            <a:prstGeom prst="rect">
              <a:avLst/>
            </a:prstGeom>
          </p:spPr>
        </p:pic>
        <p:sp>
          <p:nvSpPr>
            <p:cNvPr id="121" name="object 121"/>
            <p:cNvSpPr/>
            <p:nvPr/>
          </p:nvSpPr>
          <p:spPr>
            <a:xfrm>
              <a:off x="10328961" y="5930328"/>
              <a:ext cx="883285" cy="329565"/>
            </a:xfrm>
            <a:custGeom>
              <a:avLst/>
              <a:gdLst/>
              <a:ahLst/>
              <a:cxnLst/>
              <a:rect l="l" t="t" r="r" b="b"/>
              <a:pathLst>
                <a:path w="883284" h="329564">
                  <a:moveTo>
                    <a:pt x="652589" y="137299"/>
                  </a:moveTo>
                  <a:lnTo>
                    <a:pt x="589140" y="137299"/>
                  </a:lnTo>
                  <a:lnTo>
                    <a:pt x="589140" y="181432"/>
                  </a:lnTo>
                  <a:lnTo>
                    <a:pt x="571512" y="181648"/>
                  </a:lnTo>
                  <a:lnTo>
                    <a:pt x="561619" y="181419"/>
                  </a:lnTo>
                  <a:lnTo>
                    <a:pt x="551218" y="180911"/>
                  </a:lnTo>
                  <a:lnTo>
                    <a:pt x="551218" y="137299"/>
                  </a:lnTo>
                  <a:lnTo>
                    <a:pt x="487768" y="137299"/>
                  </a:lnTo>
                  <a:lnTo>
                    <a:pt x="487768" y="168440"/>
                  </a:lnTo>
                  <a:lnTo>
                    <a:pt x="476872" y="163550"/>
                  </a:lnTo>
                  <a:lnTo>
                    <a:pt x="466979" y="157632"/>
                  </a:lnTo>
                  <a:lnTo>
                    <a:pt x="458304" y="150596"/>
                  </a:lnTo>
                  <a:lnTo>
                    <a:pt x="451104" y="142354"/>
                  </a:lnTo>
                  <a:lnTo>
                    <a:pt x="401523" y="135826"/>
                  </a:lnTo>
                  <a:lnTo>
                    <a:pt x="230581" y="184962"/>
                  </a:lnTo>
                  <a:lnTo>
                    <a:pt x="230581" y="219087"/>
                  </a:lnTo>
                  <a:lnTo>
                    <a:pt x="405536" y="165163"/>
                  </a:lnTo>
                  <a:lnTo>
                    <a:pt x="419925" y="175006"/>
                  </a:lnTo>
                  <a:lnTo>
                    <a:pt x="437134" y="183553"/>
                  </a:lnTo>
                  <a:lnTo>
                    <a:pt x="457123" y="190792"/>
                  </a:lnTo>
                  <a:lnTo>
                    <a:pt x="482485" y="197281"/>
                  </a:lnTo>
                  <a:lnTo>
                    <a:pt x="487768" y="198247"/>
                  </a:lnTo>
                  <a:lnTo>
                    <a:pt x="487768" y="228714"/>
                  </a:lnTo>
                  <a:lnTo>
                    <a:pt x="551218" y="228714"/>
                  </a:lnTo>
                  <a:lnTo>
                    <a:pt x="551218" y="205295"/>
                  </a:lnTo>
                  <a:lnTo>
                    <a:pt x="571182" y="205828"/>
                  </a:lnTo>
                  <a:lnTo>
                    <a:pt x="589140" y="205740"/>
                  </a:lnTo>
                  <a:lnTo>
                    <a:pt x="589140" y="228714"/>
                  </a:lnTo>
                  <a:lnTo>
                    <a:pt x="652589" y="228714"/>
                  </a:lnTo>
                  <a:lnTo>
                    <a:pt x="652589" y="137299"/>
                  </a:lnTo>
                  <a:close/>
                </a:path>
                <a:path w="883284" h="329564">
                  <a:moveTo>
                    <a:pt x="883208" y="164693"/>
                  </a:moveTo>
                  <a:lnTo>
                    <a:pt x="861491" y="116954"/>
                  </a:lnTo>
                  <a:lnTo>
                    <a:pt x="807732" y="74803"/>
                  </a:lnTo>
                  <a:lnTo>
                    <a:pt x="801344" y="71666"/>
                  </a:lnTo>
                  <a:lnTo>
                    <a:pt x="801344" y="169964"/>
                  </a:lnTo>
                  <a:lnTo>
                    <a:pt x="795528" y="194792"/>
                  </a:lnTo>
                  <a:lnTo>
                    <a:pt x="752144" y="239737"/>
                  </a:lnTo>
                  <a:lnTo>
                    <a:pt x="716622" y="259054"/>
                  </a:lnTo>
                  <a:lnTo>
                    <a:pt x="673239" y="275729"/>
                  </a:lnTo>
                  <a:lnTo>
                    <a:pt x="623011" y="289394"/>
                  </a:lnTo>
                  <a:lnTo>
                    <a:pt x="566978" y="299643"/>
                  </a:lnTo>
                  <a:lnTo>
                    <a:pt x="506171" y="306082"/>
                  </a:lnTo>
                  <a:lnTo>
                    <a:pt x="441591" y="308317"/>
                  </a:lnTo>
                  <a:lnTo>
                    <a:pt x="377012" y="306082"/>
                  </a:lnTo>
                  <a:lnTo>
                    <a:pt x="316191" y="299643"/>
                  </a:lnTo>
                  <a:lnTo>
                    <a:pt x="260159" y="289394"/>
                  </a:lnTo>
                  <a:lnTo>
                    <a:pt x="209943" y="275729"/>
                  </a:lnTo>
                  <a:lnTo>
                    <a:pt x="166560" y="259054"/>
                  </a:lnTo>
                  <a:lnTo>
                    <a:pt x="131025" y="239737"/>
                  </a:lnTo>
                  <a:lnTo>
                    <a:pt x="87655" y="194792"/>
                  </a:lnTo>
                  <a:lnTo>
                    <a:pt x="81851" y="169964"/>
                  </a:lnTo>
                  <a:lnTo>
                    <a:pt x="87655" y="145122"/>
                  </a:lnTo>
                  <a:lnTo>
                    <a:pt x="131025" y="100190"/>
                  </a:lnTo>
                  <a:lnTo>
                    <a:pt x="166560" y="80873"/>
                  </a:lnTo>
                  <a:lnTo>
                    <a:pt x="209943" y="64198"/>
                  </a:lnTo>
                  <a:lnTo>
                    <a:pt x="260159" y="50533"/>
                  </a:lnTo>
                  <a:lnTo>
                    <a:pt x="316191" y="40284"/>
                  </a:lnTo>
                  <a:lnTo>
                    <a:pt x="377012" y="33845"/>
                  </a:lnTo>
                  <a:lnTo>
                    <a:pt x="441591" y="31623"/>
                  </a:lnTo>
                  <a:lnTo>
                    <a:pt x="506171" y="33845"/>
                  </a:lnTo>
                  <a:lnTo>
                    <a:pt x="566978" y="40284"/>
                  </a:lnTo>
                  <a:lnTo>
                    <a:pt x="623011" y="50533"/>
                  </a:lnTo>
                  <a:lnTo>
                    <a:pt x="673239" y="64198"/>
                  </a:lnTo>
                  <a:lnTo>
                    <a:pt x="716622" y="80873"/>
                  </a:lnTo>
                  <a:lnTo>
                    <a:pt x="752144" y="100190"/>
                  </a:lnTo>
                  <a:lnTo>
                    <a:pt x="795528" y="145122"/>
                  </a:lnTo>
                  <a:lnTo>
                    <a:pt x="801344" y="169964"/>
                  </a:lnTo>
                  <a:lnTo>
                    <a:pt x="801344" y="71666"/>
                  </a:lnTo>
                  <a:lnTo>
                    <a:pt x="770445" y="56451"/>
                  </a:lnTo>
                  <a:lnTo>
                    <a:pt x="727075" y="40233"/>
                  </a:lnTo>
                  <a:lnTo>
                    <a:pt x="696658" y="31623"/>
                  </a:lnTo>
                  <a:lnTo>
                    <a:pt x="678268" y="26416"/>
                  </a:lnTo>
                  <a:lnTo>
                    <a:pt x="624674" y="15227"/>
                  </a:lnTo>
                  <a:lnTo>
                    <a:pt x="566928" y="6934"/>
                  </a:lnTo>
                  <a:lnTo>
                    <a:pt x="505688" y="1765"/>
                  </a:lnTo>
                  <a:lnTo>
                    <a:pt x="441591" y="0"/>
                  </a:lnTo>
                  <a:lnTo>
                    <a:pt x="377494" y="1765"/>
                  </a:lnTo>
                  <a:lnTo>
                    <a:pt x="316255" y="6934"/>
                  </a:lnTo>
                  <a:lnTo>
                    <a:pt x="258508" y="15227"/>
                  </a:lnTo>
                  <a:lnTo>
                    <a:pt x="204914" y="26416"/>
                  </a:lnTo>
                  <a:lnTo>
                    <a:pt x="156121" y="40233"/>
                  </a:lnTo>
                  <a:lnTo>
                    <a:pt x="112750" y="56451"/>
                  </a:lnTo>
                  <a:lnTo>
                    <a:pt x="75463" y="74803"/>
                  </a:lnTo>
                  <a:lnTo>
                    <a:pt x="21704" y="116954"/>
                  </a:lnTo>
                  <a:lnTo>
                    <a:pt x="0" y="164693"/>
                  </a:lnTo>
                  <a:lnTo>
                    <a:pt x="6515" y="189128"/>
                  </a:lnTo>
                  <a:lnTo>
                    <a:pt x="44894" y="234315"/>
                  </a:lnTo>
                  <a:lnTo>
                    <a:pt x="112750" y="272910"/>
                  </a:lnTo>
                  <a:lnTo>
                    <a:pt x="156121" y="289128"/>
                  </a:lnTo>
                  <a:lnTo>
                    <a:pt x="204914" y="302958"/>
                  </a:lnTo>
                  <a:lnTo>
                    <a:pt x="258508" y="314134"/>
                  </a:lnTo>
                  <a:lnTo>
                    <a:pt x="316255" y="322440"/>
                  </a:lnTo>
                  <a:lnTo>
                    <a:pt x="377494" y="327596"/>
                  </a:lnTo>
                  <a:lnTo>
                    <a:pt x="441591" y="329374"/>
                  </a:lnTo>
                  <a:lnTo>
                    <a:pt x="505688" y="327596"/>
                  </a:lnTo>
                  <a:lnTo>
                    <a:pt x="566928" y="322440"/>
                  </a:lnTo>
                  <a:lnTo>
                    <a:pt x="624674" y="314134"/>
                  </a:lnTo>
                  <a:lnTo>
                    <a:pt x="678268" y="302958"/>
                  </a:lnTo>
                  <a:lnTo>
                    <a:pt x="727075" y="289128"/>
                  </a:lnTo>
                  <a:lnTo>
                    <a:pt x="770445" y="272910"/>
                  </a:lnTo>
                  <a:lnTo>
                    <a:pt x="807732" y="254558"/>
                  </a:lnTo>
                  <a:lnTo>
                    <a:pt x="861491" y="212420"/>
                  </a:lnTo>
                  <a:lnTo>
                    <a:pt x="876681" y="189128"/>
                  </a:lnTo>
                  <a:lnTo>
                    <a:pt x="883208" y="164693"/>
                  </a:lnTo>
                  <a:close/>
                </a:path>
              </a:pathLst>
            </a:custGeom>
            <a:solidFill>
              <a:srgbClr val="E97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10328605" y="5919774"/>
              <a:ext cx="883919" cy="340360"/>
            </a:xfrm>
            <a:custGeom>
              <a:avLst/>
              <a:gdLst/>
              <a:ahLst/>
              <a:cxnLst/>
              <a:rect l="l" t="t" r="r" b="b"/>
              <a:pathLst>
                <a:path w="883920" h="340360">
                  <a:moveTo>
                    <a:pt x="652945" y="124980"/>
                  </a:moveTo>
                  <a:lnTo>
                    <a:pt x="589495" y="124980"/>
                  </a:lnTo>
                  <a:lnTo>
                    <a:pt x="589495" y="169125"/>
                  </a:lnTo>
                  <a:lnTo>
                    <a:pt x="571868" y="169341"/>
                  </a:lnTo>
                  <a:lnTo>
                    <a:pt x="561975" y="169113"/>
                  </a:lnTo>
                  <a:lnTo>
                    <a:pt x="551573" y="168592"/>
                  </a:lnTo>
                  <a:lnTo>
                    <a:pt x="551573" y="124980"/>
                  </a:lnTo>
                  <a:lnTo>
                    <a:pt x="488124" y="124980"/>
                  </a:lnTo>
                  <a:lnTo>
                    <a:pt x="488124" y="156121"/>
                  </a:lnTo>
                  <a:lnTo>
                    <a:pt x="477227" y="151218"/>
                  </a:lnTo>
                  <a:lnTo>
                    <a:pt x="467334" y="145300"/>
                  </a:lnTo>
                  <a:lnTo>
                    <a:pt x="458660" y="138277"/>
                  </a:lnTo>
                  <a:lnTo>
                    <a:pt x="451459" y="130035"/>
                  </a:lnTo>
                  <a:lnTo>
                    <a:pt x="401878" y="123520"/>
                  </a:lnTo>
                  <a:lnTo>
                    <a:pt x="230936" y="172669"/>
                  </a:lnTo>
                  <a:lnTo>
                    <a:pt x="230936" y="206794"/>
                  </a:lnTo>
                  <a:lnTo>
                    <a:pt x="405892" y="152831"/>
                  </a:lnTo>
                  <a:lnTo>
                    <a:pt x="420281" y="162687"/>
                  </a:lnTo>
                  <a:lnTo>
                    <a:pt x="437489" y="171246"/>
                  </a:lnTo>
                  <a:lnTo>
                    <a:pt x="457479" y="178485"/>
                  </a:lnTo>
                  <a:lnTo>
                    <a:pt x="482841" y="184950"/>
                  </a:lnTo>
                  <a:lnTo>
                    <a:pt x="488124" y="185940"/>
                  </a:lnTo>
                  <a:lnTo>
                    <a:pt x="488124" y="216408"/>
                  </a:lnTo>
                  <a:lnTo>
                    <a:pt x="551573" y="216408"/>
                  </a:lnTo>
                  <a:lnTo>
                    <a:pt x="551573" y="193001"/>
                  </a:lnTo>
                  <a:lnTo>
                    <a:pt x="571538" y="193522"/>
                  </a:lnTo>
                  <a:lnTo>
                    <a:pt x="589495" y="193433"/>
                  </a:lnTo>
                  <a:lnTo>
                    <a:pt x="589495" y="216408"/>
                  </a:lnTo>
                  <a:lnTo>
                    <a:pt x="652945" y="216408"/>
                  </a:lnTo>
                  <a:lnTo>
                    <a:pt x="652945" y="124980"/>
                  </a:lnTo>
                  <a:close/>
                </a:path>
                <a:path w="883920" h="340360">
                  <a:moveTo>
                    <a:pt x="754138" y="169964"/>
                  </a:moveTo>
                  <a:lnTo>
                    <a:pt x="747776" y="145796"/>
                  </a:lnTo>
                  <a:lnTo>
                    <a:pt x="740435" y="136715"/>
                  </a:lnTo>
                  <a:lnTo>
                    <a:pt x="740435" y="169964"/>
                  </a:lnTo>
                  <a:lnTo>
                    <a:pt x="732536" y="196253"/>
                  </a:lnTo>
                  <a:lnTo>
                    <a:pt x="674776" y="241719"/>
                  </a:lnTo>
                  <a:lnTo>
                    <a:pt x="628523" y="259499"/>
                  </a:lnTo>
                  <a:lnTo>
                    <a:pt x="573087" y="273075"/>
                  </a:lnTo>
                  <a:lnTo>
                    <a:pt x="510298" y="281724"/>
                  </a:lnTo>
                  <a:lnTo>
                    <a:pt x="441947" y="284759"/>
                  </a:lnTo>
                  <a:lnTo>
                    <a:pt x="373583" y="281724"/>
                  </a:lnTo>
                  <a:lnTo>
                    <a:pt x="310794" y="273075"/>
                  </a:lnTo>
                  <a:lnTo>
                    <a:pt x="255371" y="259499"/>
                  </a:lnTo>
                  <a:lnTo>
                    <a:pt x="209118" y="241719"/>
                  </a:lnTo>
                  <a:lnTo>
                    <a:pt x="173850" y="220395"/>
                  </a:lnTo>
                  <a:lnTo>
                    <a:pt x="143471" y="169964"/>
                  </a:lnTo>
                  <a:lnTo>
                    <a:pt x="151358" y="143675"/>
                  </a:lnTo>
                  <a:lnTo>
                    <a:pt x="209118" y="98209"/>
                  </a:lnTo>
                  <a:lnTo>
                    <a:pt x="255371" y="80416"/>
                  </a:lnTo>
                  <a:lnTo>
                    <a:pt x="310794" y="66852"/>
                  </a:lnTo>
                  <a:lnTo>
                    <a:pt x="373583" y="58204"/>
                  </a:lnTo>
                  <a:lnTo>
                    <a:pt x="441947" y="55168"/>
                  </a:lnTo>
                  <a:lnTo>
                    <a:pt x="510298" y="58204"/>
                  </a:lnTo>
                  <a:lnTo>
                    <a:pt x="573087" y="66852"/>
                  </a:lnTo>
                  <a:lnTo>
                    <a:pt x="628523" y="80416"/>
                  </a:lnTo>
                  <a:lnTo>
                    <a:pt x="674776" y="98209"/>
                  </a:lnTo>
                  <a:lnTo>
                    <a:pt x="710044" y="119532"/>
                  </a:lnTo>
                  <a:lnTo>
                    <a:pt x="740435" y="169964"/>
                  </a:lnTo>
                  <a:lnTo>
                    <a:pt x="740435" y="136715"/>
                  </a:lnTo>
                  <a:lnTo>
                    <a:pt x="700747" y="102882"/>
                  </a:lnTo>
                  <a:lnTo>
                    <a:pt x="662597" y="85102"/>
                  </a:lnTo>
                  <a:lnTo>
                    <a:pt x="616369" y="70434"/>
                  </a:lnTo>
                  <a:lnTo>
                    <a:pt x="563346" y="59359"/>
                  </a:lnTo>
                  <a:lnTo>
                    <a:pt x="528320" y="55168"/>
                  </a:lnTo>
                  <a:lnTo>
                    <a:pt x="504786" y="52349"/>
                  </a:lnTo>
                  <a:lnTo>
                    <a:pt x="441947" y="49911"/>
                  </a:lnTo>
                  <a:lnTo>
                    <a:pt x="379107" y="52349"/>
                  </a:lnTo>
                  <a:lnTo>
                    <a:pt x="320548" y="59359"/>
                  </a:lnTo>
                  <a:lnTo>
                    <a:pt x="267525" y="70434"/>
                  </a:lnTo>
                  <a:lnTo>
                    <a:pt x="221297" y="85102"/>
                  </a:lnTo>
                  <a:lnTo>
                    <a:pt x="183146" y="102882"/>
                  </a:lnTo>
                  <a:lnTo>
                    <a:pt x="136105" y="145796"/>
                  </a:lnTo>
                  <a:lnTo>
                    <a:pt x="129755" y="169964"/>
                  </a:lnTo>
                  <a:lnTo>
                    <a:pt x="136105" y="194132"/>
                  </a:lnTo>
                  <a:lnTo>
                    <a:pt x="183146" y="237045"/>
                  </a:lnTo>
                  <a:lnTo>
                    <a:pt x="221297" y="254825"/>
                  </a:lnTo>
                  <a:lnTo>
                    <a:pt x="267525" y="269494"/>
                  </a:lnTo>
                  <a:lnTo>
                    <a:pt x="320548" y="280581"/>
                  </a:lnTo>
                  <a:lnTo>
                    <a:pt x="379107" y="287591"/>
                  </a:lnTo>
                  <a:lnTo>
                    <a:pt x="441947" y="290029"/>
                  </a:lnTo>
                  <a:lnTo>
                    <a:pt x="504786" y="287591"/>
                  </a:lnTo>
                  <a:lnTo>
                    <a:pt x="528408" y="284759"/>
                  </a:lnTo>
                  <a:lnTo>
                    <a:pt x="563346" y="280581"/>
                  </a:lnTo>
                  <a:lnTo>
                    <a:pt x="616369" y="269494"/>
                  </a:lnTo>
                  <a:lnTo>
                    <a:pt x="662597" y="254825"/>
                  </a:lnTo>
                  <a:lnTo>
                    <a:pt x="700747" y="237045"/>
                  </a:lnTo>
                  <a:lnTo>
                    <a:pt x="747776" y="194132"/>
                  </a:lnTo>
                  <a:lnTo>
                    <a:pt x="754138" y="169964"/>
                  </a:lnTo>
                  <a:close/>
                </a:path>
                <a:path w="883920" h="340360">
                  <a:moveTo>
                    <a:pt x="883907" y="169964"/>
                  </a:moveTo>
                  <a:lnTo>
                    <a:pt x="865200" y="120878"/>
                  </a:lnTo>
                  <a:lnTo>
                    <a:pt x="812698" y="77419"/>
                  </a:lnTo>
                  <a:lnTo>
                    <a:pt x="801700" y="71818"/>
                  </a:lnTo>
                  <a:lnTo>
                    <a:pt x="801700" y="169964"/>
                  </a:lnTo>
                  <a:lnTo>
                    <a:pt x="795896" y="194805"/>
                  </a:lnTo>
                  <a:lnTo>
                    <a:pt x="752513" y="239737"/>
                  </a:lnTo>
                  <a:lnTo>
                    <a:pt x="716978" y="259054"/>
                  </a:lnTo>
                  <a:lnTo>
                    <a:pt x="673595" y="275742"/>
                  </a:lnTo>
                  <a:lnTo>
                    <a:pt x="623379" y="289407"/>
                  </a:lnTo>
                  <a:lnTo>
                    <a:pt x="567347" y="299643"/>
                  </a:lnTo>
                  <a:lnTo>
                    <a:pt x="506526" y="306082"/>
                  </a:lnTo>
                  <a:lnTo>
                    <a:pt x="441947" y="308317"/>
                  </a:lnTo>
                  <a:lnTo>
                    <a:pt x="377367" y="306082"/>
                  </a:lnTo>
                  <a:lnTo>
                    <a:pt x="316547" y="299643"/>
                  </a:lnTo>
                  <a:lnTo>
                    <a:pt x="260515" y="289407"/>
                  </a:lnTo>
                  <a:lnTo>
                    <a:pt x="210299" y="275742"/>
                  </a:lnTo>
                  <a:lnTo>
                    <a:pt x="166916" y="259054"/>
                  </a:lnTo>
                  <a:lnTo>
                    <a:pt x="131394" y="239737"/>
                  </a:lnTo>
                  <a:lnTo>
                    <a:pt x="88011" y="194805"/>
                  </a:lnTo>
                  <a:lnTo>
                    <a:pt x="82207" y="169964"/>
                  </a:lnTo>
                  <a:lnTo>
                    <a:pt x="88011" y="145122"/>
                  </a:lnTo>
                  <a:lnTo>
                    <a:pt x="131394" y="100190"/>
                  </a:lnTo>
                  <a:lnTo>
                    <a:pt x="166916" y="80873"/>
                  </a:lnTo>
                  <a:lnTo>
                    <a:pt x="210299" y="64185"/>
                  </a:lnTo>
                  <a:lnTo>
                    <a:pt x="260515" y="50533"/>
                  </a:lnTo>
                  <a:lnTo>
                    <a:pt x="316547" y="40284"/>
                  </a:lnTo>
                  <a:lnTo>
                    <a:pt x="377367" y="33845"/>
                  </a:lnTo>
                  <a:lnTo>
                    <a:pt x="441947" y="31610"/>
                  </a:lnTo>
                  <a:lnTo>
                    <a:pt x="506526" y="33845"/>
                  </a:lnTo>
                  <a:lnTo>
                    <a:pt x="567347" y="40284"/>
                  </a:lnTo>
                  <a:lnTo>
                    <a:pt x="623379" y="50533"/>
                  </a:lnTo>
                  <a:lnTo>
                    <a:pt x="673595" y="64185"/>
                  </a:lnTo>
                  <a:lnTo>
                    <a:pt x="716978" y="80873"/>
                  </a:lnTo>
                  <a:lnTo>
                    <a:pt x="752513" y="100190"/>
                  </a:lnTo>
                  <a:lnTo>
                    <a:pt x="795896" y="145122"/>
                  </a:lnTo>
                  <a:lnTo>
                    <a:pt x="801700" y="169964"/>
                  </a:lnTo>
                  <a:lnTo>
                    <a:pt x="801700" y="71818"/>
                  </a:lnTo>
                  <a:lnTo>
                    <a:pt x="775500" y="58458"/>
                  </a:lnTo>
                  <a:lnTo>
                    <a:pt x="731901" y="41694"/>
                  </a:lnTo>
                  <a:lnTo>
                    <a:pt x="697166" y="31610"/>
                  </a:lnTo>
                  <a:lnTo>
                    <a:pt x="682599" y="27381"/>
                  </a:lnTo>
                  <a:lnTo>
                    <a:pt x="628269" y="15798"/>
                  </a:lnTo>
                  <a:lnTo>
                    <a:pt x="569595" y="7200"/>
                  </a:lnTo>
                  <a:lnTo>
                    <a:pt x="507250" y="1841"/>
                  </a:lnTo>
                  <a:lnTo>
                    <a:pt x="441947" y="0"/>
                  </a:lnTo>
                  <a:lnTo>
                    <a:pt x="376643" y="1841"/>
                  </a:lnTo>
                  <a:lnTo>
                    <a:pt x="314312" y="7200"/>
                  </a:lnTo>
                  <a:lnTo>
                    <a:pt x="255638" y="15798"/>
                  </a:lnTo>
                  <a:lnTo>
                    <a:pt x="201307" y="27381"/>
                  </a:lnTo>
                  <a:lnTo>
                    <a:pt x="152006" y="41694"/>
                  </a:lnTo>
                  <a:lnTo>
                    <a:pt x="108407" y="58458"/>
                  </a:lnTo>
                  <a:lnTo>
                    <a:pt x="71208" y="77419"/>
                  </a:lnTo>
                  <a:lnTo>
                    <a:pt x="18707" y="120878"/>
                  </a:lnTo>
                  <a:lnTo>
                    <a:pt x="0" y="169964"/>
                  </a:lnTo>
                  <a:lnTo>
                    <a:pt x="4787" y="195084"/>
                  </a:lnTo>
                  <a:lnTo>
                    <a:pt x="41071" y="241617"/>
                  </a:lnTo>
                  <a:lnTo>
                    <a:pt x="108407" y="281470"/>
                  </a:lnTo>
                  <a:lnTo>
                    <a:pt x="152006" y="298234"/>
                  </a:lnTo>
                  <a:lnTo>
                    <a:pt x="201307" y="312547"/>
                  </a:lnTo>
                  <a:lnTo>
                    <a:pt x="255638" y="324129"/>
                  </a:lnTo>
                  <a:lnTo>
                    <a:pt x="314312" y="332727"/>
                  </a:lnTo>
                  <a:lnTo>
                    <a:pt x="376643" y="338086"/>
                  </a:lnTo>
                  <a:lnTo>
                    <a:pt x="441947" y="339928"/>
                  </a:lnTo>
                  <a:lnTo>
                    <a:pt x="507250" y="338086"/>
                  </a:lnTo>
                  <a:lnTo>
                    <a:pt x="569595" y="332727"/>
                  </a:lnTo>
                  <a:lnTo>
                    <a:pt x="628269" y="324129"/>
                  </a:lnTo>
                  <a:lnTo>
                    <a:pt x="682599" y="312547"/>
                  </a:lnTo>
                  <a:lnTo>
                    <a:pt x="697166" y="308317"/>
                  </a:lnTo>
                  <a:lnTo>
                    <a:pt x="731901" y="298234"/>
                  </a:lnTo>
                  <a:lnTo>
                    <a:pt x="775500" y="281470"/>
                  </a:lnTo>
                  <a:lnTo>
                    <a:pt x="812698" y="262509"/>
                  </a:lnTo>
                  <a:lnTo>
                    <a:pt x="865200" y="219049"/>
                  </a:lnTo>
                  <a:lnTo>
                    <a:pt x="879119" y="195084"/>
                  </a:lnTo>
                  <a:lnTo>
                    <a:pt x="883907" y="169964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10328610" y="5919764"/>
              <a:ext cx="883919" cy="250825"/>
            </a:xfrm>
            <a:custGeom>
              <a:avLst/>
              <a:gdLst/>
              <a:ahLst/>
              <a:cxnLst/>
              <a:rect l="l" t="t" r="r" b="b"/>
              <a:pathLst>
                <a:path w="883920" h="250825">
                  <a:moveTo>
                    <a:pt x="883907" y="0"/>
                  </a:moveTo>
                  <a:lnTo>
                    <a:pt x="0" y="0"/>
                  </a:lnTo>
                  <a:lnTo>
                    <a:pt x="0" y="80302"/>
                  </a:lnTo>
                  <a:lnTo>
                    <a:pt x="18712" y="129383"/>
                  </a:lnTo>
                  <a:lnTo>
                    <a:pt x="71203" y="172838"/>
                  </a:lnTo>
                  <a:lnTo>
                    <a:pt x="108406" y="191799"/>
                  </a:lnTo>
                  <a:lnTo>
                    <a:pt x="152002" y="208564"/>
                  </a:lnTo>
                  <a:lnTo>
                    <a:pt x="201307" y="222871"/>
                  </a:lnTo>
                  <a:lnTo>
                    <a:pt x="255638" y="234456"/>
                  </a:lnTo>
                  <a:lnTo>
                    <a:pt x="314311" y="243057"/>
                  </a:lnTo>
                  <a:lnTo>
                    <a:pt x="376642" y="248410"/>
                  </a:lnTo>
                  <a:lnTo>
                    <a:pt x="441947" y="250253"/>
                  </a:lnTo>
                  <a:lnTo>
                    <a:pt x="507255" y="248410"/>
                  </a:lnTo>
                  <a:lnTo>
                    <a:pt x="569588" y="243057"/>
                  </a:lnTo>
                  <a:lnTo>
                    <a:pt x="628263" y="234456"/>
                  </a:lnTo>
                  <a:lnTo>
                    <a:pt x="682596" y="222871"/>
                  </a:lnTo>
                  <a:lnTo>
                    <a:pt x="731902" y="208564"/>
                  </a:lnTo>
                  <a:lnTo>
                    <a:pt x="775499" y="191799"/>
                  </a:lnTo>
                  <a:lnTo>
                    <a:pt x="812703" y="172838"/>
                  </a:lnTo>
                  <a:lnTo>
                    <a:pt x="865194" y="129383"/>
                  </a:lnTo>
                  <a:lnTo>
                    <a:pt x="883907" y="80302"/>
                  </a:lnTo>
                  <a:lnTo>
                    <a:pt x="883907" y="0"/>
                  </a:lnTo>
                  <a:close/>
                </a:path>
              </a:pathLst>
            </a:custGeom>
            <a:solidFill>
              <a:srgbClr val="FF9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4" name="object 124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0643293" y="5961037"/>
              <a:ext cx="127261" cy="209550"/>
            </a:xfrm>
            <a:prstGeom prst="rect">
              <a:avLst/>
            </a:prstGeom>
          </p:spPr>
        </p:pic>
        <p:sp>
          <p:nvSpPr>
            <p:cNvPr id="125" name="object 125"/>
            <p:cNvSpPr/>
            <p:nvPr/>
          </p:nvSpPr>
          <p:spPr>
            <a:xfrm>
              <a:off x="10328605" y="5920104"/>
              <a:ext cx="614045" cy="249554"/>
            </a:xfrm>
            <a:custGeom>
              <a:avLst/>
              <a:gdLst/>
              <a:ahLst/>
              <a:cxnLst/>
              <a:rect l="l" t="t" r="r" b="b"/>
              <a:pathLst>
                <a:path w="614045" h="249554">
                  <a:moveTo>
                    <a:pt x="297180" y="0"/>
                  </a:moveTo>
                  <a:lnTo>
                    <a:pt x="0" y="0"/>
                  </a:lnTo>
                  <a:lnTo>
                    <a:pt x="0" y="79971"/>
                  </a:lnTo>
                  <a:lnTo>
                    <a:pt x="22110" y="133184"/>
                  </a:lnTo>
                  <a:lnTo>
                    <a:pt x="83731" y="179489"/>
                  </a:lnTo>
                  <a:lnTo>
                    <a:pt x="127139" y="199212"/>
                  </a:lnTo>
                  <a:lnTo>
                    <a:pt x="177787" y="216179"/>
                  </a:lnTo>
                  <a:lnTo>
                    <a:pt x="234759" y="230073"/>
                  </a:lnTo>
                  <a:lnTo>
                    <a:pt x="297180" y="240538"/>
                  </a:lnTo>
                  <a:lnTo>
                    <a:pt x="297180" y="0"/>
                  </a:lnTo>
                  <a:close/>
                </a:path>
                <a:path w="614045" h="249554">
                  <a:moveTo>
                    <a:pt x="495731" y="40932"/>
                  </a:moveTo>
                  <a:lnTo>
                    <a:pt x="474700" y="40932"/>
                  </a:lnTo>
                  <a:lnTo>
                    <a:pt x="474700" y="249389"/>
                  </a:lnTo>
                  <a:lnTo>
                    <a:pt x="495731" y="248615"/>
                  </a:lnTo>
                  <a:lnTo>
                    <a:pt x="495731" y="40932"/>
                  </a:lnTo>
                  <a:close/>
                </a:path>
                <a:path w="614045" h="249554">
                  <a:moveTo>
                    <a:pt x="558774" y="40944"/>
                  </a:moveTo>
                  <a:lnTo>
                    <a:pt x="544398" y="40944"/>
                  </a:lnTo>
                  <a:lnTo>
                    <a:pt x="544398" y="245287"/>
                  </a:lnTo>
                  <a:lnTo>
                    <a:pt x="558774" y="243878"/>
                  </a:lnTo>
                  <a:lnTo>
                    <a:pt x="558774" y="40944"/>
                  </a:lnTo>
                  <a:close/>
                </a:path>
                <a:path w="614045" h="249554">
                  <a:moveTo>
                    <a:pt x="613778" y="40932"/>
                  </a:moveTo>
                  <a:lnTo>
                    <a:pt x="599389" y="40932"/>
                  </a:lnTo>
                  <a:lnTo>
                    <a:pt x="599389" y="238772"/>
                  </a:lnTo>
                  <a:lnTo>
                    <a:pt x="613778" y="236601"/>
                  </a:lnTo>
                  <a:lnTo>
                    <a:pt x="613778" y="40932"/>
                  </a:lnTo>
                  <a:close/>
                </a:path>
              </a:pathLst>
            </a:custGeom>
            <a:solidFill>
              <a:srgbClr val="E97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10328606" y="5749805"/>
              <a:ext cx="883919" cy="340360"/>
            </a:xfrm>
            <a:custGeom>
              <a:avLst/>
              <a:gdLst/>
              <a:ahLst/>
              <a:cxnLst/>
              <a:rect l="l" t="t" r="r" b="b"/>
              <a:pathLst>
                <a:path w="883920" h="340360">
                  <a:moveTo>
                    <a:pt x="441947" y="0"/>
                  </a:moveTo>
                  <a:lnTo>
                    <a:pt x="376642" y="1842"/>
                  </a:lnTo>
                  <a:lnTo>
                    <a:pt x="314311" y="7196"/>
                  </a:lnTo>
                  <a:lnTo>
                    <a:pt x="255638" y="15797"/>
                  </a:lnTo>
                  <a:lnTo>
                    <a:pt x="201307" y="27382"/>
                  </a:lnTo>
                  <a:lnTo>
                    <a:pt x="152002" y="41690"/>
                  </a:lnTo>
                  <a:lnTo>
                    <a:pt x="108406" y="58456"/>
                  </a:lnTo>
                  <a:lnTo>
                    <a:pt x="71203" y="77418"/>
                  </a:lnTo>
                  <a:lnTo>
                    <a:pt x="18712" y="120877"/>
                  </a:lnTo>
                  <a:lnTo>
                    <a:pt x="0" y="169964"/>
                  </a:lnTo>
                  <a:lnTo>
                    <a:pt x="4792" y="195079"/>
                  </a:lnTo>
                  <a:lnTo>
                    <a:pt x="41077" y="241615"/>
                  </a:lnTo>
                  <a:lnTo>
                    <a:pt x="108406" y="281471"/>
                  </a:lnTo>
                  <a:lnTo>
                    <a:pt x="152002" y="298237"/>
                  </a:lnTo>
                  <a:lnTo>
                    <a:pt x="201307" y="312545"/>
                  </a:lnTo>
                  <a:lnTo>
                    <a:pt x="255638" y="324130"/>
                  </a:lnTo>
                  <a:lnTo>
                    <a:pt x="314311" y="332731"/>
                  </a:lnTo>
                  <a:lnTo>
                    <a:pt x="376642" y="338085"/>
                  </a:lnTo>
                  <a:lnTo>
                    <a:pt x="441947" y="339928"/>
                  </a:lnTo>
                  <a:lnTo>
                    <a:pt x="507258" y="338085"/>
                  </a:lnTo>
                  <a:lnTo>
                    <a:pt x="569593" y="332731"/>
                  </a:lnTo>
                  <a:lnTo>
                    <a:pt x="628269" y="324130"/>
                  </a:lnTo>
                  <a:lnTo>
                    <a:pt x="682601" y="312545"/>
                  </a:lnTo>
                  <a:lnTo>
                    <a:pt x="731908" y="298237"/>
                  </a:lnTo>
                  <a:lnTo>
                    <a:pt x="775504" y="281471"/>
                  </a:lnTo>
                  <a:lnTo>
                    <a:pt x="812706" y="262510"/>
                  </a:lnTo>
                  <a:lnTo>
                    <a:pt x="865195" y="219050"/>
                  </a:lnTo>
                  <a:lnTo>
                    <a:pt x="883907" y="169964"/>
                  </a:lnTo>
                  <a:lnTo>
                    <a:pt x="879115" y="144848"/>
                  </a:lnTo>
                  <a:lnTo>
                    <a:pt x="842831" y="98312"/>
                  </a:lnTo>
                  <a:lnTo>
                    <a:pt x="775504" y="58456"/>
                  </a:lnTo>
                  <a:lnTo>
                    <a:pt x="731908" y="41690"/>
                  </a:lnTo>
                  <a:lnTo>
                    <a:pt x="682601" y="27382"/>
                  </a:lnTo>
                  <a:lnTo>
                    <a:pt x="628269" y="15797"/>
                  </a:lnTo>
                  <a:lnTo>
                    <a:pt x="569593" y="7196"/>
                  </a:lnTo>
                  <a:lnTo>
                    <a:pt x="507258" y="1842"/>
                  </a:lnTo>
                  <a:lnTo>
                    <a:pt x="441947" y="0"/>
                  </a:lnTo>
                  <a:close/>
                </a:path>
              </a:pathLst>
            </a:custGeom>
            <a:solidFill>
              <a:srgbClr val="FF9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7" name="object 127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10328604" y="5750471"/>
              <a:ext cx="690968" cy="339262"/>
            </a:xfrm>
            <a:prstGeom prst="rect">
              <a:avLst/>
            </a:prstGeom>
          </p:spPr>
        </p:pic>
        <p:sp>
          <p:nvSpPr>
            <p:cNvPr id="128" name="object 128"/>
            <p:cNvSpPr/>
            <p:nvPr/>
          </p:nvSpPr>
          <p:spPr>
            <a:xfrm>
              <a:off x="10328961" y="5760351"/>
              <a:ext cx="883285" cy="329565"/>
            </a:xfrm>
            <a:custGeom>
              <a:avLst/>
              <a:gdLst/>
              <a:ahLst/>
              <a:cxnLst/>
              <a:rect l="l" t="t" r="r" b="b"/>
              <a:pathLst>
                <a:path w="883284" h="329564">
                  <a:moveTo>
                    <a:pt x="652589" y="137312"/>
                  </a:moveTo>
                  <a:lnTo>
                    <a:pt x="589140" y="137312"/>
                  </a:lnTo>
                  <a:lnTo>
                    <a:pt x="589140" y="181444"/>
                  </a:lnTo>
                  <a:lnTo>
                    <a:pt x="571512" y="181660"/>
                  </a:lnTo>
                  <a:lnTo>
                    <a:pt x="561619" y="181432"/>
                  </a:lnTo>
                  <a:lnTo>
                    <a:pt x="551218" y="180924"/>
                  </a:lnTo>
                  <a:lnTo>
                    <a:pt x="551218" y="137312"/>
                  </a:lnTo>
                  <a:lnTo>
                    <a:pt x="487768" y="137312"/>
                  </a:lnTo>
                  <a:lnTo>
                    <a:pt x="487768" y="168452"/>
                  </a:lnTo>
                  <a:lnTo>
                    <a:pt x="476872" y="163550"/>
                  </a:lnTo>
                  <a:lnTo>
                    <a:pt x="466979" y="157632"/>
                  </a:lnTo>
                  <a:lnTo>
                    <a:pt x="458304" y="150609"/>
                  </a:lnTo>
                  <a:lnTo>
                    <a:pt x="451104" y="142367"/>
                  </a:lnTo>
                  <a:lnTo>
                    <a:pt x="401523" y="135839"/>
                  </a:lnTo>
                  <a:lnTo>
                    <a:pt x="230581" y="184962"/>
                  </a:lnTo>
                  <a:lnTo>
                    <a:pt x="230581" y="219100"/>
                  </a:lnTo>
                  <a:lnTo>
                    <a:pt x="405536" y="165176"/>
                  </a:lnTo>
                  <a:lnTo>
                    <a:pt x="419925" y="175018"/>
                  </a:lnTo>
                  <a:lnTo>
                    <a:pt x="437134" y="183565"/>
                  </a:lnTo>
                  <a:lnTo>
                    <a:pt x="457123" y="190804"/>
                  </a:lnTo>
                  <a:lnTo>
                    <a:pt x="482485" y="197294"/>
                  </a:lnTo>
                  <a:lnTo>
                    <a:pt x="487768" y="198259"/>
                  </a:lnTo>
                  <a:lnTo>
                    <a:pt x="487768" y="228714"/>
                  </a:lnTo>
                  <a:lnTo>
                    <a:pt x="551218" y="228714"/>
                  </a:lnTo>
                  <a:lnTo>
                    <a:pt x="551218" y="205308"/>
                  </a:lnTo>
                  <a:lnTo>
                    <a:pt x="571182" y="205841"/>
                  </a:lnTo>
                  <a:lnTo>
                    <a:pt x="589140" y="205740"/>
                  </a:lnTo>
                  <a:lnTo>
                    <a:pt x="589140" y="228714"/>
                  </a:lnTo>
                  <a:lnTo>
                    <a:pt x="652589" y="228714"/>
                  </a:lnTo>
                  <a:lnTo>
                    <a:pt x="652589" y="137312"/>
                  </a:lnTo>
                  <a:close/>
                </a:path>
                <a:path w="883284" h="329564">
                  <a:moveTo>
                    <a:pt x="883208" y="164706"/>
                  </a:moveTo>
                  <a:lnTo>
                    <a:pt x="861491" y="116967"/>
                  </a:lnTo>
                  <a:lnTo>
                    <a:pt x="807732" y="74815"/>
                  </a:lnTo>
                  <a:lnTo>
                    <a:pt x="801344" y="71678"/>
                  </a:lnTo>
                  <a:lnTo>
                    <a:pt x="801344" y="169964"/>
                  </a:lnTo>
                  <a:lnTo>
                    <a:pt x="795528" y="194805"/>
                  </a:lnTo>
                  <a:lnTo>
                    <a:pt x="752144" y="239737"/>
                  </a:lnTo>
                  <a:lnTo>
                    <a:pt x="716622" y="259054"/>
                  </a:lnTo>
                  <a:lnTo>
                    <a:pt x="673239" y="275742"/>
                  </a:lnTo>
                  <a:lnTo>
                    <a:pt x="623011" y="289407"/>
                  </a:lnTo>
                  <a:lnTo>
                    <a:pt x="566978" y="299643"/>
                  </a:lnTo>
                  <a:lnTo>
                    <a:pt x="506171" y="306082"/>
                  </a:lnTo>
                  <a:lnTo>
                    <a:pt x="441591" y="308317"/>
                  </a:lnTo>
                  <a:lnTo>
                    <a:pt x="377012" y="306082"/>
                  </a:lnTo>
                  <a:lnTo>
                    <a:pt x="316191" y="299643"/>
                  </a:lnTo>
                  <a:lnTo>
                    <a:pt x="260159" y="289407"/>
                  </a:lnTo>
                  <a:lnTo>
                    <a:pt x="209943" y="275742"/>
                  </a:lnTo>
                  <a:lnTo>
                    <a:pt x="166560" y="259054"/>
                  </a:lnTo>
                  <a:lnTo>
                    <a:pt x="131025" y="239737"/>
                  </a:lnTo>
                  <a:lnTo>
                    <a:pt x="87655" y="194805"/>
                  </a:lnTo>
                  <a:lnTo>
                    <a:pt x="81851" y="169964"/>
                  </a:lnTo>
                  <a:lnTo>
                    <a:pt x="87655" y="145135"/>
                  </a:lnTo>
                  <a:lnTo>
                    <a:pt x="131025" y="100203"/>
                  </a:lnTo>
                  <a:lnTo>
                    <a:pt x="166560" y="80886"/>
                  </a:lnTo>
                  <a:lnTo>
                    <a:pt x="209943" y="64198"/>
                  </a:lnTo>
                  <a:lnTo>
                    <a:pt x="260159" y="50546"/>
                  </a:lnTo>
                  <a:lnTo>
                    <a:pt x="316191" y="40297"/>
                  </a:lnTo>
                  <a:lnTo>
                    <a:pt x="377012" y="33858"/>
                  </a:lnTo>
                  <a:lnTo>
                    <a:pt x="441591" y="31623"/>
                  </a:lnTo>
                  <a:lnTo>
                    <a:pt x="506171" y="33858"/>
                  </a:lnTo>
                  <a:lnTo>
                    <a:pt x="566978" y="40297"/>
                  </a:lnTo>
                  <a:lnTo>
                    <a:pt x="623011" y="50546"/>
                  </a:lnTo>
                  <a:lnTo>
                    <a:pt x="673239" y="64198"/>
                  </a:lnTo>
                  <a:lnTo>
                    <a:pt x="716622" y="80886"/>
                  </a:lnTo>
                  <a:lnTo>
                    <a:pt x="752144" y="100203"/>
                  </a:lnTo>
                  <a:lnTo>
                    <a:pt x="795528" y="145135"/>
                  </a:lnTo>
                  <a:lnTo>
                    <a:pt x="801344" y="169964"/>
                  </a:lnTo>
                  <a:lnTo>
                    <a:pt x="801344" y="71678"/>
                  </a:lnTo>
                  <a:lnTo>
                    <a:pt x="727075" y="40246"/>
                  </a:lnTo>
                  <a:lnTo>
                    <a:pt x="678268" y="26416"/>
                  </a:lnTo>
                  <a:lnTo>
                    <a:pt x="624674" y="15240"/>
                  </a:lnTo>
                  <a:lnTo>
                    <a:pt x="566928" y="6934"/>
                  </a:lnTo>
                  <a:lnTo>
                    <a:pt x="505688" y="1778"/>
                  </a:lnTo>
                  <a:lnTo>
                    <a:pt x="441591" y="0"/>
                  </a:lnTo>
                  <a:lnTo>
                    <a:pt x="377494" y="1778"/>
                  </a:lnTo>
                  <a:lnTo>
                    <a:pt x="316255" y="6934"/>
                  </a:lnTo>
                  <a:lnTo>
                    <a:pt x="258508" y="15240"/>
                  </a:lnTo>
                  <a:lnTo>
                    <a:pt x="204914" y="26416"/>
                  </a:lnTo>
                  <a:lnTo>
                    <a:pt x="156121" y="40246"/>
                  </a:lnTo>
                  <a:lnTo>
                    <a:pt x="112750" y="56464"/>
                  </a:lnTo>
                  <a:lnTo>
                    <a:pt x="75463" y="74815"/>
                  </a:lnTo>
                  <a:lnTo>
                    <a:pt x="21704" y="116967"/>
                  </a:lnTo>
                  <a:lnTo>
                    <a:pt x="0" y="164706"/>
                  </a:lnTo>
                  <a:lnTo>
                    <a:pt x="6515" y="189141"/>
                  </a:lnTo>
                  <a:lnTo>
                    <a:pt x="44894" y="234327"/>
                  </a:lnTo>
                  <a:lnTo>
                    <a:pt x="112750" y="272935"/>
                  </a:lnTo>
                  <a:lnTo>
                    <a:pt x="156121" y="289153"/>
                  </a:lnTo>
                  <a:lnTo>
                    <a:pt x="204914" y="302971"/>
                  </a:lnTo>
                  <a:lnTo>
                    <a:pt x="258508" y="314159"/>
                  </a:lnTo>
                  <a:lnTo>
                    <a:pt x="316255" y="322453"/>
                  </a:lnTo>
                  <a:lnTo>
                    <a:pt x="377494" y="327609"/>
                  </a:lnTo>
                  <a:lnTo>
                    <a:pt x="441591" y="329387"/>
                  </a:lnTo>
                  <a:lnTo>
                    <a:pt x="505688" y="327609"/>
                  </a:lnTo>
                  <a:lnTo>
                    <a:pt x="566928" y="322453"/>
                  </a:lnTo>
                  <a:lnTo>
                    <a:pt x="624674" y="314159"/>
                  </a:lnTo>
                  <a:lnTo>
                    <a:pt x="652640" y="308317"/>
                  </a:lnTo>
                  <a:lnTo>
                    <a:pt x="678268" y="302971"/>
                  </a:lnTo>
                  <a:lnTo>
                    <a:pt x="727075" y="289153"/>
                  </a:lnTo>
                  <a:lnTo>
                    <a:pt x="770445" y="272935"/>
                  </a:lnTo>
                  <a:lnTo>
                    <a:pt x="807732" y="254571"/>
                  </a:lnTo>
                  <a:lnTo>
                    <a:pt x="861491" y="212432"/>
                  </a:lnTo>
                  <a:lnTo>
                    <a:pt x="876681" y="189141"/>
                  </a:lnTo>
                  <a:lnTo>
                    <a:pt x="883208" y="164706"/>
                  </a:lnTo>
                  <a:close/>
                </a:path>
              </a:pathLst>
            </a:custGeom>
            <a:solidFill>
              <a:srgbClr val="E97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10328605" y="5749810"/>
              <a:ext cx="883919" cy="340360"/>
            </a:xfrm>
            <a:custGeom>
              <a:avLst/>
              <a:gdLst/>
              <a:ahLst/>
              <a:cxnLst/>
              <a:rect l="l" t="t" r="r" b="b"/>
              <a:pathLst>
                <a:path w="883920" h="340360">
                  <a:moveTo>
                    <a:pt x="652945" y="124980"/>
                  </a:moveTo>
                  <a:lnTo>
                    <a:pt x="589495" y="124980"/>
                  </a:lnTo>
                  <a:lnTo>
                    <a:pt x="589495" y="169125"/>
                  </a:lnTo>
                  <a:lnTo>
                    <a:pt x="571868" y="169341"/>
                  </a:lnTo>
                  <a:lnTo>
                    <a:pt x="561975" y="169125"/>
                  </a:lnTo>
                  <a:lnTo>
                    <a:pt x="551573" y="168605"/>
                  </a:lnTo>
                  <a:lnTo>
                    <a:pt x="551573" y="124980"/>
                  </a:lnTo>
                  <a:lnTo>
                    <a:pt x="488124" y="124980"/>
                  </a:lnTo>
                  <a:lnTo>
                    <a:pt x="488124" y="156121"/>
                  </a:lnTo>
                  <a:lnTo>
                    <a:pt x="477227" y="151218"/>
                  </a:lnTo>
                  <a:lnTo>
                    <a:pt x="467334" y="145300"/>
                  </a:lnTo>
                  <a:lnTo>
                    <a:pt x="458660" y="138277"/>
                  </a:lnTo>
                  <a:lnTo>
                    <a:pt x="451459" y="130035"/>
                  </a:lnTo>
                  <a:lnTo>
                    <a:pt x="401878" y="123520"/>
                  </a:lnTo>
                  <a:lnTo>
                    <a:pt x="230936" y="172669"/>
                  </a:lnTo>
                  <a:lnTo>
                    <a:pt x="230936" y="206794"/>
                  </a:lnTo>
                  <a:lnTo>
                    <a:pt x="405892" y="152831"/>
                  </a:lnTo>
                  <a:lnTo>
                    <a:pt x="420281" y="162687"/>
                  </a:lnTo>
                  <a:lnTo>
                    <a:pt x="437489" y="171246"/>
                  </a:lnTo>
                  <a:lnTo>
                    <a:pt x="457479" y="178485"/>
                  </a:lnTo>
                  <a:lnTo>
                    <a:pt x="482841" y="184950"/>
                  </a:lnTo>
                  <a:lnTo>
                    <a:pt x="488124" y="185953"/>
                  </a:lnTo>
                  <a:lnTo>
                    <a:pt x="488124" y="216408"/>
                  </a:lnTo>
                  <a:lnTo>
                    <a:pt x="551573" y="216408"/>
                  </a:lnTo>
                  <a:lnTo>
                    <a:pt x="551573" y="193001"/>
                  </a:lnTo>
                  <a:lnTo>
                    <a:pt x="571538" y="193522"/>
                  </a:lnTo>
                  <a:lnTo>
                    <a:pt x="589495" y="193421"/>
                  </a:lnTo>
                  <a:lnTo>
                    <a:pt x="589495" y="216408"/>
                  </a:lnTo>
                  <a:lnTo>
                    <a:pt x="652945" y="216408"/>
                  </a:lnTo>
                  <a:lnTo>
                    <a:pt x="652945" y="124980"/>
                  </a:lnTo>
                  <a:close/>
                </a:path>
                <a:path w="883920" h="340360">
                  <a:moveTo>
                    <a:pt x="754138" y="169964"/>
                  </a:moveTo>
                  <a:lnTo>
                    <a:pt x="747776" y="145796"/>
                  </a:lnTo>
                  <a:lnTo>
                    <a:pt x="740435" y="136715"/>
                  </a:lnTo>
                  <a:lnTo>
                    <a:pt x="740435" y="169964"/>
                  </a:lnTo>
                  <a:lnTo>
                    <a:pt x="732536" y="196253"/>
                  </a:lnTo>
                  <a:lnTo>
                    <a:pt x="674776" y="241719"/>
                  </a:lnTo>
                  <a:lnTo>
                    <a:pt x="628523" y="259511"/>
                  </a:lnTo>
                  <a:lnTo>
                    <a:pt x="573087" y="273075"/>
                  </a:lnTo>
                  <a:lnTo>
                    <a:pt x="510298" y="281724"/>
                  </a:lnTo>
                  <a:lnTo>
                    <a:pt x="441947" y="284759"/>
                  </a:lnTo>
                  <a:lnTo>
                    <a:pt x="373583" y="281724"/>
                  </a:lnTo>
                  <a:lnTo>
                    <a:pt x="310794" y="273075"/>
                  </a:lnTo>
                  <a:lnTo>
                    <a:pt x="255371" y="259511"/>
                  </a:lnTo>
                  <a:lnTo>
                    <a:pt x="209118" y="241719"/>
                  </a:lnTo>
                  <a:lnTo>
                    <a:pt x="173850" y="220395"/>
                  </a:lnTo>
                  <a:lnTo>
                    <a:pt x="143471" y="169964"/>
                  </a:lnTo>
                  <a:lnTo>
                    <a:pt x="151358" y="143675"/>
                  </a:lnTo>
                  <a:lnTo>
                    <a:pt x="209118" y="98209"/>
                  </a:lnTo>
                  <a:lnTo>
                    <a:pt x="255371" y="80429"/>
                  </a:lnTo>
                  <a:lnTo>
                    <a:pt x="310794" y="66852"/>
                  </a:lnTo>
                  <a:lnTo>
                    <a:pt x="373583" y="58204"/>
                  </a:lnTo>
                  <a:lnTo>
                    <a:pt x="441947" y="55168"/>
                  </a:lnTo>
                  <a:lnTo>
                    <a:pt x="510298" y="58204"/>
                  </a:lnTo>
                  <a:lnTo>
                    <a:pt x="573087" y="66852"/>
                  </a:lnTo>
                  <a:lnTo>
                    <a:pt x="628523" y="80429"/>
                  </a:lnTo>
                  <a:lnTo>
                    <a:pt x="674776" y="98209"/>
                  </a:lnTo>
                  <a:lnTo>
                    <a:pt x="710044" y="119532"/>
                  </a:lnTo>
                  <a:lnTo>
                    <a:pt x="740435" y="169964"/>
                  </a:lnTo>
                  <a:lnTo>
                    <a:pt x="740435" y="136715"/>
                  </a:lnTo>
                  <a:lnTo>
                    <a:pt x="700747" y="102882"/>
                  </a:lnTo>
                  <a:lnTo>
                    <a:pt x="662597" y="85102"/>
                  </a:lnTo>
                  <a:lnTo>
                    <a:pt x="616369" y="70434"/>
                  </a:lnTo>
                  <a:lnTo>
                    <a:pt x="563346" y="59347"/>
                  </a:lnTo>
                  <a:lnTo>
                    <a:pt x="504786" y="52349"/>
                  </a:lnTo>
                  <a:lnTo>
                    <a:pt x="441947" y="49898"/>
                  </a:lnTo>
                  <a:lnTo>
                    <a:pt x="379107" y="52349"/>
                  </a:lnTo>
                  <a:lnTo>
                    <a:pt x="320548" y="59347"/>
                  </a:lnTo>
                  <a:lnTo>
                    <a:pt x="267525" y="70434"/>
                  </a:lnTo>
                  <a:lnTo>
                    <a:pt x="221297" y="85102"/>
                  </a:lnTo>
                  <a:lnTo>
                    <a:pt x="183146" y="102882"/>
                  </a:lnTo>
                  <a:lnTo>
                    <a:pt x="136105" y="145796"/>
                  </a:lnTo>
                  <a:lnTo>
                    <a:pt x="129755" y="169964"/>
                  </a:lnTo>
                  <a:lnTo>
                    <a:pt x="136105" y="194132"/>
                  </a:lnTo>
                  <a:lnTo>
                    <a:pt x="183146" y="237045"/>
                  </a:lnTo>
                  <a:lnTo>
                    <a:pt x="221297" y="254825"/>
                  </a:lnTo>
                  <a:lnTo>
                    <a:pt x="267525" y="269494"/>
                  </a:lnTo>
                  <a:lnTo>
                    <a:pt x="320548" y="280568"/>
                  </a:lnTo>
                  <a:lnTo>
                    <a:pt x="379107" y="287578"/>
                  </a:lnTo>
                  <a:lnTo>
                    <a:pt x="441947" y="290017"/>
                  </a:lnTo>
                  <a:lnTo>
                    <a:pt x="504786" y="287578"/>
                  </a:lnTo>
                  <a:lnTo>
                    <a:pt x="528320" y="284759"/>
                  </a:lnTo>
                  <a:lnTo>
                    <a:pt x="563346" y="280568"/>
                  </a:lnTo>
                  <a:lnTo>
                    <a:pt x="616369" y="269494"/>
                  </a:lnTo>
                  <a:lnTo>
                    <a:pt x="662597" y="254825"/>
                  </a:lnTo>
                  <a:lnTo>
                    <a:pt x="700747" y="237045"/>
                  </a:lnTo>
                  <a:lnTo>
                    <a:pt x="747776" y="194132"/>
                  </a:lnTo>
                  <a:lnTo>
                    <a:pt x="754138" y="169964"/>
                  </a:lnTo>
                  <a:close/>
                </a:path>
                <a:path w="883920" h="340360">
                  <a:moveTo>
                    <a:pt x="883907" y="169964"/>
                  </a:moveTo>
                  <a:lnTo>
                    <a:pt x="865200" y="120878"/>
                  </a:lnTo>
                  <a:lnTo>
                    <a:pt x="812698" y="77419"/>
                  </a:lnTo>
                  <a:lnTo>
                    <a:pt x="801700" y="71818"/>
                  </a:lnTo>
                  <a:lnTo>
                    <a:pt x="801700" y="169964"/>
                  </a:lnTo>
                  <a:lnTo>
                    <a:pt x="795896" y="194805"/>
                  </a:lnTo>
                  <a:lnTo>
                    <a:pt x="752513" y="239737"/>
                  </a:lnTo>
                  <a:lnTo>
                    <a:pt x="716978" y="259054"/>
                  </a:lnTo>
                  <a:lnTo>
                    <a:pt x="673595" y="275742"/>
                  </a:lnTo>
                  <a:lnTo>
                    <a:pt x="623379" y="289407"/>
                  </a:lnTo>
                  <a:lnTo>
                    <a:pt x="567347" y="299656"/>
                  </a:lnTo>
                  <a:lnTo>
                    <a:pt x="506526" y="306082"/>
                  </a:lnTo>
                  <a:lnTo>
                    <a:pt x="441947" y="308317"/>
                  </a:lnTo>
                  <a:lnTo>
                    <a:pt x="377367" y="306082"/>
                  </a:lnTo>
                  <a:lnTo>
                    <a:pt x="316547" y="299656"/>
                  </a:lnTo>
                  <a:lnTo>
                    <a:pt x="260515" y="289407"/>
                  </a:lnTo>
                  <a:lnTo>
                    <a:pt x="210299" y="275742"/>
                  </a:lnTo>
                  <a:lnTo>
                    <a:pt x="166916" y="259054"/>
                  </a:lnTo>
                  <a:lnTo>
                    <a:pt x="131394" y="239737"/>
                  </a:lnTo>
                  <a:lnTo>
                    <a:pt x="88011" y="194805"/>
                  </a:lnTo>
                  <a:lnTo>
                    <a:pt x="82207" y="169964"/>
                  </a:lnTo>
                  <a:lnTo>
                    <a:pt x="88011" y="145135"/>
                  </a:lnTo>
                  <a:lnTo>
                    <a:pt x="131394" y="100190"/>
                  </a:lnTo>
                  <a:lnTo>
                    <a:pt x="166916" y="80873"/>
                  </a:lnTo>
                  <a:lnTo>
                    <a:pt x="210299" y="64185"/>
                  </a:lnTo>
                  <a:lnTo>
                    <a:pt x="260515" y="50533"/>
                  </a:lnTo>
                  <a:lnTo>
                    <a:pt x="316547" y="40284"/>
                  </a:lnTo>
                  <a:lnTo>
                    <a:pt x="377367" y="33845"/>
                  </a:lnTo>
                  <a:lnTo>
                    <a:pt x="441947" y="31610"/>
                  </a:lnTo>
                  <a:lnTo>
                    <a:pt x="506526" y="33845"/>
                  </a:lnTo>
                  <a:lnTo>
                    <a:pt x="567347" y="40284"/>
                  </a:lnTo>
                  <a:lnTo>
                    <a:pt x="623379" y="50533"/>
                  </a:lnTo>
                  <a:lnTo>
                    <a:pt x="673595" y="64185"/>
                  </a:lnTo>
                  <a:lnTo>
                    <a:pt x="716978" y="80873"/>
                  </a:lnTo>
                  <a:lnTo>
                    <a:pt x="752513" y="100190"/>
                  </a:lnTo>
                  <a:lnTo>
                    <a:pt x="795896" y="145135"/>
                  </a:lnTo>
                  <a:lnTo>
                    <a:pt x="801700" y="169964"/>
                  </a:lnTo>
                  <a:lnTo>
                    <a:pt x="801700" y="71818"/>
                  </a:lnTo>
                  <a:lnTo>
                    <a:pt x="775500" y="58458"/>
                  </a:lnTo>
                  <a:lnTo>
                    <a:pt x="731901" y="41694"/>
                  </a:lnTo>
                  <a:lnTo>
                    <a:pt x="697166" y="31610"/>
                  </a:lnTo>
                  <a:lnTo>
                    <a:pt x="682599" y="27381"/>
                  </a:lnTo>
                  <a:lnTo>
                    <a:pt x="628269" y="15798"/>
                  </a:lnTo>
                  <a:lnTo>
                    <a:pt x="569595" y="7200"/>
                  </a:lnTo>
                  <a:lnTo>
                    <a:pt x="507250" y="1841"/>
                  </a:lnTo>
                  <a:lnTo>
                    <a:pt x="441947" y="0"/>
                  </a:lnTo>
                  <a:lnTo>
                    <a:pt x="376643" y="1841"/>
                  </a:lnTo>
                  <a:lnTo>
                    <a:pt x="314312" y="7200"/>
                  </a:lnTo>
                  <a:lnTo>
                    <a:pt x="255638" y="15798"/>
                  </a:lnTo>
                  <a:lnTo>
                    <a:pt x="201307" y="27381"/>
                  </a:lnTo>
                  <a:lnTo>
                    <a:pt x="152006" y="41694"/>
                  </a:lnTo>
                  <a:lnTo>
                    <a:pt x="108407" y="58458"/>
                  </a:lnTo>
                  <a:lnTo>
                    <a:pt x="71208" y="77419"/>
                  </a:lnTo>
                  <a:lnTo>
                    <a:pt x="18707" y="120878"/>
                  </a:lnTo>
                  <a:lnTo>
                    <a:pt x="0" y="169964"/>
                  </a:lnTo>
                  <a:lnTo>
                    <a:pt x="4787" y="195084"/>
                  </a:lnTo>
                  <a:lnTo>
                    <a:pt x="41071" y="241617"/>
                  </a:lnTo>
                  <a:lnTo>
                    <a:pt x="108407" y="281470"/>
                  </a:lnTo>
                  <a:lnTo>
                    <a:pt x="152006" y="298234"/>
                  </a:lnTo>
                  <a:lnTo>
                    <a:pt x="201307" y="312547"/>
                  </a:lnTo>
                  <a:lnTo>
                    <a:pt x="255638" y="324129"/>
                  </a:lnTo>
                  <a:lnTo>
                    <a:pt x="314312" y="332740"/>
                  </a:lnTo>
                  <a:lnTo>
                    <a:pt x="376643" y="338086"/>
                  </a:lnTo>
                  <a:lnTo>
                    <a:pt x="441947" y="339928"/>
                  </a:lnTo>
                  <a:lnTo>
                    <a:pt x="507250" y="338086"/>
                  </a:lnTo>
                  <a:lnTo>
                    <a:pt x="569595" y="332740"/>
                  </a:lnTo>
                  <a:lnTo>
                    <a:pt x="628269" y="324129"/>
                  </a:lnTo>
                  <a:lnTo>
                    <a:pt x="682599" y="312547"/>
                  </a:lnTo>
                  <a:lnTo>
                    <a:pt x="697166" y="308317"/>
                  </a:lnTo>
                  <a:lnTo>
                    <a:pt x="731901" y="298234"/>
                  </a:lnTo>
                  <a:lnTo>
                    <a:pt x="775500" y="281470"/>
                  </a:lnTo>
                  <a:lnTo>
                    <a:pt x="812698" y="262509"/>
                  </a:lnTo>
                  <a:lnTo>
                    <a:pt x="865200" y="219049"/>
                  </a:lnTo>
                  <a:lnTo>
                    <a:pt x="879119" y="195084"/>
                  </a:lnTo>
                  <a:lnTo>
                    <a:pt x="883907" y="169964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10328610" y="5749801"/>
              <a:ext cx="883919" cy="250825"/>
            </a:xfrm>
            <a:custGeom>
              <a:avLst/>
              <a:gdLst/>
              <a:ahLst/>
              <a:cxnLst/>
              <a:rect l="l" t="t" r="r" b="b"/>
              <a:pathLst>
                <a:path w="883920" h="250825">
                  <a:moveTo>
                    <a:pt x="883907" y="0"/>
                  </a:moveTo>
                  <a:lnTo>
                    <a:pt x="0" y="0"/>
                  </a:lnTo>
                  <a:lnTo>
                    <a:pt x="0" y="80302"/>
                  </a:lnTo>
                  <a:lnTo>
                    <a:pt x="18712" y="129383"/>
                  </a:lnTo>
                  <a:lnTo>
                    <a:pt x="71203" y="172838"/>
                  </a:lnTo>
                  <a:lnTo>
                    <a:pt x="108406" y="191799"/>
                  </a:lnTo>
                  <a:lnTo>
                    <a:pt x="152002" y="208564"/>
                  </a:lnTo>
                  <a:lnTo>
                    <a:pt x="201307" y="222871"/>
                  </a:lnTo>
                  <a:lnTo>
                    <a:pt x="255638" y="234456"/>
                  </a:lnTo>
                  <a:lnTo>
                    <a:pt x="314311" y="243057"/>
                  </a:lnTo>
                  <a:lnTo>
                    <a:pt x="376642" y="248410"/>
                  </a:lnTo>
                  <a:lnTo>
                    <a:pt x="441947" y="250253"/>
                  </a:lnTo>
                  <a:lnTo>
                    <a:pt x="507255" y="248410"/>
                  </a:lnTo>
                  <a:lnTo>
                    <a:pt x="569588" y="243057"/>
                  </a:lnTo>
                  <a:lnTo>
                    <a:pt x="628263" y="234456"/>
                  </a:lnTo>
                  <a:lnTo>
                    <a:pt x="682596" y="222871"/>
                  </a:lnTo>
                  <a:lnTo>
                    <a:pt x="731902" y="208564"/>
                  </a:lnTo>
                  <a:lnTo>
                    <a:pt x="775499" y="191799"/>
                  </a:lnTo>
                  <a:lnTo>
                    <a:pt x="812703" y="172838"/>
                  </a:lnTo>
                  <a:lnTo>
                    <a:pt x="865194" y="129383"/>
                  </a:lnTo>
                  <a:lnTo>
                    <a:pt x="883907" y="80302"/>
                  </a:lnTo>
                  <a:lnTo>
                    <a:pt x="883907" y="0"/>
                  </a:lnTo>
                  <a:close/>
                </a:path>
              </a:pathLst>
            </a:custGeom>
            <a:solidFill>
              <a:srgbClr val="FF9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1" name="object 13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0643293" y="5791062"/>
              <a:ext cx="127261" cy="209550"/>
            </a:xfrm>
            <a:prstGeom prst="rect">
              <a:avLst/>
            </a:prstGeom>
          </p:spPr>
        </p:pic>
        <p:sp>
          <p:nvSpPr>
            <p:cNvPr id="132" name="object 132"/>
            <p:cNvSpPr/>
            <p:nvPr/>
          </p:nvSpPr>
          <p:spPr>
            <a:xfrm>
              <a:off x="10328605" y="5750140"/>
              <a:ext cx="614045" cy="249554"/>
            </a:xfrm>
            <a:custGeom>
              <a:avLst/>
              <a:gdLst/>
              <a:ahLst/>
              <a:cxnLst/>
              <a:rect l="l" t="t" r="r" b="b"/>
              <a:pathLst>
                <a:path w="614045" h="249554">
                  <a:moveTo>
                    <a:pt x="297180" y="0"/>
                  </a:moveTo>
                  <a:lnTo>
                    <a:pt x="0" y="0"/>
                  </a:lnTo>
                  <a:lnTo>
                    <a:pt x="0" y="79971"/>
                  </a:lnTo>
                  <a:lnTo>
                    <a:pt x="22110" y="133184"/>
                  </a:lnTo>
                  <a:lnTo>
                    <a:pt x="83731" y="179489"/>
                  </a:lnTo>
                  <a:lnTo>
                    <a:pt x="127139" y="199199"/>
                  </a:lnTo>
                  <a:lnTo>
                    <a:pt x="177787" y="216179"/>
                  </a:lnTo>
                  <a:lnTo>
                    <a:pt x="234759" y="230073"/>
                  </a:lnTo>
                  <a:lnTo>
                    <a:pt x="297180" y="240538"/>
                  </a:lnTo>
                  <a:lnTo>
                    <a:pt x="297180" y="0"/>
                  </a:lnTo>
                  <a:close/>
                </a:path>
                <a:path w="614045" h="249554">
                  <a:moveTo>
                    <a:pt x="495731" y="40932"/>
                  </a:moveTo>
                  <a:lnTo>
                    <a:pt x="474700" y="40932"/>
                  </a:lnTo>
                  <a:lnTo>
                    <a:pt x="474700" y="249402"/>
                  </a:lnTo>
                  <a:lnTo>
                    <a:pt x="495731" y="248627"/>
                  </a:lnTo>
                  <a:lnTo>
                    <a:pt x="495731" y="40932"/>
                  </a:lnTo>
                  <a:close/>
                </a:path>
                <a:path w="614045" h="249554">
                  <a:moveTo>
                    <a:pt x="558774" y="40932"/>
                  </a:moveTo>
                  <a:lnTo>
                    <a:pt x="544398" y="40932"/>
                  </a:lnTo>
                  <a:lnTo>
                    <a:pt x="544398" y="245275"/>
                  </a:lnTo>
                  <a:lnTo>
                    <a:pt x="558774" y="243865"/>
                  </a:lnTo>
                  <a:lnTo>
                    <a:pt x="558774" y="40932"/>
                  </a:lnTo>
                  <a:close/>
                </a:path>
                <a:path w="614045" h="249554">
                  <a:moveTo>
                    <a:pt x="613778" y="40932"/>
                  </a:moveTo>
                  <a:lnTo>
                    <a:pt x="599389" y="40932"/>
                  </a:lnTo>
                  <a:lnTo>
                    <a:pt x="599389" y="238772"/>
                  </a:lnTo>
                  <a:lnTo>
                    <a:pt x="613778" y="236601"/>
                  </a:lnTo>
                  <a:lnTo>
                    <a:pt x="613778" y="40932"/>
                  </a:lnTo>
                  <a:close/>
                </a:path>
              </a:pathLst>
            </a:custGeom>
            <a:solidFill>
              <a:srgbClr val="E97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10328606" y="5579829"/>
              <a:ext cx="883919" cy="340360"/>
            </a:xfrm>
            <a:custGeom>
              <a:avLst/>
              <a:gdLst/>
              <a:ahLst/>
              <a:cxnLst/>
              <a:rect l="l" t="t" r="r" b="b"/>
              <a:pathLst>
                <a:path w="883920" h="340360">
                  <a:moveTo>
                    <a:pt x="441947" y="0"/>
                  </a:moveTo>
                  <a:lnTo>
                    <a:pt x="376642" y="1843"/>
                  </a:lnTo>
                  <a:lnTo>
                    <a:pt x="314311" y="7197"/>
                  </a:lnTo>
                  <a:lnTo>
                    <a:pt x="255638" y="15799"/>
                  </a:lnTo>
                  <a:lnTo>
                    <a:pt x="201307" y="27386"/>
                  </a:lnTo>
                  <a:lnTo>
                    <a:pt x="152002" y="41695"/>
                  </a:lnTo>
                  <a:lnTo>
                    <a:pt x="108406" y="58463"/>
                  </a:lnTo>
                  <a:lnTo>
                    <a:pt x="71203" y="77427"/>
                  </a:lnTo>
                  <a:lnTo>
                    <a:pt x="18712" y="120888"/>
                  </a:lnTo>
                  <a:lnTo>
                    <a:pt x="0" y="169976"/>
                  </a:lnTo>
                  <a:lnTo>
                    <a:pt x="4792" y="195092"/>
                  </a:lnTo>
                  <a:lnTo>
                    <a:pt x="41077" y="241628"/>
                  </a:lnTo>
                  <a:lnTo>
                    <a:pt x="108406" y="281484"/>
                  </a:lnTo>
                  <a:lnTo>
                    <a:pt x="152002" y="298250"/>
                  </a:lnTo>
                  <a:lnTo>
                    <a:pt x="201307" y="312557"/>
                  </a:lnTo>
                  <a:lnTo>
                    <a:pt x="255638" y="324143"/>
                  </a:lnTo>
                  <a:lnTo>
                    <a:pt x="314311" y="332744"/>
                  </a:lnTo>
                  <a:lnTo>
                    <a:pt x="376642" y="338097"/>
                  </a:lnTo>
                  <a:lnTo>
                    <a:pt x="441947" y="339940"/>
                  </a:lnTo>
                  <a:lnTo>
                    <a:pt x="507258" y="338097"/>
                  </a:lnTo>
                  <a:lnTo>
                    <a:pt x="569593" y="332744"/>
                  </a:lnTo>
                  <a:lnTo>
                    <a:pt x="628269" y="324143"/>
                  </a:lnTo>
                  <a:lnTo>
                    <a:pt x="682601" y="312557"/>
                  </a:lnTo>
                  <a:lnTo>
                    <a:pt x="731908" y="298250"/>
                  </a:lnTo>
                  <a:lnTo>
                    <a:pt x="775504" y="281484"/>
                  </a:lnTo>
                  <a:lnTo>
                    <a:pt x="812706" y="262522"/>
                  </a:lnTo>
                  <a:lnTo>
                    <a:pt x="865195" y="219063"/>
                  </a:lnTo>
                  <a:lnTo>
                    <a:pt x="883907" y="169976"/>
                  </a:lnTo>
                  <a:lnTo>
                    <a:pt x="879115" y="144861"/>
                  </a:lnTo>
                  <a:lnTo>
                    <a:pt x="842831" y="98323"/>
                  </a:lnTo>
                  <a:lnTo>
                    <a:pt x="775504" y="58463"/>
                  </a:lnTo>
                  <a:lnTo>
                    <a:pt x="731908" y="41695"/>
                  </a:lnTo>
                  <a:lnTo>
                    <a:pt x="682601" y="27386"/>
                  </a:lnTo>
                  <a:lnTo>
                    <a:pt x="628269" y="15799"/>
                  </a:lnTo>
                  <a:lnTo>
                    <a:pt x="569593" y="7197"/>
                  </a:lnTo>
                  <a:lnTo>
                    <a:pt x="507258" y="1843"/>
                  </a:lnTo>
                  <a:lnTo>
                    <a:pt x="441947" y="0"/>
                  </a:lnTo>
                  <a:close/>
                </a:path>
              </a:pathLst>
            </a:custGeom>
            <a:solidFill>
              <a:srgbClr val="FF9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4" name="object 134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10328604" y="5580507"/>
              <a:ext cx="690968" cy="339263"/>
            </a:xfrm>
            <a:prstGeom prst="rect">
              <a:avLst/>
            </a:prstGeom>
          </p:spPr>
        </p:pic>
        <p:sp>
          <p:nvSpPr>
            <p:cNvPr id="135" name="object 135"/>
            <p:cNvSpPr/>
            <p:nvPr/>
          </p:nvSpPr>
          <p:spPr>
            <a:xfrm>
              <a:off x="10328961" y="5590387"/>
              <a:ext cx="883285" cy="329565"/>
            </a:xfrm>
            <a:custGeom>
              <a:avLst/>
              <a:gdLst/>
              <a:ahLst/>
              <a:cxnLst/>
              <a:rect l="l" t="t" r="r" b="b"/>
              <a:pathLst>
                <a:path w="883284" h="329564">
                  <a:moveTo>
                    <a:pt x="652589" y="137299"/>
                  </a:moveTo>
                  <a:lnTo>
                    <a:pt x="589140" y="137299"/>
                  </a:lnTo>
                  <a:lnTo>
                    <a:pt x="589140" y="181432"/>
                  </a:lnTo>
                  <a:lnTo>
                    <a:pt x="571512" y="181660"/>
                  </a:lnTo>
                  <a:lnTo>
                    <a:pt x="561619" y="181432"/>
                  </a:lnTo>
                  <a:lnTo>
                    <a:pt x="551218" y="180924"/>
                  </a:lnTo>
                  <a:lnTo>
                    <a:pt x="551218" y="137299"/>
                  </a:lnTo>
                  <a:lnTo>
                    <a:pt x="487768" y="137299"/>
                  </a:lnTo>
                  <a:lnTo>
                    <a:pt x="487768" y="168440"/>
                  </a:lnTo>
                  <a:lnTo>
                    <a:pt x="476872" y="163550"/>
                  </a:lnTo>
                  <a:lnTo>
                    <a:pt x="466979" y="157632"/>
                  </a:lnTo>
                  <a:lnTo>
                    <a:pt x="458304" y="150609"/>
                  </a:lnTo>
                  <a:lnTo>
                    <a:pt x="451104" y="142367"/>
                  </a:lnTo>
                  <a:lnTo>
                    <a:pt x="401523" y="135826"/>
                  </a:lnTo>
                  <a:lnTo>
                    <a:pt x="230581" y="184962"/>
                  </a:lnTo>
                  <a:lnTo>
                    <a:pt x="230581" y="219100"/>
                  </a:lnTo>
                  <a:lnTo>
                    <a:pt x="405536" y="165163"/>
                  </a:lnTo>
                  <a:lnTo>
                    <a:pt x="419925" y="175018"/>
                  </a:lnTo>
                  <a:lnTo>
                    <a:pt x="437134" y="183565"/>
                  </a:lnTo>
                  <a:lnTo>
                    <a:pt x="457123" y="190804"/>
                  </a:lnTo>
                  <a:lnTo>
                    <a:pt x="482485" y="197281"/>
                  </a:lnTo>
                  <a:lnTo>
                    <a:pt x="487768" y="198259"/>
                  </a:lnTo>
                  <a:lnTo>
                    <a:pt x="487768" y="228714"/>
                  </a:lnTo>
                  <a:lnTo>
                    <a:pt x="551218" y="228714"/>
                  </a:lnTo>
                  <a:lnTo>
                    <a:pt x="551218" y="205308"/>
                  </a:lnTo>
                  <a:lnTo>
                    <a:pt x="571182" y="205841"/>
                  </a:lnTo>
                  <a:lnTo>
                    <a:pt x="589140" y="205740"/>
                  </a:lnTo>
                  <a:lnTo>
                    <a:pt x="589140" y="228714"/>
                  </a:lnTo>
                  <a:lnTo>
                    <a:pt x="652589" y="228714"/>
                  </a:lnTo>
                  <a:lnTo>
                    <a:pt x="652589" y="137299"/>
                  </a:lnTo>
                  <a:close/>
                </a:path>
                <a:path w="883284" h="329564">
                  <a:moveTo>
                    <a:pt x="883208" y="164706"/>
                  </a:moveTo>
                  <a:lnTo>
                    <a:pt x="861491" y="116967"/>
                  </a:lnTo>
                  <a:lnTo>
                    <a:pt x="807732" y="74815"/>
                  </a:lnTo>
                  <a:lnTo>
                    <a:pt x="801344" y="71678"/>
                  </a:lnTo>
                  <a:lnTo>
                    <a:pt x="801344" y="169964"/>
                  </a:lnTo>
                  <a:lnTo>
                    <a:pt x="795528" y="194805"/>
                  </a:lnTo>
                  <a:lnTo>
                    <a:pt x="752144" y="239737"/>
                  </a:lnTo>
                  <a:lnTo>
                    <a:pt x="716622" y="259054"/>
                  </a:lnTo>
                  <a:lnTo>
                    <a:pt x="673239" y="275742"/>
                  </a:lnTo>
                  <a:lnTo>
                    <a:pt x="623011" y="289407"/>
                  </a:lnTo>
                  <a:lnTo>
                    <a:pt x="566978" y="299643"/>
                  </a:lnTo>
                  <a:lnTo>
                    <a:pt x="506171" y="306082"/>
                  </a:lnTo>
                  <a:lnTo>
                    <a:pt x="441591" y="308317"/>
                  </a:lnTo>
                  <a:lnTo>
                    <a:pt x="377012" y="306082"/>
                  </a:lnTo>
                  <a:lnTo>
                    <a:pt x="316191" y="299643"/>
                  </a:lnTo>
                  <a:lnTo>
                    <a:pt x="260159" y="289407"/>
                  </a:lnTo>
                  <a:lnTo>
                    <a:pt x="209943" y="275742"/>
                  </a:lnTo>
                  <a:lnTo>
                    <a:pt x="166560" y="259054"/>
                  </a:lnTo>
                  <a:lnTo>
                    <a:pt x="131025" y="239737"/>
                  </a:lnTo>
                  <a:lnTo>
                    <a:pt x="87655" y="194805"/>
                  </a:lnTo>
                  <a:lnTo>
                    <a:pt x="81851" y="169964"/>
                  </a:lnTo>
                  <a:lnTo>
                    <a:pt x="87655" y="145122"/>
                  </a:lnTo>
                  <a:lnTo>
                    <a:pt x="131025" y="100190"/>
                  </a:lnTo>
                  <a:lnTo>
                    <a:pt x="166560" y="80886"/>
                  </a:lnTo>
                  <a:lnTo>
                    <a:pt x="209943" y="64198"/>
                  </a:lnTo>
                  <a:lnTo>
                    <a:pt x="260159" y="50533"/>
                  </a:lnTo>
                  <a:lnTo>
                    <a:pt x="316191" y="40297"/>
                  </a:lnTo>
                  <a:lnTo>
                    <a:pt x="377012" y="33858"/>
                  </a:lnTo>
                  <a:lnTo>
                    <a:pt x="441591" y="31623"/>
                  </a:lnTo>
                  <a:lnTo>
                    <a:pt x="506171" y="33858"/>
                  </a:lnTo>
                  <a:lnTo>
                    <a:pt x="566978" y="40297"/>
                  </a:lnTo>
                  <a:lnTo>
                    <a:pt x="623011" y="50533"/>
                  </a:lnTo>
                  <a:lnTo>
                    <a:pt x="673239" y="64198"/>
                  </a:lnTo>
                  <a:lnTo>
                    <a:pt x="716622" y="80886"/>
                  </a:lnTo>
                  <a:lnTo>
                    <a:pt x="752144" y="100190"/>
                  </a:lnTo>
                  <a:lnTo>
                    <a:pt x="795528" y="145122"/>
                  </a:lnTo>
                  <a:lnTo>
                    <a:pt x="801344" y="169964"/>
                  </a:lnTo>
                  <a:lnTo>
                    <a:pt x="801344" y="71678"/>
                  </a:lnTo>
                  <a:lnTo>
                    <a:pt x="727075" y="40246"/>
                  </a:lnTo>
                  <a:lnTo>
                    <a:pt x="678268" y="26416"/>
                  </a:lnTo>
                  <a:lnTo>
                    <a:pt x="624674" y="15227"/>
                  </a:lnTo>
                  <a:lnTo>
                    <a:pt x="566928" y="6934"/>
                  </a:lnTo>
                  <a:lnTo>
                    <a:pt x="505688" y="1778"/>
                  </a:lnTo>
                  <a:lnTo>
                    <a:pt x="441591" y="0"/>
                  </a:lnTo>
                  <a:lnTo>
                    <a:pt x="377494" y="1778"/>
                  </a:lnTo>
                  <a:lnTo>
                    <a:pt x="316255" y="6934"/>
                  </a:lnTo>
                  <a:lnTo>
                    <a:pt x="258508" y="15227"/>
                  </a:lnTo>
                  <a:lnTo>
                    <a:pt x="204914" y="26416"/>
                  </a:lnTo>
                  <a:lnTo>
                    <a:pt x="156121" y="40246"/>
                  </a:lnTo>
                  <a:lnTo>
                    <a:pt x="112750" y="56451"/>
                  </a:lnTo>
                  <a:lnTo>
                    <a:pt x="75463" y="74815"/>
                  </a:lnTo>
                  <a:lnTo>
                    <a:pt x="21704" y="116967"/>
                  </a:lnTo>
                  <a:lnTo>
                    <a:pt x="0" y="164706"/>
                  </a:lnTo>
                  <a:lnTo>
                    <a:pt x="6515" y="189141"/>
                  </a:lnTo>
                  <a:lnTo>
                    <a:pt x="44894" y="234327"/>
                  </a:lnTo>
                  <a:lnTo>
                    <a:pt x="112750" y="272935"/>
                  </a:lnTo>
                  <a:lnTo>
                    <a:pt x="156121" y="289153"/>
                  </a:lnTo>
                  <a:lnTo>
                    <a:pt x="204914" y="302971"/>
                  </a:lnTo>
                  <a:lnTo>
                    <a:pt x="258508" y="314159"/>
                  </a:lnTo>
                  <a:lnTo>
                    <a:pt x="316255" y="322453"/>
                  </a:lnTo>
                  <a:lnTo>
                    <a:pt x="377494" y="327609"/>
                  </a:lnTo>
                  <a:lnTo>
                    <a:pt x="441591" y="329387"/>
                  </a:lnTo>
                  <a:lnTo>
                    <a:pt x="505688" y="327609"/>
                  </a:lnTo>
                  <a:lnTo>
                    <a:pt x="566928" y="322453"/>
                  </a:lnTo>
                  <a:lnTo>
                    <a:pt x="624674" y="314159"/>
                  </a:lnTo>
                  <a:lnTo>
                    <a:pt x="652640" y="308317"/>
                  </a:lnTo>
                  <a:lnTo>
                    <a:pt x="678268" y="302971"/>
                  </a:lnTo>
                  <a:lnTo>
                    <a:pt x="727075" y="289153"/>
                  </a:lnTo>
                  <a:lnTo>
                    <a:pt x="770445" y="272935"/>
                  </a:lnTo>
                  <a:lnTo>
                    <a:pt x="807732" y="254571"/>
                  </a:lnTo>
                  <a:lnTo>
                    <a:pt x="861491" y="212432"/>
                  </a:lnTo>
                  <a:lnTo>
                    <a:pt x="876681" y="189141"/>
                  </a:lnTo>
                  <a:lnTo>
                    <a:pt x="883208" y="164706"/>
                  </a:lnTo>
                  <a:close/>
                </a:path>
              </a:pathLst>
            </a:custGeom>
            <a:solidFill>
              <a:srgbClr val="E97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10328605" y="5579833"/>
              <a:ext cx="883919" cy="340360"/>
            </a:xfrm>
            <a:custGeom>
              <a:avLst/>
              <a:gdLst/>
              <a:ahLst/>
              <a:cxnLst/>
              <a:rect l="l" t="t" r="r" b="b"/>
              <a:pathLst>
                <a:path w="883920" h="340360">
                  <a:moveTo>
                    <a:pt x="652945" y="124980"/>
                  </a:moveTo>
                  <a:lnTo>
                    <a:pt x="589495" y="124980"/>
                  </a:lnTo>
                  <a:lnTo>
                    <a:pt x="589495" y="169125"/>
                  </a:lnTo>
                  <a:lnTo>
                    <a:pt x="571868" y="169341"/>
                  </a:lnTo>
                  <a:lnTo>
                    <a:pt x="561975" y="169125"/>
                  </a:lnTo>
                  <a:lnTo>
                    <a:pt x="551573" y="168605"/>
                  </a:lnTo>
                  <a:lnTo>
                    <a:pt x="551573" y="124980"/>
                  </a:lnTo>
                  <a:lnTo>
                    <a:pt x="488124" y="124980"/>
                  </a:lnTo>
                  <a:lnTo>
                    <a:pt x="488124" y="156133"/>
                  </a:lnTo>
                  <a:lnTo>
                    <a:pt x="477227" y="151231"/>
                  </a:lnTo>
                  <a:lnTo>
                    <a:pt x="467334" y="145313"/>
                  </a:lnTo>
                  <a:lnTo>
                    <a:pt x="458660" y="138290"/>
                  </a:lnTo>
                  <a:lnTo>
                    <a:pt x="451459" y="130048"/>
                  </a:lnTo>
                  <a:lnTo>
                    <a:pt x="401878" y="123520"/>
                  </a:lnTo>
                  <a:lnTo>
                    <a:pt x="230936" y="172669"/>
                  </a:lnTo>
                  <a:lnTo>
                    <a:pt x="230936" y="206806"/>
                  </a:lnTo>
                  <a:lnTo>
                    <a:pt x="405892" y="152844"/>
                  </a:lnTo>
                  <a:lnTo>
                    <a:pt x="420281" y="162699"/>
                  </a:lnTo>
                  <a:lnTo>
                    <a:pt x="437489" y="171246"/>
                  </a:lnTo>
                  <a:lnTo>
                    <a:pt x="457479" y="178485"/>
                  </a:lnTo>
                  <a:lnTo>
                    <a:pt x="482841" y="184962"/>
                  </a:lnTo>
                  <a:lnTo>
                    <a:pt x="488124" y="185953"/>
                  </a:lnTo>
                  <a:lnTo>
                    <a:pt x="488124" y="216420"/>
                  </a:lnTo>
                  <a:lnTo>
                    <a:pt x="551573" y="216420"/>
                  </a:lnTo>
                  <a:lnTo>
                    <a:pt x="551573" y="193001"/>
                  </a:lnTo>
                  <a:lnTo>
                    <a:pt x="571538" y="193522"/>
                  </a:lnTo>
                  <a:lnTo>
                    <a:pt x="589495" y="193433"/>
                  </a:lnTo>
                  <a:lnTo>
                    <a:pt x="589495" y="216420"/>
                  </a:lnTo>
                  <a:lnTo>
                    <a:pt x="652945" y="216420"/>
                  </a:lnTo>
                  <a:lnTo>
                    <a:pt x="652945" y="124980"/>
                  </a:lnTo>
                  <a:close/>
                </a:path>
                <a:path w="883920" h="340360">
                  <a:moveTo>
                    <a:pt x="754138" y="169976"/>
                  </a:moveTo>
                  <a:lnTo>
                    <a:pt x="747776" y="145808"/>
                  </a:lnTo>
                  <a:lnTo>
                    <a:pt x="740435" y="136728"/>
                  </a:lnTo>
                  <a:lnTo>
                    <a:pt x="740435" y="169976"/>
                  </a:lnTo>
                  <a:lnTo>
                    <a:pt x="732536" y="196265"/>
                  </a:lnTo>
                  <a:lnTo>
                    <a:pt x="674776" y="241731"/>
                  </a:lnTo>
                  <a:lnTo>
                    <a:pt x="628523" y="259524"/>
                  </a:lnTo>
                  <a:lnTo>
                    <a:pt x="573087" y="273088"/>
                  </a:lnTo>
                  <a:lnTo>
                    <a:pt x="510298" y="281736"/>
                  </a:lnTo>
                  <a:lnTo>
                    <a:pt x="441947" y="284772"/>
                  </a:lnTo>
                  <a:lnTo>
                    <a:pt x="373583" y="281736"/>
                  </a:lnTo>
                  <a:lnTo>
                    <a:pt x="310794" y="273088"/>
                  </a:lnTo>
                  <a:lnTo>
                    <a:pt x="255371" y="259524"/>
                  </a:lnTo>
                  <a:lnTo>
                    <a:pt x="209118" y="241731"/>
                  </a:lnTo>
                  <a:lnTo>
                    <a:pt x="173850" y="220408"/>
                  </a:lnTo>
                  <a:lnTo>
                    <a:pt x="143471" y="169976"/>
                  </a:lnTo>
                  <a:lnTo>
                    <a:pt x="151358" y="143687"/>
                  </a:lnTo>
                  <a:lnTo>
                    <a:pt x="209118" y="98221"/>
                  </a:lnTo>
                  <a:lnTo>
                    <a:pt x="255371" y="80441"/>
                  </a:lnTo>
                  <a:lnTo>
                    <a:pt x="310794" y="66865"/>
                  </a:lnTo>
                  <a:lnTo>
                    <a:pt x="373583" y="58216"/>
                  </a:lnTo>
                  <a:lnTo>
                    <a:pt x="441947" y="55181"/>
                  </a:lnTo>
                  <a:lnTo>
                    <a:pt x="510298" y="58216"/>
                  </a:lnTo>
                  <a:lnTo>
                    <a:pt x="573087" y="66865"/>
                  </a:lnTo>
                  <a:lnTo>
                    <a:pt x="628523" y="80441"/>
                  </a:lnTo>
                  <a:lnTo>
                    <a:pt x="674776" y="98221"/>
                  </a:lnTo>
                  <a:lnTo>
                    <a:pt x="710044" y="119545"/>
                  </a:lnTo>
                  <a:lnTo>
                    <a:pt x="740435" y="169976"/>
                  </a:lnTo>
                  <a:lnTo>
                    <a:pt x="740435" y="136728"/>
                  </a:lnTo>
                  <a:lnTo>
                    <a:pt x="700747" y="102895"/>
                  </a:lnTo>
                  <a:lnTo>
                    <a:pt x="662597" y="85115"/>
                  </a:lnTo>
                  <a:lnTo>
                    <a:pt x="616369" y="70446"/>
                  </a:lnTo>
                  <a:lnTo>
                    <a:pt x="563346" y="59359"/>
                  </a:lnTo>
                  <a:lnTo>
                    <a:pt x="504786" y="52362"/>
                  </a:lnTo>
                  <a:lnTo>
                    <a:pt x="441947" y="49911"/>
                  </a:lnTo>
                  <a:lnTo>
                    <a:pt x="379107" y="52362"/>
                  </a:lnTo>
                  <a:lnTo>
                    <a:pt x="320548" y="59359"/>
                  </a:lnTo>
                  <a:lnTo>
                    <a:pt x="267525" y="70446"/>
                  </a:lnTo>
                  <a:lnTo>
                    <a:pt x="221297" y="85115"/>
                  </a:lnTo>
                  <a:lnTo>
                    <a:pt x="183146" y="102895"/>
                  </a:lnTo>
                  <a:lnTo>
                    <a:pt x="136105" y="145808"/>
                  </a:lnTo>
                  <a:lnTo>
                    <a:pt x="129755" y="169976"/>
                  </a:lnTo>
                  <a:lnTo>
                    <a:pt x="136105" y="194144"/>
                  </a:lnTo>
                  <a:lnTo>
                    <a:pt x="183146" y="237058"/>
                  </a:lnTo>
                  <a:lnTo>
                    <a:pt x="221297" y="254838"/>
                  </a:lnTo>
                  <a:lnTo>
                    <a:pt x="267525" y="269506"/>
                  </a:lnTo>
                  <a:lnTo>
                    <a:pt x="320548" y="280581"/>
                  </a:lnTo>
                  <a:lnTo>
                    <a:pt x="379107" y="287591"/>
                  </a:lnTo>
                  <a:lnTo>
                    <a:pt x="441947" y="290029"/>
                  </a:lnTo>
                  <a:lnTo>
                    <a:pt x="504786" y="287591"/>
                  </a:lnTo>
                  <a:lnTo>
                    <a:pt x="528320" y="284772"/>
                  </a:lnTo>
                  <a:lnTo>
                    <a:pt x="563346" y="280581"/>
                  </a:lnTo>
                  <a:lnTo>
                    <a:pt x="616369" y="269506"/>
                  </a:lnTo>
                  <a:lnTo>
                    <a:pt x="662597" y="254838"/>
                  </a:lnTo>
                  <a:lnTo>
                    <a:pt x="700747" y="237058"/>
                  </a:lnTo>
                  <a:lnTo>
                    <a:pt x="747776" y="194144"/>
                  </a:lnTo>
                  <a:lnTo>
                    <a:pt x="754138" y="169976"/>
                  </a:lnTo>
                  <a:close/>
                </a:path>
                <a:path w="883920" h="340360">
                  <a:moveTo>
                    <a:pt x="883907" y="169976"/>
                  </a:moveTo>
                  <a:lnTo>
                    <a:pt x="865200" y="120891"/>
                  </a:lnTo>
                  <a:lnTo>
                    <a:pt x="812698" y="77431"/>
                  </a:lnTo>
                  <a:lnTo>
                    <a:pt x="801700" y="71831"/>
                  </a:lnTo>
                  <a:lnTo>
                    <a:pt x="801700" y="169976"/>
                  </a:lnTo>
                  <a:lnTo>
                    <a:pt x="795896" y="194818"/>
                  </a:lnTo>
                  <a:lnTo>
                    <a:pt x="752513" y="239750"/>
                  </a:lnTo>
                  <a:lnTo>
                    <a:pt x="716978" y="259067"/>
                  </a:lnTo>
                  <a:lnTo>
                    <a:pt x="673595" y="275755"/>
                  </a:lnTo>
                  <a:lnTo>
                    <a:pt x="623379" y="289420"/>
                  </a:lnTo>
                  <a:lnTo>
                    <a:pt x="567347" y="299669"/>
                  </a:lnTo>
                  <a:lnTo>
                    <a:pt x="506526" y="306095"/>
                  </a:lnTo>
                  <a:lnTo>
                    <a:pt x="441947" y="308330"/>
                  </a:lnTo>
                  <a:lnTo>
                    <a:pt x="377367" y="306095"/>
                  </a:lnTo>
                  <a:lnTo>
                    <a:pt x="316547" y="299669"/>
                  </a:lnTo>
                  <a:lnTo>
                    <a:pt x="260515" y="289420"/>
                  </a:lnTo>
                  <a:lnTo>
                    <a:pt x="210299" y="275755"/>
                  </a:lnTo>
                  <a:lnTo>
                    <a:pt x="166916" y="259067"/>
                  </a:lnTo>
                  <a:lnTo>
                    <a:pt x="131394" y="239750"/>
                  </a:lnTo>
                  <a:lnTo>
                    <a:pt x="88011" y="194818"/>
                  </a:lnTo>
                  <a:lnTo>
                    <a:pt x="82207" y="169976"/>
                  </a:lnTo>
                  <a:lnTo>
                    <a:pt x="88011" y="145148"/>
                  </a:lnTo>
                  <a:lnTo>
                    <a:pt x="131394" y="100203"/>
                  </a:lnTo>
                  <a:lnTo>
                    <a:pt x="166916" y="80886"/>
                  </a:lnTo>
                  <a:lnTo>
                    <a:pt x="210299" y="64198"/>
                  </a:lnTo>
                  <a:lnTo>
                    <a:pt x="260515" y="50546"/>
                  </a:lnTo>
                  <a:lnTo>
                    <a:pt x="316547" y="40297"/>
                  </a:lnTo>
                  <a:lnTo>
                    <a:pt x="377367" y="33858"/>
                  </a:lnTo>
                  <a:lnTo>
                    <a:pt x="441947" y="31623"/>
                  </a:lnTo>
                  <a:lnTo>
                    <a:pt x="506526" y="33858"/>
                  </a:lnTo>
                  <a:lnTo>
                    <a:pt x="567347" y="40297"/>
                  </a:lnTo>
                  <a:lnTo>
                    <a:pt x="623379" y="50546"/>
                  </a:lnTo>
                  <a:lnTo>
                    <a:pt x="673595" y="64198"/>
                  </a:lnTo>
                  <a:lnTo>
                    <a:pt x="716978" y="80886"/>
                  </a:lnTo>
                  <a:lnTo>
                    <a:pt x="752513" y="100203"/>
                  </a:lnTo>
                  <a:lnTo>
                    <a:pt x="795896" y="145148"/>
                  </a:lnTo>
                  <a:lnTo>
                    <a:pt x="801700" y="169976"/>
                  </a:lnTo>
                  <a:lnTo>
                    <a:pt x="801700" y="71831"/>
                  </a:lnTo>
                  <a:lnTo>
                    <a:pt x="731901" y="41694"/>
                  </a:lnTo>
                  <a:lnTo>
                    <a:pt x="682599" y="27393"/>
                  </a:lnTo>
                  <a:lnTo>
                    <a:pt x="628269" y="15798"/>
                  </a:lnTo>
                  <a:lnTo>
                    <a:pt x="569595" y="7200"/>
                  </a:lnTo>
                  <a:lnTo>
                    <a:pt x="507250" y="1841"/>
                  </a:lnTo>
                  <a:lnTo>
                    <a:pt x="441947" y="0"/>
                  </a:lnTo>
                  <a:lnTo>
                    <a:pt x="376643" y="1841"/>
                  </a:lnTo>
                  <a:lnTo>
                    <a:pt x="314312" y="7200"/>
                  </a:lnTo>
                  <a:lnTo>
                    <a:pt x="255638" y="15798"/>
                  </a:lnTo>
                  <a:lnTo>
                    <a:pt x="201307" y="27393"/>
                  </a:lnTo>
                  <a:lnTo>
                    <a:pt x="152006" y="41694"/>
                  </a:lnTo>
                  <a:lnTo>
                    <a:pt x="108407" y="58470"/>
                  </a:lnTo>
                  <a:lnTo>
                    <a:pt x="71208" y="77431"/>
                  </a:lnTo>
                  <a:lnTo>
                    <a:pt x="18707" y="120891"/>
                  </a:lnTo>
                  <a:lnTo>
                    <a:pt x="0" y="169976"/>
                  </a:lnTo>
                  <a:lnTo>
                    <a:pt x="4787" y="195097"/>
                  </a:lnTo>
                  <a:lnTo>
                    <a:pt x="41071" y="241630"/>
                  </a:lnTo>
                  <a:lnTo>
                    <a:pt x="108407" y="281482"/>
                  </a:lnTo>
                  <a:lnTo>
                    <a:pt x="152006" y="298246"/>
                  </a:lnTo>
                  <a:lnTo>
                    <a:pt x="201307" y="312559"/>
                  </a:lnTo>
                  <a:lnTo>
                    <a:pt x="255638" y="324142"/>
                  </a:lnTo>
                  <a:lnTo>
                    <a:pt x="314312" y="332752"/>
                  </a:lnTo>
                  <a:lnTo>
                    <a:pt x="376643" y="338099"/>
                  </a:lnTo>
                  <a:lnTo>
                    <a:pt x="441947" y="339940"/>
                  </a:lnTo>
                  <a:lnTo>
                    <a:pt x="507250" y="338099"/>
                  </a:lnTo>
                  <a:lnTo>
                    <a:pt x="569595" y="332752"/>
                  </a:lnTo>
                  <a:lnTo>
                    <a:pt x="628269" y="324142"/>
                  </a:lnTo>
                  <a:lnTo>
                    <a:pt x="682599" y="312559"/>
                  </a:lnTo>
                  <a:lnTo>
                    <a:pt x="697166" y="308330"/>
                  </a:lnTo>
                  <a:lnTo>
                    <a:pt x="731901" y="298246"/>
                  </a:lnTo>
                  <a:lnTo>
                    <a:pt x="775500" y="281482"/>
                  </a:lnTo>
                  <a:lnTo>
                    <a:pt x="812698" y="262521"/>
                  </a:lnTo>
                  <a:lnTo>
                    <a:pt x="865200" y="219062"/>
                  </a:lnTo>
                  <a:lnTo>
                    <a:pt x="879119" y="195097"/>
                  </a:lnTo>
                  <a:lnTo>
                    <a:pt x="883907" y="169976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10328610" y="5579840"/>
              <a:ext cx="883919" cy="250825"/>
            </a:xfrm>
            <a:custGeom>
              <a:avLst/>
              <a:gdLst/>
              <a:ahLst/>
              <a:cxnLst/>
              <a:rect l="l" t="t" r="r" b="b"/>
              <a:pathLst>
                <a:path w="883920" h="250825">
                  <a:moveTo>
                    <a:pt x="883907" y="0"/>
                  </a:moveTo>
                  <a:lnTo>
                    <a:pt x="0" y="0"/>
                  </a:lnTo>
                  <a:lnTo>
                    <a:pt x="0" y="80289"/>
                  </a:lnTo>
                  <a:lnTo>
                    <a:pt x="18712" y="129371"/>
                  </a:lnTo>
                  <a:lnTo>
                    <a:pt x="71203" y="172829"/>
                  </a:lnTo>
                  <a:lnTo>
                    <a:pt x="108406" y="191792"/>
                  </a:lnTo>
                  <a:lnTo>
                    <a:pt x="152002" y="208558"/>
                  </a:lnTo>
                  <a:lnTo>
                    <a:pt x="201307" y="222867"/>
                  </a:lnTo>
                  <a:lnTo>
                    <a:pt x="255638" y="234454"/>
                  </a:lnTo>
                  <a:lnTo>
                    <a:pt x="314311" y="243056"/>
                  </a:lnTo>
                  <a:lnTo>
                    <a:pt x="376642" y="248410"/>
                  </a:lnTo>
                  <a:lnTo>
                    <a:pt x="441947" y="250253"/>
                  </a:lnTo>
                  <a:lnTo>
                    <a:pt x="507255" y="248410"/>
                  </a:lnTo>
                  <a:lnTo>
                    <a:pt x="569588" y="243056"/>
                  </a:lnTo>
                  <a:lnTo>
                    <a:pt x="628263" y="234454"/>
                  </a:lnTo>
                  <a:lnTo>
                    <a:pt x="682596" y="222867"/>
                  </a:lnTo>
                  <a:lnTo>
                    <a:pt x="731902" y="208558"/>
                  </a:lnTo>
                  <a:lnTo>
                    <a:pt x="775499" y="191792"/>
                  </a:lnTo>
                  <a:lnTo>
                    <a:pt x="812703" y="172829"/>
                  </a:lnTo>
                  <a:lnTo>
                    <a:pt x="865194" y="129371"/>
                  </a:lnTo>
                  <a:lnTo>
                    <a:pt x="883907" y="80289"/>
                  </a:lnTo>
                  <a:lnTo>
                    <a:pt x="883907" y="0"/>
                  </a:lnTo>
                  <a:close/>
                </a:path>
              </a:pathLst>
            </a:custGeom>
            <a:solidFill>
              <a:srgbClr val="FF9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8" name="object 138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0643293" y="5621101"/>
              <a:ext cx="127261" cy="209550"/>
            </a:xfrm>
            <a:prstGeom prst="rect">
              <a:avLst/>
            </a:prstGeom>
          </p:spPr>
        </p:pic>
        <p:sp>
          <p:nvSpPr>
            <p:cNvPr id="139" name="object 139"/>
            <p:cNvSpPr/>
            <p:nvPr/>
          </p:nvSpPr>
          <p:spPr>
            <a:xfrm>
              <a:off x="10328605" y="5580164"/>
              <a:ext cx="614045" cy="249554"/>
            </a:xfrm>
            <a:custGeom>
              <a:avLst/>
              <a:gdLst/>
              <a:ahLst/>
              <a:cxnLst/>
              <a:rect l="l" t="t" r="r" b="b"/>
              <a:pathLst>
                <a:path w="614045" h="249554">
                  <a:moveTo>
                    <a:pt x="297180" y="0"/>
                  </a:moveTo>
                  <a:lnTo>
                    <a:pt x="0" y="0"/>
                  </a:lnTo>
                  <a:lnTo>
                    <a:pt x="0" y="79971"/>
                  </a:lnTo>
                  <a:lnTo>
                    <a:pt x="22110" y="133197"/>
                  </a:lnTo>
                  <a:lnTo>
                    <a:pt x="83731" y="179501"/>
                  </a:lnTo>
                  <a:lnTo>
                    <a:pt x="127139" y="199212"/>
                  </a:lnTo>
                  <a:lnTo>
                    <a:pt x="177787" y="216192"/>
                  </a:lnTo>
                  <a:lnTo>
                    <a:pt x="234759" y="230085"/>
                  </a:lnTo>
                  <a:lnTo>
                    <a:pt x="297180" y="240550"/>
                  </a:lnTo>
                  <a:lnTo>
                    <a:pt x="297180" y="0"/>
                  </a:lnTo>
                  <a:close/>
                </a:path>
                <a:path w="614045" h="249554">
                  <a:moveTo>
                    <a:pt x="495731" y="40944"/>
                  </a:moveTo>
                  <a:lnTo>
                    <a:pt x="474700" y="40944"/>
                  </a:lnTo>
                  <a:lnTo>
                    <a:pt x="474700" y="249415"/>
                  </a:lnTo>
                  <a:lnTo>
                    <a:pt x="495731" y="248640"/>
                  </a:lnTo>
                  <a:lnTo>
                    <a:pt x="495731" y="40944"/>
                  </a:lnTo>
                  <a:close/>
                </a:path>
                <a:path w="614045" h="249554">
                  <a:moveTo>
                    <a:pt x="558774" y="40944"/>
                  </a:moveTo>
                  <a:lnTo>
                    <a:pt x="544398" y="40944"/>
                  </a:lnTo>
                  <a:lnTo>
                    <a:pt x="544398" y="245287"/>
                  </a:lnTo>
                  <a:lnTo>
                    <a:pt x="558774" y="243878"/>
                  </a:lnTo>
                  <a:lnTo>
                    <a:pt x="558774" y="40944"/>
                  </a:lnTo>
                  <a:close/>
                </a:path>
                <a:path w="614045" h="249554">
                  <a:moveTo>
                    <a:pt x="613778" y="40944"/>
                  </a:moveTo>
                  <a:lnTo>
                    <a:pt x="599389" y="40944"/>
                  </a:lnTo>
                  <a:lnTo>
                    <a:pt x="599389" y="238785"/>
                  </a:lnTo>
                  <a:lnTo>
                    <a:pt x="613778" y="236613"/>
                  </a:lnTo>
                  <a:lnTo>
                    <a:pt x="613778" y="40944"/>
                  </a:lnTo>
                  <a:close/>
                </a:path>
              </a:pathLst>
            </a:custGeom>
            <a:solidFill>
              <a:srgbClr val="E97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10328606" y="5409865"/>
              <a:ext cx="883919" cy="340360"/>
            </a:xfrm>
            <a:custGeom>
              <a:avLst/>
              <a:gdLst/>
              <a:ahLst/>
              <a:cxnLst/>
              <a:rect l="l" t="t" r="r" b="b"/>
              <a:pathLst>
                <a:path w="883920" h="340360">
                  <a:moveTo>
                    <a:pt x="441947" y="0"/>
                  </a:moveTo>
                  <a:lnTo>
                    <a:pt x="376642" y="1842"/>
                  </a:lnTo>
                  <a:lnTo>
                    <a:pt x="314311" y="7196"/>
                  </a:lnTo>
                  <a:lnTo>
                    <a:pt x="255638" y="15797"/>
                  </a:lnTo>
                  <a:lnTo>
                    <a:pt x="201307" y="27382"/>
                  </a:lnTo>
                  <a:lnTo>
                    <a:pt x="152002" y="41690"/>
                  </a:lnTo>
                  <a:lnTo>
                    <a:pt x="108406" y="58456"/>
                  </a:lnTo>
                  <a:lnTo>
                    <a:pt x="71203" y="77418"/>
                  </a:lnTo>
                  <a:lnTo>
                    <a:pt x="18712" y="120877"/>
                  </a:lnTo>
                  <a:lnTo>
                    <a:pt x="0" y="169964"/>
                  </a:lnTo>
                  <a:lnTo>
                    <a:pt x="4792" y="195082"/>
                  </a:lnTo>
                  <a:lnTo>
                    <a:pt x="41077" y="241623"/>
                  </a:lnTo>
                  <a:lnTo>
                    <a:pt x="108406" y="281482"/>
                  </a:lnTo>
                  <a:lnTo>
                    <a:pt x="152002" y="298249"/>
                  </a:lnTo>
                  <a:lnTo>
                    <a:pt x="201307" y="312557"/>
                  </a:lnTo>
                  <a:lnTo>
                    <a:pt x="255638" y="324143"/>
                  </a:lnTo>
                  <a:lnTo>
                    <a:pt x="314311" y="332744"/>
                  </a:lnTo>
                  <a:lnTo>
                    <a:pt x="376642" y="338097"/>
                  </a:lnTo>
                  <a:lnTo>
                    <a:pt x="441947" y="339940"/>
                  </a:lnTo>
                  <a:lnTo>
                    <a:pt x="507258" y="338097"/>
                  </a:lnTo>
                  <a:lnTo>
                    <a:pt x="569593" y="332744"/>
                  </a:lnTo>
                  <a:lnTo>
                    <a:pt x="628269" y="324143"/>
                  </a:lnTo>
                  <a:lnTo>
                    <a:pt x="682601" y="312557"/>
                  </a:lnTo>
                  <a:lnTo>
                    <a:pt x="731908" y="298249"/>
                  </a:lnTo>
                  <a:lnTo>
                    <a:pt x="775504" y="281482"/>
                  </a:lnTo>
                  <a:lnTo>
                    <a:pt x="812706" y="262519"/>
                  </a:lnTo>
                  <a:lnTo>
                    <a:pt x="865195" y="219056"/>
                  </a:lnTo>
                  <a:lnTo>
                    <a:pt x="883907" y="169964"/>
                  </a:lnTo>
                  <a:lnTo>
                    <a:pt x="879115" y="144848"/>
                  </a:lnTo>
                  <a:lnTo>
                    <a:pt x="842831" y="98312"/>
                  </a:lnTo>
                  <a:lnTo>
                    <a:pt x="775504" y="58456"/>
                  </a:lnTo>
                  <a:lnTo>
                    <a:pt x="731908" y="41690"/>
                  </a:lnTo>
                  <a:lnTo>
                    <a:pt x="682601" y="27382"/>
                  </a:lnTo>
                  <a:lnTo>
                    <a:pt x="628269" y="15797"/>
                  </a:lnTo>
                  <a:lnTo>
                    <a:pt x="569593" y="7196"/>
                  </a:lnTo>
                  <a:lnTo>
                    <a:pt x="507258" y="1842"/>
                  </a:lnTo>
                  <a:lnTo>
                    <a:pt x="441947" y="0"/>
                  </a:lnTo>
                  <a:close/>
                </a:path>
              </a:pathLst>
            </a:custGeom>
            <a:solidFill>
              <a:srgbClr val="FF9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1" name="object 141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10328604" y="5410542"/>
              <a:ext cx="690968" cy="339263"/>
            </a:xfrm>
            <a:prstGeom prst="rect">
              <a:avLst/>
            </a:prstGeom>
          </p:spPr>
        </p:pic>
        <p:sp>
          <p:nvSpPr>
            <p:cNvPr id="142" name="object 142"/>
            <p:cNvSpPr/>
            <p:nvPr/>
          </p:nvSpPr>
          <p:spPr>
            <a:xfrm>
              <a:off x="10328961" y="5420423"/>
              <a:ext cx="883285" cy="329565"/>
            </a:xfrm>
            <a:custGeom>
              <a:avLst/>
              <a:gdLst/>
              <a:ahLst/>
              <a:cxnLst/>
              <a:rect l="l" t="t" r="r" b="b"/>
              <a:pathLst>
                <a:path w="883284" h="329564">
                  <a:moveTo>
                    <a:pt x="652589" y="137299"/>
                  </a:moveTo>
                  <a:lnTo>
                    <a:pt x="589140" y="137299"/>
                  </a:lnTo>
                  <a:lnTo>
                    <a:pt x="589140" y="181432"/>
                  </a:lnTo>
                  <a:lnTo>
                    <a:pt x="571512" y="181648"/>
                  </a:lnTo>
                  <a:lnTo>
                    <a:pt x="561619" y="181432"/>
                  </a:lnTo>
                  <a:lnTo>
                    <a:pt x="551218" y="180911"/>
                  </a:lnTo>
                  <a:lnTo>
                    <a:pt x="551218" y="137299"/>
                  </a:lnTo>
                  <a:lnTo>
                    <a:pt x="487768" y="137299"/>
                  </a:lnTo>
                  <a:lnTo>
                    <a:pt x="487768" y="168440"/>
                  </a:lnTo>
                  <a:lnTo>
                    <a:pt x="476872" y="163550"/>
                  </a:lnTo>
                  <a:lnTo>
                    <a:pt x="466979" y="157632"/>
                  </a:lnTo>
                  <a:lnTo>
                    <a:pt x="458304" y="150609"/>
                  </a:lnTo>
                  <a:lnTo>
                    <a:pt x="451104" y="142367"/>
                  </a:lnTo>
                  <a:lnTo>
                    <a:pt x="401523" y="135826"/>
                  </a:lnTo>
                  <a:lnTo>
                    <a:pt x="230581" y="184962"/>
                  </a:lnTo>
                  <a:lnTo>
                    <a:pt x="230581" y="219100"/>
                  </a:lnTo>
                  <a:lnTo>
                    <a:pt x="405536" y="165163"/>
                  </a:lnTo>
                  <a:lnTo>
                    <a:pt x="419925" y="175018"/>
                  </a:lnTo>
                  <a:lnTo>
                    <a:pt x="437134" y="183565"/>
                  </a:lnTo>
                  <a:lnTo>
                    <a:pt x="457123" y="190804"/>
                  </a:lnTo>
                  <a:lnTo>
                    <a:pt x="482485" y="197281"/>
                  </a:lnTo>
                  <a:lnTo>
                    <a:pt x="487768" y="198247"/>
                  </a:lnTo>
                  <a:lnTo>
                    <a:pt x="487768" y="228714"/>
                  </a:lnTo>
                  <a:lnTo>
                    <a:pt x="551218" y="228714"/>
                  </a:lnTo>
                  <a:lnTo>
                    <a:pt x="551218" y="205295"/>
                  </a:lnTo>
                  <a:lnTo>
                    <a:pt x="571182" y="205828"/>
                  </a:lnTo>
                  <a:lnTo>
                    <a:pt x="589140" y="205740"/>
                  </a:lnTo>
                  <a:lnTo>
                    <a:pt x="589140" y="228714"/>
                  </a:lnTo>
                  <a:lnTo>
                    <a:pt x="652589" y="228714"/>
                  </a:lnTo>
                  <a:lnTo>
                    <a:pt x="652589" y="137299"/>
                  </a:lnTo>
                  <a:close/>
                </a:path>
                <a:path w="883284" h="329564">
                  <a:moveTo>
                    <a:pt x="883208" y="164693"/>
                  </a:moveTo>
                  <a:lnTo>
                    <a:pt x="861491" y="116954"/>
                  </a:lnTo>
                  <a:lnTo>
                    <a:pt x="807732" y="74815"/>
                  </a:lnTo>
                  <a:lnTo>
                    <a:pt x="801344" y="71678"/>
                  </a:lnTo>
                  <a:lnTo>
                    <a:pt x="801344" y="169964"/>
                  </a:lnTo>
                  <a:lnTo>
                    <a:pt x="795528" y="194805"/>
                  </a:lnTo>
                  <a:lnTo>
                    <a:pt x="752144" y="239737"/>
                  </a:lnTo>
                  <a:lnTo>
                    <a:pt x="716622" y="259054"/>
                  </a:lnTo>
                  <a:lnTo>
                    <a:pt x="673239" y="275742"/>
                  </a:lnTo>
                  <a:lnTo>
                    <a:pt x="623011" y="289407"/>
                  </a:lnTo>
                  <a:lnTo>
                    <a:pt x="566978" y="299643"/>
                  </a:lnTo>
                  <a:lnTo>
                    <a:pt x="506171" y="306082"/>
                  </a:lnTo>
                  <a:lnTo>
                    <a:pt x="441591" y="308317"/>
                  </a:lnTo>
                  <a:lnTo>
                    <a:pt x="377012" y="306082"/>
                  </a:lnTo>
                  <a:lnTo>
                    <a:pt x="316191" y="299643"/>
                  </a:lnTo>
                  <a:lnTo>
                    <a:pt x="260159" y="289407"/>
                  </a:lnTo>
                  <a:lnTo>
                    <a:pt x="209943" y="275742"/>
                  </a:lnTo>
                  <a:lnTo>
                    <a:pt x="166560" y="259054"/>
                  </a:lnTo>
                  <a:lnTo>
                    <a:pt x="131025" y="239737"/>
                  </a:lnTo>
                  <a:lnTo>
                    <a:pt x="87655" y="194805"/>
                  </a:lnTo>
                  <a:lnTo>
                    <a:pt x="81851" y="169964"/>
                  </a:lnTo>
                  <a:lnTo>
                    <a:pt x="87655" y="145122"/>
                  </a:lnTo>
                  <a:lnTo>
                    <a:pt x="131025" y="100190"/>
                  </a:lnTo>
                  <a:lnTo>
                    <a:pt x="166560" y="80886"/>
                  </a:lnTo>
                  <a:lnTo>
                    <a:pt x="209943" y="64198"/>
                  </a:lnTo>
                  <a:lnTo>
                    <a:pt x="260159" y="50533"/>
                  </a:lnTo>
                  <a:lnTo>
                    <a:pt x="316191" y="40297"/>
                  </a:lnTo>
                  <a:lnTo>
                    <a:pt x="377012" y="33858"/>
                  </a:lnTo>
                  <a:lnTo>
                    <a:pt x="441591" y="31623"/>
                  </a:lnTo>
                  <a:lnTo>
                    <a:pt x="506171" y="33858"/>
                  </a:lnTo>
                  <a:lnTo>
                    <a:pt x="566978" y="40297"/>
                  </a:lnTo>
                  <a:lnTo>
                    <a:pt x="623011" y="50533"/>
                  </a:lnTo>
                  <a:lnTo>
                    <a:pt x="673239" y="64198"/>
                  </a:lnTo>
                  <a:lnTo>
                    <a:pt x="716622" y="80886"/>
                  </a:lnTo>
                  <a:lnTo>
                    <a:pt x="752144" y="100190"/>
                  </a:lnTo>
                  <a:lnTo>
                    <a:pt x="795528" y="145122"/>
                  </a:lnTo>
                  <a:lnTo>
                    <a:pt x="801344" y="169964"/>
                  </a:lnTo>
                  <a:lnTo>
                    <a:pt x="801344" y="71678"/>
                  </a:lnTo>
                  <a:lnTo>
                    <a:pt x="770445" y="56451"/>
                  </a:lnTo>
                  <a:lnTo>
                    <a:pt x="727075" y="40233"/>
                  </a:lnTo>
                  <a:lnTo>
                    <a:pt x="696658" y="31623"/>
                  </a:lnTo>
                  <a:lnTo>
                    <a:pt x="678268" y="26416"/>
                  </a:lnTo>
                  <a:lnTo>
                    <a:pt x="624674" y="15227"/>
                  </a:lnTo>
                  <a:lnTo>
                    <a:pt x="566928" y="6934"/>
                  </a:lnTo>
                  <a:lnTo>
                    <a:pt x="505688" y="1778"/>
                  </a:lnTo>
                  <a:lnTo>
                    <a:pt x="441591" y="0"/>
                  </a:lnTo>
                  <a:lnTo>
                    <a:pt x="377494" y="1778"/>
                  </a:lnTo>
                  <a:lnTo>
                    <a:pt x="316255" y="6934"/>
                  </a:lnTo>
                  <a:lnTo>
                    <a:pt x="258508" y="15227"/>
                  </a:lnTo>
                  <a:lnTo>
                    <a:pt x="204914" y="26416"/>
                  </a:lnTo>
                  <a:lnTo>
                    <a:pt x="156121" y="40233"/>
                  </a:lnTo>
                  <a:lnTo>
                    <a:pt x="112750" y="56451"/>
                  </a:lnTo>
                  <a:lnTo>
                    <a:pt x="75463" y="74815"/>
                  </a:lnTo>
                  <a:lnTo>
                    <a:pt x="21704" y="116954"/>
                  </a:lnTo>
                  <a:lnTo>
                    <a:pt x="0" y="164693"/>
                  </a:lnTo>
                  <a:lnTo>
                    <a:pt x="6515" y="189128"/>
                  </a:lnTo>
                  <a:lnTo>
                    <a:pt x="44894" y="234315"/>
                  </a:lnTo>
                  <a:lnTo>
                    <a:pt x="112750" y="272923"/>
                  </a:lnTo>
                  <a:lnTo>
                    <a:pt x="156121" y="289140"/>
                  </a:lnTo>
                  <a:lnTo>
                    <a:pt x="204914" y="302971"/>
                  </a:lnTo>
                  <a:lnTo>
                    <a:pt x="258508" y="314147"/>
                  </a:lnTo>
                  <a:lnTo>
                    <a:pt x="316255" y="322453"/>
                  </a:lnTo>
                  <a:lnTo>
                    <a:pt x="377494" y="327609"/>
                  </a:lnTo>
                  <a:lnTo>
                    <a:pt x="441591" y="329387"/>
                  </a:lnTo>
                  <a:lnTo>
                    <a:pt x="505688" y="327609"/>
                  </a:lnTo>
                  <a:lnTo>
                    <a:pt x="566928" y="322453"/>
                  </a:lnTo>
                  <a:lnTo>
                    <a:pt x="624674" y="314147"/>
                  </a:lnTo>
                  <a:lnTo>
                    <a:pt x="652627" y="308317"/>
                  </a:lnTo>
                  <a:lnTo>
                    <a:pt x="678268" y="302971"/>
                  </a:lnTo>
                  <a:lnTo>
                    <a:pt x="727075" y="289140"/>
                  </a:lnTo>
                  <a:lnTo>
                    <a:pt x="770445" y="272923"/>
                  </a:lnTo>
                  <a:lnTo>
                    <a:pt x="807732" y="254571"/>
                  </a:lnTo>
                  <a:lnTo>
                    <a:pt x="861491" y="212420"/>
                  </a:lnTo>
                  <a:lnTo>
                    <a:pt x="876681" y="189128"/>
                  </a:lnTo>
                  <a:lnTo>
                    <a:pt x="883208" y="164693"/>
                  </a:lnTo>
                  <a:close/>
                </a:path>
              </a:pathLst>
            </a:custGeom>
            <a:solidFill>
              <a:srgbClr val="E97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10328605" y="5409869"/>
              <a:ext cx="883919" cy="340360"/>
            </a:xfrm>
            <a:custGeom>
              <a:avLst/>
              <a:gdLst/>
              <a:ahLst/>
              <a:cxnLst/>
              <a:rect l="l" t="t" r="r" b="b"/>
              <a:pathLst>
                <a:path w="883920" h="340360">
                  <a:moveTo>
                    <a:pt x="652945" y="124980"/>
                  </a:moveTo>
                  <a:lnTo>
                    <a:pt x="589495" y="124980"/>
                  </a:lnTo>
                  <a:lnTo>
                    <a:pt x="589495" y="169125"/>
                  </a:lnTo>
                  <a:lnTo>
                    <a:pt x="571868" y="169341"/>
                  </a:lnTo>
                  <a:lnTo>
                    <a:pt x="561975" y="169125"/>
                  </a:lnTo>
                  <a:lnTo>
                    <a:pt x="551573" y="168605"/>
                  </a:lnTo>
                  <a:lnTo>
                    <a:pt x="551573" y="124980"/>
                  </a:lnTo>
                  <a:lnTo>
                    <a:pt x="488124" y="124980"/>
                  </a:lnTo>
                  <a:lnTo>
                    <a:pt x="488124" y="156121"/>
                  </a:lnTo>
                  <a:lnTo>
                    <a:pt x="477227" y="151218"/>
                  </a:lnTo>
                  <a:lnTo>
                    <a:pt x="467334" y="145313"/>
                  </a:lnTo>
                  <a:lnTo>
                    <a:pt x="458660" y="138277"/>
                  </a:lnTo>
                  <a:lnTo>
                    <a:pt x="451459" y="130035"/>
                  </a:lnTo>
                  <a:lnTo>
                    <a:pt x="401878" y="123520"/>
                  </a:lnTo>
                  <a:lnTo>
                    <a:pt x="230936" y="172669"/>
                  </a:lnTo>
                  <a:lnTo>
                    <a:pt x="230936" y="206794"/>
                  </a:lnTo>
                  <a:lnTo>
                    <a:pt x="405892" y="152831"/>
                  </a:lnTo>
                  <a:lnTo>
                    <a:pt x="420281" y="162699"/>
                  </a:lnTo>
                  <a:lnTo>
                    <a:pt x="437489" y="171246"/>
                  </a:lnTo>
                  <a:lnTo>
                    <a:pt x="457479" y="178485"/>
                  </a:lnTo>
                  <a:lnTo>
                    <a:pt x="482841" y="184950"/>
                  </a:lnTo>
                  <a:lnTo>
                    <a:pt x="488124" y="185940"/>
                  </a:lnTo>
                  <a:lnTo>
                    <a:pt x="488124" y="216420"/>
                  </a:lnTo>
                  <a:lnTo>
                    <a:pt x="551573" y="216420"/>
                  </a:lnTo>
                  <a:lnTo>
                    <a:pt x="551573" y="193001"/>
                  </a:lnTo>
                  <a:lnTo>
                    <a:pt x="571538" y="193522"/>
                  </a:lnTo>
                  <a:lnTo>
                    <a:pt x="589495" y="193433"/>
                  </a:lnTo>
                  <a:lnTo>
                    <a:pt x="589495" y="216420"/>
                  </a:lnTo>
                  <a:lnTo>
                    <a:pt x="652945" y="216420"/>
                  </a:lnTo>
                  <a:lnTo>
                    <a:pt x="652945" y="124980"/>
                  </a:lnTo>
                  <a:close/>
                </a:path>
                <a:path w="883920" h="340360">
                  <a:moveTo>
                    <a:pt x="754138" y="169964"/>
                  </a:moveTo>
                  <a:lnTo>
                    <a:pt x="747776" y="145808"/>
                  </a:lnTo>
                  <a:lnTo>
                    <a:pt x="740435" y="136728"/>
                  </a:lnTo>
                  <a:lnTo>
                    <a:pt x="740435" y="169964"/>
                  </a:lnTo>
                  <a:lnTo>
                    <a:pt x="732536" y="196253"/>
                  </a:lnTo>
                  <a:lnTo>
                    <a:pt x="674776" y="241719"/>
                  </a:lnTo>
                  <a:lnTo>
                    <a:pt x="628523" y="259511"/>
                  </a:lnTo>
                  <a:lnTo>
                    <a:pt x="573087" y="273075"/>
                  </a:lnTo>
                  <a:lnTo>
                    <a:pt x="510298" y="281724"/>
                  </a:lnTo>
                  <a:lnTo>
                    <a:pt x="441947" y="284759"/>
                  </a:lnTo>
                  <a:lnTo>
                    <a:pt x="373583" y="281724"/>
                  </a:lnTo>
                  <a:lnTo>
                    <a:pt x="310794" y="273075"/>
                  </a:lnTo>
                  <a:lnTo>
                    <a:pt x="255371" y="259511"/>
                  </a:lnTo>
                  <a:lnTo>
                    <a:pt x="209118" y="241719"/>
                  </a:lnTo>
                  <a:lnTo>
                    <a:pt x="173850" y="220408"/>
                  </a:lnTo>
                  <a:lnTo>
                    <a:pt x="143471" y="169964"/>
                  </a:lnTo>
                  <a:lnTo>
                    <a:pt x="151358" y="143675"/>
                  </a:lnTo>
                  <a:lnTo>
                    <a:pt x="209118" y="98209"/>
                  </a:lnTo>
                  <a:lnTo>
                    <a:pt x="255371" y="80429"/>
                  </a:lnTo>
                  <a:lnTo>
                    <a:pt x="310794" y="66865"/>
                  </a:lnTo>
                  <a:lnTo>
                    <a:pt x="373583" y="58216"/>
                  </a:lnTo>
                  <a:lnTo>
                    <a:pt x="441947" y="55168"/>
                  </a:lnTo>
                  <a:lnTo>
                    <a:pt x="510298" y="58216"/>
                  </a:lnTo>
                  <a:lnTo>
                    <a:pt x="573087" y="66865"/>
                  </a:lnTo>
                  <a:lnTo>
                    <a:pt x="628523" y="80429"/>
                  </a:lnTo>
                  <a:lnTo>
                    <a:pt x="674776" y="98209"/>
                  </a:lnTo>
                  <a:lnTo>
                    <a:pt x="710044" y="119532"/>
                  </a:lnTo>
                  <a:lnTo>
                    <a:pt x="740435" y="169964"/>
                  </a:lnTo>
                  <a:lnTo>
                    <a:pt x="740435" y="136728"/>
                  </a:lnTo>
                  <a:lnTo>
                    <a:pt x="700747" y="102895"/>
                  </a:lnTo>
                  <a:lnTo>
                    <a:pt x="662597" y="85115"/>
                  </a:lnTo>
                  <a:lnTo>
                    <a:pt x="616369" y="70446"/>
                  </a:lnTo>
                  <a:lnTo>
                    <a:pt x="563346" y="59359"/>
                  </a:lnTo>
                  <a:lnTo>
                    <a:pt x="504786" y="52362"/>
                  </a:lnTo>
                  <a:lnTo>
                    <a:pt x="441947" y="49911"/>
                  </a:lnTo>
                  <a:lnTo>
                    <a:pt x="379107" y="52362"/>
                  </a:lnTo>
                  <a:lnTo>
                    <a:pt x="320548" y="59359"/>
                  </a:lnTo>
                  <a:lnTo>
                    <a:pt x="267525" y="70446"/>
                  </a:lnTo>
                  <a:lnTo>
                    <a:pt x="221297" y="85115"/>
                  </a:lnTo>
                  <a:lnTo>
                    <a:pt x="183146" y="102895"/>
                  </a:lnTo>
                  <a:lnTo>
                    <a:pt x="136105" y="145808"/>
                  </a:lnTo>
                  <a:lnTo>
                    <a:pt x="129755" y="169964"/>
                  </a:lnTo>
                  <a:lnTo>
                    <a:pt x="136105" y="194132"/>
                  </a:lnTo>
                  <a:lnTo>
                    <a:pt x="183146" y="237045"/>
                  </a:lnTo>
                  <a:lnTo>
                    <a:pt x="221297" y="254825"/>
                  </a:lnTo>
                  <a:lnTo>
                    <a:pt x="267525" y="269494"/>
                  </a:lnTo>
                  <a:lnTo>
                    <a:pt x="320548" y="280581"/>
                  </a:lnTo>
                  <a:lnTo>
                    <a:pt x="379107" y="287591"/>
                  </a:lnTo>
                  <a:lnTo>
                    <a:pt x="441947" y="290029"/>
                  </a:lnTo>
                  <a:lnTo>
                    <a:pt x="504786" y="287591"/>
                  </a:lnTo>
                  <a:lnTo>
                    <a:pt x="528408" y="284759"/>
                  </a:lnTo>
                  <a:lnTo>
                    <a:pt x="563346" y="280581"/>
                  </a:lnTo>
                  <a:lnTo>
                    <a:pt x="616369" y="269494"/>
                  </a:lnTo>
                  <a:lnTo>
                    <a:pt x="662597" y="254825"/>
                  </a:lnTo>
                  <a:lnTo>
                    <a:pt x="700747" y="237045"/>
                  </a:lnTo>
                  <a:lnTo>
                    <a:pt x="747776" y="194132"/>
                  </a:lnTo>
                  <a:lnTo>
                    <a:pt x="754138" y="169964"/>
                  </a:lnTo>
                  <a:close/>
                </a:path>
                <a:path w="883920" h="340360">
                  <a:moveTo>
                    <a:pt x="883907" y="169964"/>
                  </a:moveTo>
                  <a:lnTo>
                    <a:pt x="865200" y="120878"/>
                  </a:lnTo>
                  <a:lnTo>
                    <a:pt x="812698" y="77419"/>
                  </a:lnTo>
                  <a:lnTo>
                    <a:pt x="801700" y="71818"/>
                  </a:lnTo>
                  <a:lnTo>
                    <a:pt x="801700" y="169964"/>
                  </a:lnTo>
                  <a:lnTo>
                    <a:pt x="795896" y="194805"/>
                  </a:lnTo>
                  <a:lnTo>
                    <a:pt x="752513" y="239750"/>
                  </a:lnTo>
                  <a:lnTo>
                    <a:pt x="716978" y="259054"/>
                  </a:lnTo>
                  <a:lnTo>
                    <a:pt x="673595" y="275742"/>
                  </a:lnTo>
                  <a:lnTo>
                    <a:pt x="623379" y="289407"/>
                  </a:lnTo>
                  <a:lnTo>
                    <a:pt x="567347" y="299656"/>
                  </a:lnTo>
                  <a:lnTo>
                    <a:pt x="506526" y="306095"/>
                  </a:lnTo>
                  <a:lnTo>
                    <a:pt x="441947" y="308317"/>
                  </a:lnTo>
                  <a:lnTo>
                    <a:pt x="377367" y="306095"/>
                  </a:lnTo>
                  <a:lnTo>
                    <a:pt x="316547" y="299656"/>
                  </a:lnTo>
                  <a:lnTo>
                    <a:pt x="260515" y="289407"/>
                  </a:lnTo>
                  <a:lnTo>
                    <a:pt x="210299" y="275742"/>
                  </a:lnTo>
                  <a:lnTo>
                    <a:pt x="166916" y="259054"/>
                  </a:lnTo>
                  <a:lnTo>
                    <a:pt x="131394" y="239750"/>
                  </a:lnTo>
                  <a:lnTo>
                    <a:pt x="88011" y="194805"/>
                  </a:lnTo>
                  <a:lnTo>
                    <a:pt x="82207" y="169964"/>
                  </a:lnTo>
                  <a:lnTo>
                    <a:pt x="88011" y="145135"/>
                  </a:lnTo>
                  <a:lnTo>
                    <a:pt x="131394" y="100190"/>
                  </a:lnTo>
                  <a:lnTo>
                    <a:pt x="166916" y="80886"/>
                  </a:lnTo>
                  <a:lnTo>
                    <a:pt x="210299" y="64198"/>
                  </a:lnTo>
                  <a:lnTo>
                    <a:pt x="260515" y="50533"/>
                  </a:lnTo>
                  <a:lnTo>
                    <a:pt x="316547" y="40284"/>
                  </a:lnTo>
                  <a:lnTo>
                    <a:pt x="377367" y="33845"/>
                  </a:lnTo>
                  <a:lnTo>
                    <a:pt x="441947" y="31610"/>
                  </a:lnTo>
                  <a:lnTo>
                    <a:pt x="506526" y="33845"/>
                  </a:lnTo>
                  <a:lnTo>
                    <a:pt x="567347" y="40284"/>
                  </a:lnTo>
                  <a:lnTo>
                    <a:pt x="623379" y="50533"/>
                  </a:lnTo>
                  <a:lnTo>
                    <a:pt x="673595" y="64198"/>
                  </a:lnTo>
                  <a:lnTo>
                    <a:pt x="716978" y="80886"/>
                  </a:lnTo>
                  <a:lnTo>
                    <a:pt x="752513" y="100190"/>
                  </a:lnTo>
                  <a:lnTo>
                    <a:pt x="795896" y="145135"/>
                  </a:lnTo>
                  <a:lnTo>
                    <a:pt x="801700" y="169964"/>
                  </a:lnTo>
                  <a:lnTo>
                    <a:pt x="801700" y="71818"/>
                  </a:lnTo>
                  <a:lnTo>
                    <a:pt x="731901" y="41694"/>
                  </a:lnTo>
                  <a:lnTo>
                    <a:pt x="682599" y="27393"/>
                  </a:lnTo>
                  <a:lnTo>
                    <a:pt x="628269" y="15798"/>
                  </a:lnTo>
                  <a:lnTo>
                    <a:pt x="569595" y="7200"/>
                  </a:lnTo>
                  <a:lnTo>
                    <a:pt x="507250" y="1854"/>
                  </a:lnTo>
                  <a:lnTo>
                    <a:pt x="441947" y="0"/>
                  </a:lnTo>
                  <a:lnTo>
                    <a:pt x="376643" y="1854"/>
                  </a:lnTo>
                  <a:lnTo>
                    <a:pt x="314312" y="7200"/>
                  </a:lnTo>
                  <a:lnTo>
                    <a:pt x="255638" y="15798"/>
                  </a:lnTo>
                  <a:lnTo>
                    <a:pt x="201307" y="27393"/>
                  </a:lnTo>
                  <a:lnTo>
                    <a:pt x="152006" y="41694"/>
                  </a:lnTo>
                  <a:lnTo>
                    <a:pt x="108407" y="58458"/>
                  </a:lnTo>
                  <a:lnTo>
                    <a:pt x="71208" y="77419"/>
                  </a:lnTo>
                  <a:lnTo>
                    <a:pt x="18707" y="120878"/>
                  </a:lnTo>
                  <a:lnTo>
                    <a:pt x="0" y="169964"/>
                  </a:lnTo>
                  <a:lnTo>
                    <a:pt x="4787" y="195084"/>
                  </a:lnTo>
                  <a:lnTo>
                    <a:pt x="41071" y="241630"/>
                  </a:lnTo>
                  <a:lnTo>
                    <a:pt x="108407" y="281482"/>
                  </a:lnTo>
                  <a:lnTo>
                    <a:pt x="152006" y="298246"/>
                  </a:lnTo>
                  <a:lnTo>
                    <a:pt x="201307" y="312559"/>
                  </a:lnTo>
                  <a:lnTo>
                    <a:pt x="255638" y="324142"/>
                  </a:lnTo>
                  <a:lnTo>
                    <a:pt x="314312" y="332752"/>
                  </a:lnTo>
                  <a:lnTo>
                    <a:pt x="376643" y="338099"/>
                  </a:lnTo>
                  <a:lnTo>
                    <a:pt x="441947" y="339940"/>
                  </a:lnTo>
                  <a:lnTo>
                    <a:pt x="507250" y="338099"/>
                  </a:lnTo>
                  <a:lnTo>
                    <a:pt x="569595" y="332752"/>
                  </a:lnTo>
                  <a:lnTo>
                    <a:pt x="628269" y="324142"/>
                  </a:lnTo>
                  <a:lnTo>
                    <a:pt x="682599" y="312559"/>
                  </a:lnTo>
                  <a:lnTo>
                    <a:pt x="697191" y="308317"/>
                  </a:lnTo>
                  <a:lnTo>
                    <a:pt x="731901" y="298246"/>
                  </a:lnTo>
                  <a:lnTo>
                    <a:pt x="775500" y="281482"/>
                  </a:lnTo>
                  <a:lnTo>
                    <a:pt x="812698" y="262521"/>
                  </a:lnTo>
                  <a:lnTo>
                    <a:pt x="865200" y="219062"/>
                  </a:lnTo>
                  <a:lnTo>
                    <a:pt x="879119" y="195084"/>
                  </a:lnTo>
                  <a:lnTo>
                    <a:pt x="883907" y="169964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639901" y="5618899"/>
              <a:ext cx="304165" cy="676275"/>
            </a:xfrm>
            <a:custGeom>
              <a:avLst/>
              <a:gdLst/>
              <a:ahLst/>
              <a:cxnLst/>
              <a:rect l="l" t="t" r="r" b="b"/>
              <a:pathLst>
                <a:path w="304165" h="676275">
                  <a:moveTo>
                    <a:pt x="183872" y="0"/>
                  </a:moveTo>
                  <a:lnTo>
                    <a:pt x="122040" y="32987"/>
                  </a:lnTo>
                  <a:lnTo>
                    <a:pt x="90713" y="64955"/>
                  </a:lnTo>
                  <a:lnTo>
                    <a:pt x="59941" y="106041"/>
                  </a:lnTo>
                  <a:lnTo>
                    <a:pt x="30346" y="155348"/>
                  </a:lnTo>
                  <a:lnTo>
                    <a:pt x="2552" y="211978"/>
                  </a:lnTo>
                  <a:lnTo>
                    <a:pt x="5384" y="220423"/>
                  </a:lnTo>
                  <a:lnTo>
                    <a:pt x="7569" y="225478"/>
                  </a:lnTo>
                  <a:lnTo>
                    <a:pt x="12014" y="233403"/>
                  </a:lnTo>
                  <a:lnTo>
                    <a:pt x="15633" y="238749"/>
                  </a:lnTo>
                  <a:lnTo>
                    <a:pt x="7785" y="251703"/>
                  </a:lnTo>
                  <a:lnTo>
                    <a:pt x="4241" y="259984"/>
                  </a:lnTo>
                  <a:lnTo>
                    <a:pt x="1714" y="268480"/>
                  </a:lnTo>
                  <a:lnTo>
                    <a:pt x="190" y="277878"/>
                  </a:lnTo>
                  <a:lnTo>
                    <a:pt x="0" y="283910"/>
                  </a:lnTo>
                  <a:lnTo>
                    <a:pt x="0" y="366549"/>
                  </a:lnTo>
                  <a:lnTo>
                    <a:pt x="12014" y="403367"/>
                  </a:lnTo>
                  <a:lnTo>
                    <a:pt x="15633" y="408713"/>
                  </a:lnTo>
                  <a:lnTo>
                    <a:pt x="7785" y="421680"/>
                  </a:lnTo>
                  <a:lnTo>
                    <a:pt x="4229" y="429948"/>
                  </a:lnTo>
                  <a:lnTo>
                    <a:pt x="1714" y="438444"/>
                  </a:lnTo>
                  <a:lnTo>
                    <a:pt x="190" y="447842"/>
                  </a:lnTo>
                  <a:lnTo>
                    <a:pt x="0" y="453862"/>
                  </a:lnTo>
                  <a:lnTo>
                    <a:pt x="0" y="536513"/>
                  </a:lnTo>
                  <a:lnTo>
                    <a:pt x="12014" y="573331"/>
                  </a:lnTo>
                  <a:lnTo>
                    <a:pt x="55194" y="616092"/>
                  </a:lnTo>
                  <a:lnTo>
                    <a:pt x="101244" y="642050"/>
                  </a:lnTo>
                  <a:lnTo>
                    <a:pt x="153352" y="662485"/>
                  </a:lnTo>
                  <a:lnTo>
                    <a:pt x="199682" y="675858"/>
                  </a:lnTo>
                  <a:lnTo>
                    <a:pt x="220595" y="629694"/>
                  </a:lnTo>
                  <a:lnTo>
                    <a:pt x="239931" y="579813"/>
                  </a:lnTo>
                  <a:lnTo>
                    <a:pt x="257396" y="526623"/>
                  </a:lnTo>
                  <a:lnTo>
                    <a:pt x="272694" y="470537"/>
                  </a:lnTo>
                  <a:lnTo>
                    <a:pt x="286489" y="406675"/>
                  </a:lnTo>
                  <a:lnTo>
                    <a:pt x="296166" y="344863"/>
                  </a:lnTo>
                  <a:lnTo>
                    <a:pt x="301818" y="285829"/>
                  </a:lnTo>
                  <a:lnTo>
                    <a:pt x="303536" y="230299"/>
                  </a:lnTo>
                  <a:lnTo>
                    <a:pt x="301412" y="179001"/>
                  </a:lnTo>
                  <a:lnTo>
                    <a:pt x="295538" y="132661"/>
                  </a:lnTo>
                  <a:lnTo>
                    <a:pt x="286006" y="92006"/>
                  </a:lnTo>
                  <a:lnTo>
                    <a:pt x="256334" y="30660"/>
                  </a:lnTo>
                  <a:lnTo>
                    <a:pt x="213131" y="777"/>
                  </a:lnTo>
                  <a:lnTo>
                    <a:pt x="183872" y="0"/>
                  </a:lnTo>
                  <a:close/>
                </a:path>
              </a:pathLst>
            </a:custGeom>
            <a:solidFill>
              <a:srgbClr val="CCCCCC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424519" y="5540569"/>
              <a:ext cx="464184" cy="856615"/>
            </a:xfrm>
            <a:custGeom>
              <a:avLst/>
              <a:gdLst/>
              <a:ahLst/>
              <a:cxnLst/>
              <a:rect l="l" t="t" r="r" b="b"/>
              <a:pathLst>
                <a:path w="464184" h="856614">
                  <a:moveTo>
                    <a:pt x="325653" y="0"/>
                  </a:moveTo>
                  <a:lnTo>
                    <a:pt x="0" y="821728"/>
                  </a:lnTo>
                  <a:lnTo>
                    <a:pt x="74650" y="851306"/>
                  </a:lnTo>
                  <a:lnTo>
                    <a:pt x="99761" y="856104"/>
                  </a:lnTo>
                  <a:lnTo>
                    <a:pt x="156389" y="839514"/>
                  </a:lnTo>
                  <a:lnTo>
                    <a:pt x="218246" y="791604"/>
                  </a:lnTo>
                  <a:lnTo>
                    <a:pt x="249894" y="757251"/>
                  </a:lnTo>
                  <a:lnTo>
                    <a:pt x="281360" y="716684"/>
                  </a:lnTo>
                  <a:lnTo>
                    <a:pt x="312147" y="670442"/>
                  </a:lnTo>
                  <a:lnTo>
                    <a:pt x="341757" y="619065"/>
                  </a:lnTo>
                  <a:lnTo>
                    <a:pt x="369696" y="563091"/>
                  </a:lnTo>
                  <a:lnTo>
                    <a:pt x="395465" y="503059"/>
                  </a:lnTo>
                  <a:lnTo>
                    <a:pt x="417816" y="441663"/>
                  </a:lnTo>
                  <a:lnTo>
                    <a:pt x="435807" y="381739"/>
                  </a:lnTo>
                  <a:lnTo>
                    <a:pt x="449430" y="324021"/>
                  </a:lnTo>
                  <a:lnTo>
                    <a:pt x="458678" y="269240"/>
                  </a:lnTo>
                  <a:lnTo>
                    <a:pt x="463543" y="218129"/>
                  </a:lnTo>
                  <a:lnTo>
                    <a:pt x="464019" y="171422"/>
                  </a:lnTo>
                  <a:lnTo>
                    <a:pt x="460099" y="129849"/>
                  </a:lnTo>
                  <a:lnTo>
                    <a:pt x="439038" y="65041"/>
                  </a:lnTo>
                  <a:lnTo>
                    <a:pt x="400304" y="29565"/>
                  </a:lnTo>
                  <a:lnTo>
                    <a:pt x="325653" y="0"/>
                  </a:lnTo>
                  <a:close/>
                </a:path>
              </a:pathLst>
            </a:custGeom>
            <a:solidFill>
              <a:srgbClr val="FF9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6" name="object 146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9578825" y="5966635"/>
              <a:ext cx="241159" cy="192645"/>
            </a:xfrm>
            <a:prstGeom prst="rect">
              <a:avLst/>
            </a:prstGeom>
          </p:spPr>
        </p:pic>
        <p:sp>
          <p:nvSpPr>
            <p:cNvPr id="147" name="object 147"/>
            <p:cNvSpPr/>
            <p:nvPr/>
          </p:nvSpPr>
          <p:spPr>
            <a:xfrm>
              <a:off x="9424831" y="6086134"/>
              <a:ext cx="333375" cy="311150"/>
            </a:xfrm>
            <a:custGeom>
              <a:avLst/>
              <a:gdLst/>
              <a:ahLst/>
              <a:cxnLst/>
              <a:rect l="l" t="t" r="r" b="b"/>
              <a:pathLst>
                <a:path w="333375" h="311150">
                  <a:moveTo>
                    <a:pt x="109486" y="0"/>
                  </a:moveTo>
                  <a:lnTo>
                    <a:pt x="0" y="276288"/>
                  </a:lnTo>
                  <a:lnTo>
                    <a:pt x="74345" y="305739"/>
                  </a:lnTo>
                  <a:lnTo>
                    <a:pt x="101814" y="310522"/>
                  </a:lnTo>
                  <a:lnTo>
                    <a:pt x="164139" y="289237"/>
                  </a:lnTo>
                  <a:lnTo>
                    <a:pt x="197712" y="264564"/>
                  </a:lnTo>
                  <a:lnTo>
                    <a:pt x="232036" y="231469"/>
                  </a:lnTo>
                  <a:lnTo>
                    <a:pt x="266471" y="190648"/>
                  </a:lnTo>
                  <a:lnTo>
                    <a:pt x="300375" y="142799"/>
                  </a:lnTo>
                  <a:lnTo>
                    <a:pt x="333108" y="88620"/>
                  </a:lnTo>
                  <a:lnTo>
                    <a:pt x="109486" y="0"/>
                  </a:lnTo>
                  <a:close/>
                </a:path>
              </a:pathLst>
            </a:custGeom>
            <a:solidFill>
              <a:srgbClr val="E97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8" name="object 148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9637780" y="5806897"/>
              <a:ext cx="233142" cy="206084"/>
            </a:xfrm>
            <a:prstGeom prst="rect">
              <a:avLst/>
            </a:prstGeom>
          </p:spPr>
        </p:pic>
        <p:sp>
          <p:nvSpPr>
            <p:cNvPr id="149" name="object 149"/>
            <p:cNvSpPr/>
            <p:nvPr/>
          </p:nvSpPr>
          <p:spPr>
            <a:xfrm>
              <a:off x="9360801" y="5535756"/>
              <a:ext cx="453390" cy="831850"/>
            </a:xfrm>
            <a:custGeom>
              <a:avLst/>
              <a:gdLst/>
              <a:ahLst/>
              <a:cxnLst/>
              <a:rect l="l" t="t" r="r" b="b"/>
              <a:pathLst>
                <a:path w="453390" h="831850">
                  <a:moveTo>
                    <a:pt x="364250" y="0"/>
                  </a:moveTo>
                  <a:lnTo>
                    <a:pt x="307619" y="16585"/>
                  </a:lnTo>
                  <a:lnTo>
                    <a:pt x="245761" y="64494"/>
                  </a:lnTo>
                  <a:lnTo>
                    <a:pt x="214113" y="98848"/>
                  </a:lnTo>
                  <a:lnTo>
                    <a:pt x="182647" y="139417"/>
                  </a:lnTo>
                  <a:lnTo>
                    <a:pt x="151860" y="185661"/>
                  </a:lnTo>
                  <a:lnTo>
                    <a:pt x="122248" y="237042"/>
                  </a:lnTo>
                  <a:lnTo>
                    <a:pt x="94308" y="293022"/>
                  </a:lnTo>
                  <a:lnTo>
                    <a:pt x="68536" y="353060"/>
                  </a:lnTo>
                  <a:lnTo>
                    <a:pt x="46191" y="414449"/>
                  </a:lnTo>
                  <a:lnTo>
                    <a:pt x="28204" y="474367"/>
                  </a:lnTo>
                  <a:lnTo>
                    <a:pt x="14584" y="532081"/>
                  </a:lnTo>
                  <a:lnTo>
                    <a:pt x="5339" y="586858"/>
                  </a:lnTo>
                  <a:lnTo>
                    <a:pt x="475" y="637965"/>
                  </a:lnTo>
                  <a:lnTo>
                    <a:pt x="0" y="684671"/>
                  </a:lnTo>
                  <a:lnTo>
                    <a:pt x="3921" y="726243"/>
                  </a:lnTo>
                  <a:lnTo>
                    <a:pt x="24984" y="791055"/>
                  </a:lnTo>
                  <a:lnTo>
                    <a:pt x="63723" y="826541"/>
                  </a:lnTo>
                  <a:lnTo>
                    <a:pt x="88840" y="831336"/>
                  </a:lnTo>
                  <a:lnTo>
                    <a:pt x="116255" y="827224"/>
                  </a:lnTo>
                  <a:lnTo>
                    <a:pt x="175997" y="794435"/>
                  </a:lnTo>
                  <a:lnTo>
                    <a:pt x="207331" y="766834"/>
                  </a:lnTo>
                  <a:lnTo>
                    <a:pt x="238978" y="732482"/>
                  </a:lnTo>
                  <a:lnTo>
                    <a:pt x="270443" y="691916"/>
                  </a:lnTo>
                  <a:lnTo>
                    <a:pt x="301228" y="645676"/>
                  </a:lnTo>
                  <a:lnTo>
                    <a:pt x="330839" y="594300"/>
                  </a:lnTo>
                  <a:lnTo>
                    <a:pt x="358779" y="538326"/>
                  </a:lnTo>
                  <a:lnTo>
                    <a:pt x="384550" y="478295"/>
                  </a:lnTo>
                  <a:lnTo>
                    <a:pt x="406899" y="416899"/>
                  </a:lnTo>
                  <a:lnTo>
                    <a:pt x="424888" y="356976"/>
                  </a:lnTo>
                  <a:lnTo>
                    <a:pt x="438510" y="299258"/>
                  </a:lnTo>
                  <a:lnTo>
                    <a:pt x="447757" y="244479"/>
                  </a:lnTo>
                  <a:lnTo>
                    <a:pt x="452621" y="193369"/>
                  </a:lnTo>
                  <a:lnTo>
                    <a:pt x="453096" y="146662"/>
                  </a:lnTo>
                  <a:lnTo>
                    <a:pt x="449174" y="105090"/>
                  </a:lnTo>
                  <a:lnTo>
                    <a:pt x="428108" y="40281"/>
                  </a:lnTo>
                  <a:lnTo>
                    <a:pt x="389364" y="4800"/>
                  </a:lnTo>
                  <a:lnTo>
                    <a:pt x="364250" y="0"/>
                  </a:lnTo>
                  <a:close/>
                </a:path>
              </a:pathLst>
            </a:custGeom>
            <a:solidFill>
              <a:srgbClr val="FF9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0" name="object 150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9360554" y="5771659"/>
              <a:ext cx="449064" cy="595431"/>
            </a:xfrm>
            <a:prstGeom prst="rect">
              <a:avLst/>
            </a:prstGeom>
          </p:spPr>
        </p:pic>
        <p:sp>
          <p:nvSpPr>
            <p:cNvPr id="151" name="object 151"/>
            <p:cNvSpPr/>
            <p:nvPr/>
          </p:nvSpPr>
          <p:spPr>
            <a:xfrm>
              <a:off x="9370466" y="5539892"/>
              <a:ext cx="443865" cy="827405"/>
            </a:xfrm>
            <a:custGeom>
              <a:avLst/>
              <a:gdLst/>
              <a:ahLst/>
              <a:cxnLst/>
              <a:rect l="l" t="t" r="r" b="b"/>
              <a:pathLst>
                <a:path w="443865" h="827404">
                  <a:moveTo>
                    <a:pt x="359016" y="240906"/>
                  </a:moveTo>
                  <a:lnTo>
                    <a:pt x="274040" y="207225"/>
                  </a:lnTo>
                  <a:lnTo>
                    <a:pt x="250672" y="266230"/>
                  </a:lnTo>
                  <a:lnTo>
                    <a:pt x="291693" y="282486"/>
                  </a:lnTo>
                  <a:lnTo>
                    <a:pt x="285407" y="298958"/>
                  </a:lnTo>
                  <a:lnTo>
                    <a:pt x="281559" y="308063"/>
                  </a:lnTo>
                  <a:lnTo>
                    <a:pt x="277241" y="317550"/>
                  </a:lnTo>
                  <a:lnTo>
                    <a:pt x="236702" y="301485"/>
                  </a:lnTo>
                  <a:lnTo>
                    <a:pt x="213321" y="360464"/>
                  </a:lnTo>
                  <a:lnTo>
                    <a:pt x="242265" y="371932"/>
                  </a:lnTo>
                  <a:lnTo>
                    <a:pt x="233705" y="380250"/>
                  </a:lnTo>
                  <a:lnTo>
                    <a:pt x="224548" y="387286"/>
                  </a:lnTo>
                  <a:lnTo>
                    <a:pt x="214833" y="392760"/>
                  </a:lnTo>
                  <a:lnTo>
                    <a:pt x="204520" y="396417"/>
                  </a:lnTo>
                  <a:lnTo>
                    <a:pt x="180174" y="440093"/>
                  </a:lnTo>
                  <a:lnTo>
                    <a:pt x="162877" y="617105"/>
                  </a:lnTo>
                  <a:lnTo>
                    <a:pt x="194614" y="629691"/>
                  </a:lnTo>
                  <a:lnTo>
                    <a:pt x="208927" y="447179"/>
                  </a:lnTo>
                  <a:lnTo>
                    <a:pt x="223393" y="437426"/>
                  </a:lnTo>
                  <a:lnTo>
                    <a:pt x="237680" y="424573"/>
                  </a:lnTo>
                  <a:lnTo>
                    <a:pt x="251764" y="408660"/>
                  </a:lnTo>
                  <a:lnTo>
                    <a:pt x="267144" y="387464"/>
                  </a:lnTo>
                  <a:lnTo>
                    <a:pt x="269976" y="382930"/>
                  </a:lnTo>
                  <a:lnTo>
                    <a:pt x="298297" y="394144"/>
                  </a:lnTo>
                  <a:lnTo>
                    <a:pt x="321678" y="335153"/>
                  </a:lnTo>
                  <a:lnTo>
                    <a:pt x="299910" y="326529"/>
                  </a:lnTo>
                  <a:lnTo>
                    <a:pt x="307771" y="308165"/>
                  </a:lnTo>
                  <a:lnTo>
                    <a:pt x="314286" y="291426"/>
                  </a:lnTo>
                  <a:lnTo>
                    <a:pt x="335648" y="299897"/>
                  </a:lnTo>
                  <a:lnTo>
                    <a:pt x="359016" y="240906"/>
                  </a:lnTo>
                  <a:close/>
                </a:path>
                <a:path w="443865" h="827404">
                  <a:moveTo>
                    <a:pt x="443547" y="147637"/>
                  </a:moveTo>
                  <a:lnTo>
                    <a:pt x="440220" y="106210"/>
                  </a:lnTo>
                  <a:lnTo>
                    <a:pt x="420839" y="40703"/>
                  </a:lnTo>
                  <a:lnTo>
                    <a:pt x="410819" y="26543"/>
                  </a:lnTo>
                  <a:lnTo>
                    <a:pt x="410819" y="192557"/>
                  </a:lnTo>
                  <a:lnTo>
                    <a:pt x="410349" y="239039"/>
                  </a:lnTo>
                  <a:lnTo>
                    <a:pt x="404545" y="290766"/>
                  </a:lnTo>
                  <a:lnTo>
                    <a:pt x="393433" y="346621"/>
                  </a:lnTo>
                  <a:lnTo>
                    <a:pt x="377012" y="405536"/>
                  </a:lnTo>
                  <a:lnTo>
                    <a:pt x="355295" y="466394"/>
                  </a:lnTo>
                  <a:lnTo>
                    <a:pt x="329425" y="525614"/>
                  </a:lnTo>
                  <a:lnTo>
                    <a:pt x="301028" y="579793"/>
                  </a:lnTo>
                  <a:lnTo>
                    <a:pt x="270865" y="628103"/>
                  </a:lnTo>
                  <a:lnTo>
                    <a:pt x="239661" y="669759"/>
                  </a:lnTo>
                  <a:lnTo>
                    <a:pt x="208165" y="703948"/>
                  </a:lnTo>
                  <a:lnTo>
                    <a:pt x="177126" y="729856"/>
                  </a:lnTo>
                  <a:lnTo>
                    <a:pt x="119367" y="753618"/>
                  </a:lnTo>
                  <a:lnTo>
                    <a:pt x="94145" y="749858"/>
                  </a:lnTo>
                  <a:lnTo>
                    <a:pt x="73190" y="735317"/>
                  </a:lnTo>
                  <a:lnTo>
                    <a:pt x="57607" y="711149"/>
                  </a:lnTo>
                  <a:lnTo>
                    <a:pt x="47396" y="678446"/>
                  </a:lnTo>
                  <a:lnTo>
                    <a:pt x="42583" y="638746"/>
                  </a:lnTo>
                  <a:lnTo>
                    <a:pt x="42633" y="628103"/>
                  </a:lnTo>
                  <a:lnTo>
                    <a:pt x="48793" y="540092"/>
                  </a:lnTo>
                  <a:lnTo>
                    <a:pt x="59918" y="484238"/>
                  </a:lnTo>
                  <a:lnTo>
                    <a:pt x="76339" y="425323"/>
                  </a:lnTo>
                  <a:lnTo>
                    <a:pt x="98056" y="364451"/>
                  </a:lnTo>
                  <a:lnTo>
                    <a:pt x="123926" y="305244"/>
                  </a:lnTo>
                  <a:lnTo>
                    <a:pt x="152311" y="251079"/>
                  </a:lnTo>
                  <a:lnTo>
                    <a:pt x="182486" y="202755"/>
                  </a:lnTo>
                  <a:lnTo>
                    <a:pt x="213690" y="161112"/>
                  </a:lnTo>
                  <a:lnTo>
                    <a:pt x="245186" y="126923"/>
                  </a:lnTo>
                  <a:lnTo>
                    <a:pt x="276225" y="101003"/>
                  </a:lnTo>
                  <a:lnTo>
                    <a:pt x="333984" y="77228"/>
                  </a:lnTo>
                  <a:lnTo>
                    <a:pt x="359219" y="80975"/>
                  </a:lnTo>
                  <a:lnTo>
                    <a:pt x="380161" y="95529"/>
                  </a:lnTo>
                  <a:lnTo>
                    <a:pt x="395744" y="119710"/>
                  </a:lnTo>
                  <a:lnTo>
                    <a:pt x="405955" y="152425"/>
                  </a:lnTo>
                  <a:lnTo>
                    <a:pt x="410819" y="192557"/>
                  </a:lnTo>
                  <a:lnTo>
                    <a:pt x="410819" y="26543"/>
                  </a:lnTo>
                  <a:lnTo>
                    <a:pt x="404787" y="18008"/>
                  </a:lnTo>
                  <a:lnTo>
                    <a:pt x="384479" y="2933"/>
                  </a:lnTo>
                  <a:lnTo>
                    <a:pt x="359346" y="0"/>
                  </a:lnTo>
                  <a:lnTo>
                    <a:pt x="332092" y="5537"/>
                  </a:lnTo>
                  <a:lnTo>
                    <a:pt x="273100" y="39992"/>
                  </a:lnTo>
                  <a:lnTo>
                    <a:pt x="242303" y="67894"/>
                  </a:lnTo>
                  <a:lnTo>
                    <a:pt x="211251" y="102235"/>
                  </a:lnTo>
                  <a:lnTo>
                    <a:pt x="180416" y="142506"/>
                  </a:lnTo>
                  <a:lnTo>
                    <a:pt x="150266" y="188214"/>
                  </a:lnTo>
                  <a:lnTo>
                    <a:pt x="121285" y="238836"/>
                  </a:lnTo>
                  <a:lnTo>
                    <a:pt x="93916" y="293865"/>
                  </a:lnTo>
                  <a:lnTo>
                    <a:pt x="68656" y="352793"/>
                  </a:lnTo>
                  <a:lnTo>
                    <a:pt x="46685" y="413042"/>
                  </a:lnTo>
                  <a:lnTo>
                    <a:pt x="28930" y="471881"/>
                  </a:lnTo>
                  <a:lnTo>
                    <a:pt x="15367" y="528624"/>
                  </a:lnTo>
                  <a:lnTo>
                    <a:pt x="6032" y="582561"/>
                  </a:lnTo>
                  <a:lnTo>
                    <a:pt x="901" y="633031"/>
                  </a:lnTo>
                  <a:lnTo>
                    <a:pt x="0" y="679323"/>
                  </a:lnTo>
                  <a:lnTo>
                    <a:pt x="3327" y="720750"/>
                  </a:lnTo>
                  <a:lnTo>
                    <a:pt x="22707" y="786257"/>
                  </a:lnTo>
                  <a:lnTo>
                    <a:pt x="59093" y="824014"/>
                  </a:lnTo>
                  <a:lnTo>
                    <a:pt x="84213" y="826960"/>
                  </a:lnTo>
                  <a:lnTo>
                    <a:pt x="111455" y="821423"/>
                  </a:lnTo>
                  <a:lnTo>
                    <a:pt x="170446" y="786968"/>
                  </a:lnTo>
                  <a:lnTo>
                    <a:pt x="201244" y="759066"/>
                  </a:lnTo>
                  <a:lnTo>
                    <a:pt x="232295" y="724725"/>
                  </a:lnTo>
                  <a:lnTo>
                    <a:pt x="263131" y="684453"/>
                  </a:lnTo>
                  <a:lnTo>
                    <a:pt x="293268" y="638746"/>
                  </a:lnTo>
                  <a:lnTo>
                    <a:pt x="322262" y="588124"/>
                  </a:lnTo>
                  <a:lnTo>
                    <a:pt x="349618" y="533095"/>
                  </a:lnTo>
                  <a:lnTo>
                    <a:pt x="374891" y="474154"/>
                  </a:lnTo>
                  <a:lnTo>
                    <a:pt x="396849" y="413918"/>
                  </a:lnTo>
                  <a:lnTo>
                    <a:pt x="414616" y="355079"/>
                  </a:lnTo>
                  <a:lnTo>
                    <a:pt x="428167" y="298335"/>
                  </a:lnTo>
                  <a:lnTo>
                    <a:pt x="437515" y="244398"/>
                  </a:lnTo>
                  <a:lnTo>
                    <a:pt x="442645" y="193929"/>
                  </a:lnTo>
                  <a:lnTo>
                    <a:pt x="443547" y="147637"/>
                  </a:lnTo>
                  <a:close/>
                </a:path>
              </a:pathLst>
            </a:custGeom>
            <a:solidFill>
              <a:srgbClr val="E97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9360789" y="5535764"/>
              <a:ext cx="453390" cy="831850"/>
            </a:xfrm>
            <a:custGeom>
              <a:avLst/>
              <a:gdLst/>
              <a:ahLst/>
              <a:cxnLst/>
              <a:rect l="l" t="t" r="r" b="b"/>
              <a:pathLst>
                <a:path w="453390" h="831850">
                  <a:moveTo>
                    <a:pt x="347472" y="236626"/>
                  </a:moveTo>
                  <a:lnTo>
                    <a:pt x="262470" y="202933"/>
                  </a:lnTo>
                  <a:lnTo>
                    <a:pt x="239090" y="261912"/>
                  </a:lnTo>
                  <a:lnTo>
                    <a:pt x="280136" y="278180"/>
                  </a:lnTo>
                  <a:lnTo>
                    <a:pt x="273837" y="294665"/>
                  </a:lnTo>
                  <a:lnTo>
                    <a:pt x="269989" y="303771"/>
                  </a:lnTo>
                  <a:lnTo>
                    <a:pt x="265684" y="313245"/>
                  </a:lnTo>
                  <a:lnTo>
                    <a:pt x="225120" y="297167"/>
                  </a:lnTo>
                  <a:lnTo>
                    <a:pt x="201752" y="356171"/>
                  </a:lnTo>
                  <a:lnTo>
                    <a:pt x="230695" y="367639"/>
                  </a:lnTo>
                  <a:lnTo>
                    <a:pt x="222123" y="375958"/>
                  </a:lnTo>
                  <a:lnTo>
                    <a:pt x="212979" y="382981"/>
                  </a:lnTo>
                  <a:lnTo>
                    <a:pt x="203250" y="388454"/>
                  </a:lnTo>
                  <a:lnTo>
                    <a:pt x="192938" y="392112"/>
                  </a:lnTo>
                  <a:lnTo>
                    <a:pt x="168617" y="435813"/>
                  </a:lnTo>
                  <a:lnTo>
                    <a:pt x="151333" y="612825"/>
                  </a:lnTo>
                  <a:lnTo>
                    <a:pt x="183070" y="625398"/>
                  </a:lnTo>
                  <a:lnTo>
                    <a:pt x="197345" y="442874"/>
                  </a:lnTo>
                  <a:lnTo>
                    <a:pt x="211797" y="433133"/>
                  </a:lnTo>
                  <a:lnTo>
                    <a:pt x="226098" y="420281"/>
                  </a:lnTo>
                  <a:lnTo>
                    <a:pt x="240195" y="404368"/>
                  </a:lnTo>
                  <a:lnTo>
                    <a:pt x="255562" y="383171"/>
                  </a:lnTo>
                  <a:lnTo>
                    <a:pt x="258419" y="378625"/>
                  </a:lnTo>
                  <a:lnTo>
                    <a:pt x="286753" y="389851"/>
                  </a:lnTo>
                  <a:lnTo>
                    <a:pt x="310121" y="330860"/>
                  </a:lnTo>
                  <a:lnTo>
                    <a:pt x="288366" y="322237"/>
                  </a:lnTo>
                  <a:lnTo>
                    <a:pt x="296189" y="303872"/>
                  </a:lnTo>
                  <a:lnTo>
                    <a:pt x="302729" y="287134"/>
                  </a:lnTo>
                  <a:lnTo>
                    <a:pt x="324091" y="295605"/>
                  </a:lnTo>
                  <a:lnTo>
                    <a:pt x="347472" y="236626"/>
                  </a:lnTo>
                  <a:close/>
                </a:path>
                <a:path w="453390" h="831850">
                  <a:moveTo>
                    <a:pt x="386727" y="241795"/>
                  </a:moveTo>
                  <a:lnTo>
                    <a:pt x="384251" y="199783"/>
                  </a:lnTo>
                  <a:lnTo>
                    <a:pt x="379031" y="178333"/>
                  </a:lnTo>
                  <a:lnTo>
                    <a:pt x="379031" y="225653"/>
                  </a:lnTo>
                  <a:lnTo>
                    <a:pt x="378523" y="275209"/>
                  </a:lnTo>
                  <a:lnTo>
                    <a:pt x="370713" y="331736"/>
                  </a:lnTo>
                  <a:lnTo>
                    <a:pt x="355625" y="393293"/>
                  </a:lnTo>
                  <a:lnTo>
                    <a:pt x="333260" y="457962"/>
                  </a:lnTo>
                  <a:lnTo>
                    <a:pt x="305257" y="520395"/>
                  </a:lnTo>
                  <a:lnTo>
                    <a:pt x="274091" y="575576"/>
                  </a:lnTo>
                  <a:lnTo>
                    <a:pt x="241058" y="622109"/>
                  </a:lnTo>
                  <a:lnTo>
                    <a:pt x="207479" y="658558"/>
                  </a:lnTo>
                  <a:lnTo>
                    <a:pt x="174663" y="683501"/>
                  </a:lnTo>
                  <a:lnTo>
                    <a:pt x="143929" y="695515"/>
                  </a:lnTo>
                  <a:lnTo>
                    <a:pt x="116586" y="693166"/>
                  </a:lnTo>
                  <a:lnTo>
                    <a:pt x="95059" y="676135"/>
                  </a:lnTo>
                  <a:lnTo>
                    <a:pt x="80886" y="646328"/>
                  </a:lnTo>
                  <a:lnTo>
                    <a:pt x="74066" y="605688"/>
                  </a:lnTo>
                  <a:lnTo>
                    <a:pt x="74561" y="556133"/>
                  </a:lnTo>
                  <a:lnTo>
                    <a:pt x="82372" y="499605"/>
                  </a:lnTo>
                  <a:lnTo>
                    <a:pt x="97472" y="438048"/>
                  </a:lnTo>
                  <a:lnTo>
                    <a:pt x="119824" y="373380"/>
                  </a:lnTo>
                  <a:lnTo>
                    <a:pt x="147840" y="310959"/>
                  </a:lnTo>
                  <a:lnTo>
                    <a:pt x="179006" y="255765"/>
                  </a:lnTo>
                  <a:lnTo>
                    <a:pt x="212039" y="209232"/>
                  </a:lnTo>
                  <a:lnTo>
                    <a:pt x="245618" y="172796"/>
                  </a:lnTo>
                  <a:lnTo>
                    <a:pt x="278422" y="147853"/>
                  </a:lnTo>
                  <a:lnTo>
                    <a:pt x="309168" y="135839"/>
                  </a:lnTo>
                  <a:lnTo>
                    <a:pt x="336511" y="138176"/>
                  </a:lnTo>
                  <a:lnTo>
                    <a:pt x="358051" y="155206"/>
                  </a:lnTo>
                  <a:lnTo>
                    <a:pt x="372211" y="185000"/>
                  </a:lnTo>
                  <a:lnTo>
                    <a:pt x="379031" y="225653"/>
                  </a:lnTo>
                  <a:lnTo>
                    <a:pt x="379031" y="178333"/>
                  </a:lnTo>
                  <a:lnTo>
                    <a:pt x="375907" y="165481"/>
                  </a:lnTo>
                  <a:lnTo>
                    <a:pt x="361683" y="140246"/>
                  </a:lnTo>
                  <a:lnTo>
                    <a:pt x="355688" y="135839"/>
                  </a:lnTo>
                  <a:lnTo>
                    <a:pt x="341553" y="125437"/>
                  </a:lnTo>
                  <a:lnTo>
                    <a:pt x="289102" y="131076"/>
                  </a:lnTo>
                  <a:lnTo>
                    <a:pt x="228942" y="179273"/>
                  </a:lnTo>
                  <a:lnTo>
                    <a:pt x="198272" y="216839"/>
                  </a:lnTo>
                  <a:lnTo>
                    <a:pt x="168440" y="262064"/>
                  </a:lnTo>
                  <a:lnTo>
                    <a:pt x="140347" y="313931"/>
                  </a:lnTo>
                  <a:lnTo>
                    <a:pt x="114922" y="371449"/>
                  </a:lnTo>
                  <a:lnTo>
                    <a:pt x="94056" y="430758"/>
                  </a:lnTo>
                  <a:lnTo>
                    <a:pt x="78994" y="487781"/>
                  </a:lnTo>
                  <a:lnTo>
                    <a:pt x="69761" y="541147"/>
                  </a:lnTo>
                  <a:lnTo>
                    <a:pt x="66370" y="589521"/>
                  </a:lnTo>
                  <a:lnTo>
                    <a:pt x="68834" y="631545"/>
                  </a:lnTo>
                  <a:lnTo>
                    <a:pt x="77177" y="665848"/>
                  </a:lnTo>
                  <a:lnTo>
                    <a:pt x="91401" y="691083"/>
                  </a:lnTo>
                  <a:lnTo>
                    <a:pt x="111531" y="705891"/>
                  </a:lnTo>
                  <a:lnTo>
                    <a:pt x="136347" y="708888"/>
                  </a:lnTo>
                  <a:lnTo>
                    <a:pt x="163995" y="700252"/>
                  </a:lnTo>
                  <a:lnTo>
                    <a:pt x="224155" y="652056"/>
                  </a:lnTo>
                  <a:lnTo>
                    <a:pt x="254825" y="614502"/>
                  </a:lnTo>
                  <a:lnTo>
                    <a:pt x="284657" y="569290"/>
                  </a:lnTo>
                  <a:lnTo>
                    <a:pt x="312750" y="517423"/>
                  </a:lnTo>
                  <a:lnTo>
                    <a:pt x="338162" y="459917"/>
                  </a:lnTo>
                  <a:lnTo>
                    <a:pt x="359041" y="400596"/>
                  </a:lnTo>
                  <a:lnTo>
                    <a:pt x="374103" y="343560"/>
                  </a:lnTo>
                  <a:lnTo>
                    <a:pt x="383336" y="290182"/>
                  </a:lnTo>
                  <a:lnTo>
                    <a:pt x="386727" y="241795"/>
                  </a:lnTo>
                  <a:close/>
                </a:path>
                <a:path w="453390" h="831850">
                  <a:moveTo>
                    <a:pt x="453097" y="146659"/>
                  </a:moveTo>
                  <a:lnTo>
                    <a:pt x="449173" y="105092"/>
                  </a:lnTo>
                  <a:lnTo>
                    <a:pt x="442734" y="77482"/>
                  </a:lnTo>
                  <a:lnTo>
                    <a:pt x="440855" y="69380"/>
                  </a:lnTo>
                  <a:lnTo>
                    <a:pt x="428117" y="40284"/>
                  </a:lnTo>
                  <a:lnTo>
                    <a:pt x="410959" y="18516"/>
                  </a:lnTo>
                  <a:lnTo>
                    <a:pt x="410692" y="18351"/>
                  </a:lnTo>
                  <a:lnTo>
                    <a:pt x="410692" y="192798"/>
                  </a:lnTo>
                  <a:lnTo>
                    <a:pt x="410222" y="239280"/>
                  </a:lnTo>
                  <a:lnTo>
                    <a:pt x="404418" y="291007"/>
                  </a:lnTo>
                  <a:lnTo>
                    <a:pt x="393306" y="346875"/>
                  </a:lnTo>
                  <a:lnTo>
                    <a:pt x="376872" y="405777"/>
                  </a:lnTo>
                  <a:lnTo>
                    <a:pt x="355155" y="466636"/>
                  </a:lnTo>
                  <a:lnTo>
                    <a:pt x="329285" y="525856"/>
                  </a:lnTo>
                  <a:lnTo>
                    <a:pt x="300901" y="580034"/>
                  </a:lnTo>
                  <a:lnTo>
                    <a:pt x="270738" y="628345"/>
                  </a:lnTo>
                  <a:lnTo>
                    <a:pt x="239534" y="670001"/>
                  </a:lnTo>
                  <a:lnTo>
                    <a:pt x="208038" y="704189"/>
                  </a:lnTo>
                  <a:lnTo>
                    <a:pt x="176987" y="730097"/>
                  </a:lnTo>
                  <a:lnTo>
                    <a:pt x="119240" y="753872"/>
                  </a:lnTo>
                  <a:lnTo>
                    <a:pt x="94005" y="750112"/>
                  </a:lnTo>
                  <a:lnTo>
                    <a:pt x="73063" y="735571"/>
                  </a:lnTo>
                  <a:lnTo>
                    <a:pt x="57480" y="711390"/>
                  </a:lnTo>
                  <a:lnTo>
                    <a:pt x="47269" y="678675"/>
                  </a:lnTo>
                  <a:lnTo>
                    <a:pt x="42392" y="638543"/>
                  </a:lnTo>
                  <a:lnTo>
                    <a:pt x="42875" y="592061"/>
                  </a:lnTo>
                  <a:lnTo>
                    <a:pt x="48666" y="540334"/>
                  </a:lnTo>
                  <a:lnTo>
                    <a:pt x="59791" y="484479"/>
                  </a:lnTo>
                  <a:lnTo>
                    <a:pt x="76212" y="425564"/>
                  </a:lnTo>
                  <a:lnTo>
                    <a:pt x="97929" y="364705"/>
                  </a:lnTo>
                  <a:lnTo>
                    <a:pt x="123799" y="305498"/>
                  </a:lnTo>
                  <a:lnTo>
                    <a:pt x="152184" y="251320"/>
                  </a:lnTo>
                  <a:lnTo>
                    <a:pt x="182359" y="203009"/>
                  </a:lnTo>
                  <a:lnTo>
                    <a:pt x="213550" y="161353"/>
                  </a:lnTo>
                  <a:lnTo>
                    <a:pt x="245046" y="127165"/>
                  </a:lnTo>
                  <a:lnTo>
                    <a:pt x="276085" y="101244"/>
                  </a:lnTo>
                  <a:lnTo>
                    <a:pt x="333857" y="77482"/>
                  </a:lnTo>
                  <a:lnTo>
                    <a:pt x="359079" y="81229"/>
                  </a:lnTo>
                  <a:lnTo>
                    <a:pt x="380034" y="95783"/>
                  </a:lnTo>
                  <a:lnTo>
                    <a:pt x="395605" y="119951"/>
                  </a:lnTo>
                  <a:lnTo>
                    <a:pt x="405828" y="152666"/>
                  </a:lnTo>
                  <a:lnTo>
                    <a:pt x="410692" y="192798"/>
                  </a:lnTo>
                  <a:lnTo>
                    <a:pt x="410692" y="18351"/>
                  </a:lnTo>
                  <a:lnTo>
                    <a:pt x="389369" y="4800"/>
                  </a:lnTo>
                  <a:lnTo>
                    <a:pt x="364248" y="0"/>
                  </a:lnTo>
                  <a:lnTo>
                    <a:pt x="336842" y="4114"/>
                  </a:lnTo>
                  <a:lnTo>
                    <a:pt x="277101" y="36893"/>
                  </a:lnTo>
                  <a:lnTo>
                    <a:pt x="245770" y="64503"/>
                  </a:lnTo>
                  <a:lnTo>
                    <a:pt x="214122" y="98856"/>
                  </a:lnTo>
                  <a:lnTo>
                    <a:pt x="182651" y="139420"/>
                  </a:lnTo>
                  <a:lnTo>
                    <a:pt x="151866" y="185661"/>
                  </a:lnTo>
                  <a:lnTo>
                    <a:pt x="122250" y="237045"/>
                  </a:lnTo>
                  <a:lnTo>
                    <a:pt x="94310" y="293027"/>
                  </a:lnTo>
                  <a:lnTo>
                    <a:pt x="68541" y="353060"/>
                  </a:lnTo>
                  <a:lnTo>
                    <a:pt x="46189" y="414451"/>
                  </a:lnTo>
                  <a:lnTo>
                    <a:pt x="28206" y="474370"/>
                  </a:lnTo>
                  <a:lnTo>
                    <a:pt x="14592" y="532079"/>
                  </a:lnTo>
                  <a:lnTo>
                    <a:pt x="5346" y="586854"/>
                  </a:lnTo>
                  <a:lnTo>
                    <a:pt x="482" y="637959"/>
                  </a:lnTo>
                  <a:lnTo>
                    <a:pt x="0" y="684669"/>
                  </a:lnTo>
                  <a:lnTo>
                    <a:pt x="3924" y="726236"/>
                  </a:lnTo>
                  <a:lnTo>
                    <a:pt x="24993" y="791044"/>
                  </a:lnTo>
                  <a:lnTo>
                    <a:pt x="63728" y="826528"/>
                  </a:lnTo>
                  <a:lnTo>
                    <a:pt x="88849" y="831329"/>
                  </a:lnTo>
                  <a:lnTo>
                    <a:pt x="116268" y="827227"/>
                  </a:lnTo>
                  <a:lnTo>
                    <a:pt x="176009" y="794435"/>
                  </a:lnTo>
                  <a:lnTo>
                    <a:pt x="207340" y="766838"/>
                  </a:lnTo>
                  <a:lnTo>
                    <a:pt x="238988" y="732485"/>
                  </a:lnTo>
                  <a:lnTo>
                    <a:pt x="270446" y="691921"/>
                  </a:lnTo>
                  <a:lnTo>
                    <a:pt x="301231" y="645680"/>
                  </a:lnTo>
                  <a:lnTo>
                    <a:pt x="330847" y="594309"/>
                  </a:lnTo>
                  <a:lnTo>
                    <a:pt x="358787" y="538327"/>
                  </a:lnTo>
                  <a:lnTo>
                    <a:pt x="384556" y="478294"/>
                  </a:lnTo>
                  <a:lnTo>
                    <a:pt x="406908" y="416902"/>
                  </a:lnTo>
                  <a:lnTo>
                    <a:pt x="424891" y="356984"/>
                  </a:lnTo>
                  <a:lnTo>
                    <a:pt x="438518" y="299262"/>
                  </a:lnTo>
                  <a:lnTo>
                    <a:pt x="447763" y="244475"/>
                  </a:lnTo>
                  <a:lnTo>
                    <a:pt x="452628" y="193370"/>
                  </a:lnTo>
                  <a:lnTo>
                    <a:pt x="453097" y="146659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689234" y="5824377"/>
              <a:ext cx="523875" cy="685800"/>
            </a:xfrm>
            <a:custGeom>
              <a:avLst/>
              <a:gdLst/>
              <a:ahLst/>
              <a:cxnLst/>
              <a:rect l="l" t="t" r="r" b="b"/>
              <a:pathLst>
                <a:path w="523875" h="685800">
                  <a:moveTo>
                    <a:pt x="496706" y="0"/>
                  </a:moveTo>
                  <a:lnTo>
                    <a:pt x="433990" y="14274"/>
                  </a:lnTo>
                  <a:lnTo>
                    <a:pt x="398928" y="32288"/>
                  </a:lnTo>
                  <a:lnTo>
                    <a:pt x="362107" y="57002"/>
                  </a:lnTo>
                  <a:lnTo>
                    <a:pt x="324062" y="88005"/>
                  </a:lnTo>
                  <a:lnTo>
                    <a:pt x="285327" y="124882"/>
                  </a:lnTo>
                  <a:lnTo>
                    <a:pt x="246436" y="167220"/>
                  </a:lnTo>
                  <a:lnTo>
                    <a:pt x="207922" y="214608"/>
                  </a:lnTo>
                  <a:lnTo>
                    <a:pt x="170319" y="266631"/>
                  </a:lnTo>
                  <a:lnTo>
                    <a:pt x="134162" y="322878"/>
                  </a:lnTo>
                  <a:lnTo>
                    <a:pt x="105859" y="372108"/>
                  </a:lnTo>
                  <a:lnTo>
                    <a:pt x="80710" y="420927"/>
                  </a:lnTo>
                  <a:lnTo>
                    <a:pt x="58784" y="468931"/>
                  </a:lnTo>
                  <a:lnTo>
                    <a:pt x="40154" y="515718"/>
                  </a:lnTo>
                  <a:lnTo>
                    <a:pt x="24889" y="560884"/>
                  </a:lnTo>
                  <a:lnTo>
                    <a:pt x="13061" y="604027"/>
                  </a:lnTo>
                  <a:lnTo>
                    <a:pt x="4741" y="644744"/>
                  </a:lnTo>
                  <a:lnTo>
                    <a:pt x="0" y="682631"/>
                  </a:lnTo>
                  <a:lnTo>
                    <a:pt x="24701" y="684142"/>
                  </a:lnTo>
                  <a:lnTo>
                    <a:pt x="52779" y="685203"/>
                  </a:lnTo>
                  <a:lnTo>
                    <a:pt x="81318" y="685577"/>
                  </a:lnTo>
                  <a:lnTo>
                    <a:pt x="108296" y="685241"/>
                  </a:lnTo>
                  <a:lnTo>
                    <a:pt x="163545" y="682590"/>
                  </a:lnTo>
                  <a:lnTo>
                    <a:pt x="218452" y="677188"/>
                  </a:lnTo>
                  <a:lnTo>
                    <a:pt x="318094" y="659156"/>
                  </a:lnTo>
                  <a:lnTo>
                    <a:pt x="376123" y="642245"/>
                  </a:lnTo>
                  <a:lnTo>
                    <a:pt x="426114" y="621953"/>
                  </a:lnTo>
                  <a:lnTo>
                    <a:pt x="466948" y="598712"/>
                  </a:lnTo>
                  <a:lnTo>
                    <a:pt x="497502" y="572954"/>
                  </a:lnTo>
                  <a:lnTo>
                    <a:pt x="523290" y="515613"/>
                  </a:lnTo>
                  <a:lnTo>
                    <a:pt x="523290" y="435324"/>
                  </a:lnTo>
                  <a:lnTo>
                    <a:pt x="522269" y="423773"/>
                  </a:lnTo>
                  <a:lnTo>
                    <a:pt x="519260" y="412435"/>
                  </a:lnTo>
                  <a:lnTo>
                    <a:pt x="514348" y="401330"/>
                  </a:lnTo>
                  <a:lnTo>
                    <a:pt x="507618" y="390480"/>
                  </a:lnTo>
                  <a:lnTo>
                    <a:pt x="514348" y="379630"/>
                  </a:lnTo>
                  <a:lnTo>
                    <a:pt x="519260" y="368526"/>
                  </a:lnTo>
                  <a:lnTo>
                    <a:pt x="522269" y="357192"/>
                  </a:lnTo>
                  <a:lnTo>
                    <a:pt x="523290" y="345649"/>
                  </a:lnTo>
                  <a:lnTo>
                    <a:pt x="523290" y="265360"/>
                  </a:lnTo>
                  <a:lnTo>
                    <a:pt x="522269" y="253815"/>
                  </a:lnTo>
                  <a:lnTo>
                    <a:pt x="519260" y="242476"/>
                  </a:lnTo>
                  <a:lnTo>
                    <a:pt x="514348" y="231368"/>
                  </a:lnTo>
                  <a:lnTo>
                    <a:pt x="507618" y="220516"/>
                  </a:lnTo>
                  <a:lnTo>
                    <a:pt x="514348" y="209666"/>
                  </a:lnTo>
                  <a:lnTo>
                    <a:pt x="519260" y="198562"/>
                  </a:lnTo>
                  <a:lnTo>
                    <a:pt x="522269" y="187228"/>
                  </a:lnTo>
                  <a:lnTo>
                    <a:pt x="523290" y="175685"/>
                  </a:lnTo>
                  <a:lnTo>
                    <a:pt x="523290" y="95395"/>
                  </a:lnTo>
                  <a:lnTo>
                    <a:pt x="522269" y="83851"/>
                  </a:lnTo>
                  <a:lnTo>
                    <a:pt x="519260" y="72512"/>
                  </a:lnTo>
                  <a:lnTo>
                    <a:pt x="514348" y="61404"/>
                  </a:lnTo>
                  <a:lnTo>
                    <a:pt x="507618" y="50552"/>
                  </a:lnTo>
                  <a:lnTo>
                    <a:pt x="514348" y="39704"/>
                  </a:lnTo>
                  <a:lnTo>
                    <a:pt x="519260" y="28603"/>
                  </a:lnTo>
                  <a:lnTo>
                    <a:pt x="522269" y="17269"/>
                  </a:lnTo>
                  <a:lnTo>
                    <a:pt x="523290" y="4565"/>
                  </a:lnTo>
                  <a:lnTo>
                    <a:pt x="496706" y="0"/>
                  </a:lnTo>
                  <a:close/>
                </a:path>
              </a:pathLst>
            </a:custGeom>
            <a:solidFill>
              <a:srgbClr val="CCCCCC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1063578" y="5804443"/>
              <a:ext cx="464184" cy="856615"/>
            </a:xfrm>
            <a:custGeom>
              <a:avLst/>
              <a:gdLst/>
              <a:ahLst/>
              <a:cxnLst/>
              <a:rect l="l" t="t" r="r" b="b"/>
              <a:pathLst>
                <a:path w="464184" h="856615">
                  <a:moveTo>
                    <a:pt x="138367" y="0"/>
                  </a:moveTo>
                  <a:lnTo>
                    <a:pt x="63717" y="29565"/>
                  </a:lnTo>
                  <a:lnTo>
                    <a:pt x="24982" y="65041"/>
                  </a:lnTo>
                  <a:lnTo>
                    <a:pt x="3921" y="129849"/>
                  </a:lnTo>
                  <a:lnTo>
                    <a:pt x="0" y="171422"/>
                  </a:lnTo>
                  <a:lnTo>
                    <a:pt x="475" y="218129"/>
                  </a:lnTo>
                  <a:lnTo>
                    <a:pt x="5339" y="269240"/>
                  </a:lnTo>
                  <a:lnTo>
                    <a:pt x="14585" y="324021"/>
                  </a:lnTo>
                  <a:lnTo>
                    <a:pt x="28206" y="381739"/>
                  </a:lnTo>
                  <a:lnTo>
                    <a:pt x="46194" y="441663"/>
                  </a:lnTo>
                  <a:lnTo>
                    <a:pt x="68543" y="503059"/>
                  </a:lnTo>
                  <a:lnTo>
                    <a:pt x="94312" y="563091"/>
                  </a:lnTo>
                  <a:lnTo>
                    <a:pt x="122250" y="619065"/>
                  </a:lnTo>
                  <a:lnTo>
                    <a:pt x="151861" y="670442"/>
                  </a:lnTo>
                  <a:lnTo>
                    <a:pt x="182647" y="716684"/>
                  </a:lnTo>
                  <a:lnTo>
                    <a:pt x="214113" y="757251"/>
                  </a:lnTo>
                  <a:lnTo>
                    <a:pt x="245761" y="791604"/>
                  </a:lnTo>
                  <a:lnTo>
                    <a:pt x="277095" y="819205"/>
                  </a:lnTo>
                  <a:lnTo>
                    <a:pt x="336834" y="851994"/>
                  </a:lnTo>
                  <a:lnTo>
                    <a:pt x="364246" y="856104"/>
                  </a:lnTo>
                  <a:lnTo>
                    <a:pt x="389357" y="851306"/>
                  </a:lnTo>
                  <a:lnTo>
                    <a:pt x="464008" y="821728"/>
                  </a:lnTo>
                  <a:lnTo>
                    <a:pt x="138367" y="0"/>
                  </a:lnTo>
                  <a:close/>
                </a:path>
              </a:pathLst>
            </a:custGeom>
            <a:solidFill>
              <a:srgbClr val="FF9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5" name="object 155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11132121" y="6230509"/>
              <a:ext cx="241169" cy="192645"/>
            </a:xfrm>
            <a:prstGeom prst="rect">
              <a:avLst/>
            </a:prstGeom>
          </p:spPr>
        </p:pic>
        <p:sp>
          <p:nvSpPr>
            <p:cNvPr id="156" name="object 156"/>
            <p:cNvSpPr/>
            <p:nvPr/>
          </p:nvSpPr>
          <p:spPr>
            <a:xfrm>
              <a:off x="11194177" y="6350008"/>
              <a:ext cx="333375" cy="311150"/>
            </a:xfrm>
            <a:custGeom>
              <a:avLst/>
              <a:gdLst/>
              <a:ahLst/>
              <a:cxnLst/>
              <a:rect l="l" t="t" r="r" b="b"/>
              <a:pathLst>
                <a:path w="333375" h="311150">
                  <a:moveTo>
                    <a:pt x="223621" y="0"/>
                  </a:moveTo>
                  <a:lnTo>
                    <a:pt x="0" y="88620"/>
                  </a:lnTo>
                  <a:lnTo>
                    <a:pt x="32732" y="142799"/>
                  </a:lnTo>
                  <a:lnTo>
                    <a:pt x="66636" y="190648"/>
                  </a:lnTo>
                  <a:lnTo>
                    <a:pt x="101071" y="231469"/>
                  </a:lnTo>
                  <a:lnTo>
                    <a:pt x="135396" y="264564"/>
                  </a:lnTo>
                  <a:lnTo>
                    <a:pt x="168968" y="289237"/>
                  </a:lnTo>
                  <a:lnTo>
                    <a:pt x="231293" y="310522"/>
                  </a:lnTo>
                  <a:lnTo>
                    <a:pt x="258762" y="305739"/>
                  </a:lnTo>
                  <a:lnTo>
                    <a:pt x="333108" y="276288"/>
                  </a:lnTo>
                  <a:lnTo>
                    <a:pt x="223621" y="0"/>
                  </a:lnTo>
                  <a:close/>
                </a:path>
              </a:pathLst>
            </a:custGeom>
            <a:solidFill>
              <a:srgbClr val="E97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7" name="object 157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11081193" y="6070771"/>
              <a:ext cx="233142" cy="206084"/>
            </a:xfrm>
            <a:prstGeom prst="rect">
              <a:avLst/>
            </a:prstGeom>
          </p:spPr>
        </p:pic>
        <p:sp>
          <p:nvSpPr>
            <p:cNvPr id="158" name="object 158"/>
            <p:cNvSpPr/>
            <p:nvPr/>
          </p:nvSpPr>
          <p:spPr>
            <a:xfrm>
              <a:off x="11138217" y="5799632"/>
              <a:ext cx="453390" cy="831850"/>
            </a:xfrm>
            <a:custGeom>
              <a:avLst/>
              <a:gdLst/>
              <a:ahLst/>
              <a:cxnLst/>
              <a:rect l="l" t="t" r="r" b="b"/>
              <a:pathLst>
                <a:path w="453390" h="831850">
                  <a:moveTo>
                    <a:pt x="88842" y="0"/>
                  </a:moveTo>
                  <a:lnTo>
                    <a:pt x="42142" y="18508"/>
                  </a:lnTo>
                  <a:lnTo>
                    <a:pt x="12246" y="69386"/>
                  </a:lnTo>
                  <a:lnTo>
                    <a:pt x="0" y="146662"/>
                  </a:lnTo>
                  <a:lnTo>
                    <a:pt x="475" y="193369"/>
                  </a:lnTo>
                  <a:lnTo>
                    <a:pt x="5341" y="244479"/>
                  </a:lnTo>
                  <a:lnTo>
                    <a:pt x="14588" y="299258"/>
                  </a:lnTo>
                  <a:lnTo>
                    <a:pt x="28208" y="356976"/>
                  </a:lnTo>
                  <a:lnTo>
                    <a:pt x="46196" y="416899"/>
                  </a:lnTo>
                  <a:lnTo>
                    <a:pt x="68541" y="478295"/>
                  </a:lnTo>
                  <a:lnTo>
                    <a:pt x="94313" y="538326"/>
                  </a:lnTo>
                  <a:lnTo>
                    <a:pt x="122253" y="594300"/>
                  </a:lnTo>
                  <a:lnTo>
                    <a:pt x="151863" y="645676"/>
                  </a:lnTo>
                  <a:lnTo>
                    <a:pt x="182649" y="691916"/>
                  </a:lnTo>
                  <a:lnTo>
                    <a:pt x="214114" y="732482"/>
                  </a:lnTo>
                  <a:lnTo>
                    <a:pt x="245761" y="766834"/>
                  </a:lnTo>
                  <a:lnTo>
                    <a:pt x="277095" y="794435"/>
                  </a:lnTo>
                  <a:lnTo>
                    <a:pt x="336837" y="827224"/>
                  </a:lnTo>
                  <a:lnTo>
                    <a:pt x="364252" y="831336"/>
                  </a:lnTo>
                  <a:lnTo>
                    <a:pt x="389369" y="826541"/>
                  </a:lnTo>
                  <a:lnTo>
                    <a:pt x="428108" y="791055"/>
                  </a:lnTo>
                  <a:lnTo>
                    <a:pt x="449171" y="726243"/>
                  </a:lnTo>
                  <a:lnTo>
                    <a:pt x="453092" y="684671"/>
                  </a:lnTo>
                  <a:lnTo>
                    <a:pt x="452617" y="637965"/>
                  </a:lnTo>
                  <a:lnTo>
                    <a:pt x="447753" y="586858"/>
                  </a:lnTo>
                  <a:lnTo>
                    <a:pt x="438507" y="532081"/>
                  </a:lnTo>
                  <a:lnTo>
                    <a:pt x="424887" y="474367"/>
                  </a:lnTo>
                  <a:lnTo>
                    <a:pt x="406901" y="414449"/>
                  </a:lnTo>
                  <a:lnTo>
                    <a:pt x="384555" y="353060"/>
                  </a:lnTo>
                  <a:lnTo>
                    <a:pt x="358781" y="293022"/>
                  </a:lnTo>
                  <a:lnTo>
                    <a:pt x="330839" y="237042"/>
                  </a:lnTo>
                  <a:lnTo>
                    <a:pt x="301226" y="185661"/>
                  </a:lnTo>
                  <a:lnTo>
                    <a:pt x="270439" y="139417"/>
                  </a:lnTo>
                  <a:lnTo>
                    <a:pt x="238974" y="98848"/>
                  </a:lnTo>
                  <a:lnTo>
                    <a:pt x="207326" y="64494"/>
                  </a:lnTo>
                  <a:lnTo>
                    <a:pt x="175993" y="36893"/>
                  </a:lnTo>
                  <a:lnTo>
                    <a:pt x="116255" y="4107"/>
                  </a:lnTo>
                  <a:lnTo>
                    <a:pt x="88842" y="0"/>
                  </a:lnTo>
                  <a:close/>
                </a:path>
              </a:pathLst>
            </a:custGeom>
            <a:solidFill>
              <a:srgbClr val="FF9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9" name="object 159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11142483" y="6035535"/>
              <a:ext cx="449076" cy="595433"/>
            </a:xfrm>
            <a:prstGeom prst="rect">
              <a:avLst/>
            </a:prstGeom>
          </p:spPr>
        </p:pic>
        <p:sp>
          <p:nvSpPr>
            <p:cNvPr id="160" name="object 160"/>
            <p:cNvSpPr/>
            <p:nvPr/>
          </p:nvSpPr>
          <p:spPr>
            <a:xfrm>
              <a:off x="11138090" y="5803760"/>
              <a:ext cx="443865" cy="827405"/>
            </a:xfrm>
            <a:custGeom>
              <a:avLst/>
              <a:gdLst/>
              <a:ahLst/>
              <a:cxnLst/>
              <a:rect l="l" t="t" r="r" b="b"/>
              <a:pathLst>
                <a:path w="443865" h="827404">
                  <a:moveTo>
                    <a:pt x="280670" y="617105"/>
                  </a:moveTo>
                  <a:lnTo>
                    <a:pt x="263372" y="440093"/>
                  </a:lnTo>
                  <a:lnTo>
                    <a:pt x="239026" y="396417"/>
                  </a:lnTo>
                  <a:lnTo>
                    <a:pt x="228714" y="392760"/>
                  </a:lnTo>
                  <a:lnTo>
                    <a:pt x="218986" y="387286"/>
                  </a:lnTo>
                  <a:lnTo>
                    <a:pt x="209842" y="380263"/>
                  </a:lnTo>
                  <a:lnTo>
                    <a:pt x="201282" y="371932"/>
                  </a:lnTo>
                  <a:lnTo>
                    <a:pt x="230225" y="360464"/>
                  </a:lnTo>
                  <a:lnTo>
                    <a:pt x="206844" y="301485"/>
                  </a:lnTo>
                  <a:lnTo>
                    <a:pt x="166293" y="317550"/>
                  </a:lnTo>
                  <a:lnTo>
                    <a:pt x="161975" y="308076"/>
                  </a:lnTo>
                  <a:lnTo>
                    <a:pt x="158127" y="298958"/>
                  </a:lnTo>
                  <a:lnTo>
                    <a:pt x="151841" y="282486"/>
                  </a:lnTo>
                  <a:lnTo>
                    <a:pt x="192874" y="266230"/>
                  </a:lnTo>
                  <a:lnTo>
                    <a:pt x="169506" y="207225"/>
                  </a:lnTo>
                  <a:lnTo>
                    <a:pt x="84518" y="240906"/>
                  </a:lnTo>
                  <a:lnTo>
                    <a:pt x="107899" y="299897"/>
                  </a:lnTo>
                  <a:lnTo>
                    <a:pt x="129247" y="291426"/>
                  </a:lnTo>
                  <a:lnTo>
                    <a:pt x="135775" y="308165"/>
                  </a:lnTo>
                  <a:lnTo>
                    <a:pt x="143637" y="326529"/>
                  </a:lnTo>
                  <a:lnTo>
                    <a:pt x="121869" y="335153"/>
                  </a:lnTo>
                  <a:lnTo>
                    <a:pt x="145237" y="394144"/>
                  </a:lnTo>
                  <a:lnTo>
                    <a:pt x="173558" y="382930"/>
                  </a:lnTo>
                  <a:lnTo>
                    <a:pt x="176403" y="387464"/>
                  </a:lnTo>
                  <a:lnTo>
                    <a:pt x="191770" y="408673"/>
                  </a:lnTo>
                  <a:lnTo>
                    <a:pt x="205867" y="424586"/>
                  </a:lnTo>
                  <a:lnTo>
                    <a:pt x="220154" y="437426"/>
                  </a:lnTo>
                  <a:lnTo>
                    <a:pt x="234619" y="447179"/>
                  </a:lnTo>
                  <a:lnTo>
                    <a:pt x="248920" y="629691"/>
                  </a:lnTo>
                  <a:lnTo>
                    <a:pt x="280670" y="617105"/>
                  </a:lnTo>
                  <a:close/>
                </a:path>
                <a:path w="443865" h="827404">
                  <a:moveTo>
                    <a:pt x="443534" y="679323"/>
                  </a:moveTo>
                  <a:lnTo>
                    <a:pt x="442633" y="633031"/>
                  </a:lnTo>
                  <a:lnTo>
                    <a:pt x="437515" y="582574"/>
                  </a:lnTo>
                  <a:lnTo>
                    <a:pt x="428167" y="528624"/>
                  </a:lnTo>
                  <a:lnTo>
                    <a:pt x="414616" y="471893"/>
                  </a:lnTo>
                  <a:lnTo>
                    <a:pt x="400964" y="426681"/>
                  </a:lnTo>
                  <a:lnTo>
                    <a:pt x="400964" y="638759"/>
                  </a:lnTo>
                  <a:lnTo>
                    <a:pt x="396151" y="678446"/>
                  </a:lnTo>
                  <a:lnTo>
                    <a:pt x="385940" y="711149"/>
                  </a:lnTo>
                  <a:lnTo>
                    <a:pt x="370357" y="735330"/>
                  </a:lnTo>
                  <a:lnTo>
                    <a:pt x="349415" y="749871"/>
                  </a:lnTo>
                  <a:lnTo>
                    <a:pt x="324180" y="753630"/>
                  </a:lnTo>
                  <a:lnTo>
                    <a:pt x="296265" y="746683"/>
                  </a:lnTo>
                  <a:lnTo>
                    <a:pt x="235369" y="703948"/>
                  </a:lnTo>
                  <a:lnTo>
                    <a:pt x="203885" y="669759"/>
                  </a:lnTo>
                  <a:lnTo>
                    <a:pt x="172681" y="628103"/>
                  </a:lnTo>
                  <a:lnTo>
                    <a:pt x="142506" y="579793"/>
                  </a:lnTo>
                  <a:lnTo>
                    <a:pt x="114122" y="525627"/>
                  </a:lnTo>
                  <a:lnTo>
                    <a:pt x="88252" y="466407"/>
                  </a:lnTo>
                  <a:lnTo>
                    <a:pt x="66535" y="405549"/>
                  </a:lnTo>
                  <a:lnTo>
                    <a:pt x="50114" y="346633"/>
                  </a:lnTo>
                  <a:lnTo>
                    <a:pt x="38989" y="290766"/>
                  </a:lnTo>
                  <a:lnTo>
                    <a:pt x="33197" y="239052"/>
                  </a:lnTo>
                  <a:lnTo>
                    <a:pt x="32727" y="192570"/>
                  </a:lnTo>
                  <a:lnTo>
                    <a:pt x="37592" y="152425"/>
                  </a:lnTo>
                  <a:lnTo>
                    <a:pt x="47802" y="119722"/>
                  </a:lnTo>
                  <a:lnTo>
                    <a:pt x="63385" y="95542"/>
                  </a:lnTo>
                  <a:lnTo>
                    <a:pt x="84340" y="80987"/>
                  </a:lnTo>
                  <a:lnTo>
                    <a:pt x="109562" y="77241"/>
                  </a:lnTo>
                  <a:lnTo>
                    <a:pt x="137464" y="84188"/>
                  </a:lnTo>
                  <a:lnTo>
                    <a:pt x="198361" y="126923"/>
                  </a:lnTo>
                  <a:lnTo>
                    <a:pt x="229857" y="161112"/>
                  </a:lnTo>
                  <a:lnTo>
                    <a:pt x="261048" y="202768"/>
                  </a:lnTo>
                  <a:lnTo>
                    <a:pt x="291223" y="251079"/>
                  </a:lnTo>
                  <a:lnTo>
                    <a:pt x="319608" y="305257"/>
                  </a:lnTo>
                  <a:lnTo>
                    <a:pt x="345490" y="364464"/>
                  </a:lnTo>
                  <a:lnTo>
                    <a:pt x="367195" y="425335"/>
                  </a:lnTo>
                  <a:lnTo>
                    <a:pt x="383616" y="484238"/>
                  </a:lnTo>
                  <a:lnTo>
                    <a:pt x="394741" y="540105"/>
                  </a:lnTo>
                  <a:lnTo>
                    <a:pt x="400545" y="591820"/>
                  </a:lnTo>
                  <a:lnTo>
                    <a:pt x="400964" y="638759"/>
                  </a:lnTo>
                  <a:lnTo>
                    <a:pt x="400964" y="426681"/>
                  </a:lnTo>
                  <a:lnTo>
                    <a:pt x="374891" y="352806"/>
                  </a:lnTo>
                  <a:lnTo>
                    <a:pt x="349618" y="293878"/>
                  </a:lnTo>
                  <a:lnTo>
                    <a:pt x="322262" y="238836"/>
                  </a:lnTo>
                  <a:lnTo>
                    <a:pt x="293268" y="188226"/>
                  </a:lnTo>
                  <a:lnTo>
                    <a:pt x="263131" y="142519"/>
                  </a:lnTo>
                  <a:lnTo>
                    <a:pt x="232295" y="102247"/>
                  </a:lnTo>
                  <a:lnTo>
                    <a:pt x="209689" y="77241"/>
                  </a:lnTo>
                  <a:lnTo>
                    <a:pt x="201244" y="67894"/>
                  </a:lnTo>
                  <a:lnTo>
                    <a:pt x="170446" y="39992"/>
                  </a:lnTo>
                  <a:lnTo>
                    <a:pt x="140347" y="19037"/>
                  </a:lnTo>
                  <a:lnTo>
                    <a:pt x="111455" y="5537"/>
                  </a:lnTo>
                  <a:lnTo>
                    <a:pt x="84201" y="0"/>
                  </a:lnTo>
                  <a:lnTo>
                    <a:pt x="59080" y="2933"/>
                  </a:lnTo>
                  <a:lnTo>
                    <a:pt x="22707" y="40703"/>
                  </a:lnTo>
                  <a:lnTo>
                    <a:pt x="3327" y="106222"/>
                  </a:lnTo>
                  <a:lnTo>
                    <a:pt x="0" y="147650"/>
                  </a:lnTo>
                  <a:lnTo>
                    <a:pt x="901" y="193941"/>
                  </a:lnTo>
                  <a:lnTo>
                    <a:pt x="6032" y="244398"/>
                  </a:lnTo>
                  <a:lnTo>
                    <a:pt x="15379" y="298348"/>
                  </a:lnTo>
                  <a:lnTo>
                    <a:pt x="28930" y="355092"/>
                  </a:lnTo>
                  <a:lnTo>
                    <a:pt x="46697" y="413918"/>
                  </a:lnTo>
                  <a:lnTo>
                    <a:pt x="68668" y="474167"/>
                  </a:lnTo>
                  <a:lnTo>
                    <a:pt x="93929" y="533107"/>
                  </a:lnTo>
                  <a:lnTo>
                    <a:pt x="121285" y="588137"/>
                  </a:lnTo>
                  <a:lnTo>
                    <a:pt x="150266" y="638759"/>
                  </a:lnTo>
                  <a:lnTo>
                    <a:pt x="180416" y="684466"/>
                  </a:lnTo>
                  <a:lnTo>
                    <a:pt x="211239" y="724738"/>
                  </a:lnTo>
                  <a:lnTo>
                    <a:pt x="242290" y="759079"/>
                  </a:lnTo>
                  <a:lnTo>
                    <a:pt x="273100" y="786980"/>
                  </a:lnTo>
                  <a:lnTo>
                    <a:pt x="332079" y="821436"/>
                  </a:lnTo>
                  <a:lnTo>
                    <a:pt x="359321" y="826973"/>
                  </a:lnTo>
                  <a:lnTo>
                    <a:pt x="384454" y="824026"/>
                  </a:lnTo>
                  <a:lnTo>
                    <a:pt x="420827" y="786257"/>
                  </a:lnTo>
                  <a:lnTo>
                    <a:pt x="440207" y="720750"/>
                  </a:lnTo>
                  <a:lnTo>
                    <a:pt x="443534" y="679323"/>
                  </a:lnTo>
                  <a:close/>
                </a:path>
              </a:pathLst>
            </a:custGeom>
            <a:solidFill>
              <a:srgbClr val="E97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1138205" y="5799645"/>
              <a:ext cx="453390" cy="831850"/>
            </a:xfrm>
            <a:custGeom>
              <a:avLst/>
              <a:gdLst/>
              <a:ahLst/>
              <a:cxnLst/>
              <a:rect l="l" t="t" r="r" b="b"/>
              <a:pathLst>
                <a:path w="453390" h="831850">
                  <a:moveTo>
                    <a:pt x="301777" y="612825"/>
                  </a:moveTo>
                  <a:lnTo>
                    <a:pt x="284492" y="435813"/>
                  </a:lnTo>
                  <a:lnTo>
                    <a:pt x="260184" y="392112"/>
                  </a:lnTo>
                  <a:lnTo>
                    <a:pt x="249859" y="388454"/>
                  </a:lnTo>
                  <a:lnTo>
                    <a:pt x="240131" y="382981"/>
                  </a:lnTo>
                  <a:lnTo>
                    <a:pt x="230987" y="375958"/>
                  </a:lnTo>
                  <a:lnTo>
                    <a:pt x="222415" y="367639"/>
                  </a:lnTo>
                  <a:lnTo>
                    <a:pt x="251358" y="356171"/>
                  </a:lnTo>
                  <a:lnTo>
                    <a:pt x="227990" y="297167"/>
                  </a:lnTo>
                  <a:lnTo>
                    <a:pt x="187426" y="313245"/>
                  </a:lnTo>
                  <a:lnTo>
                    <a:pt x="183121" y="303771"/>
                  </a:lnTo>
                  <a:lnTo>
                    <a:pt x="179273" y="294665"/>
                  </a:lnTo>
                  <a:lnTo>
                    <a:pt x="172974" y="278180"/>
                  </a:lnTo>
                  <a:lnTo>
                    <a:pt x="214007" y="261912"/>
                  </a:lnTo>
                  <a:lnTo>
                    <a:pt x="190639" y="202933"/>
                  </a:lnTo>
                  <a:lnTo>
                    <a:pt x="105638" y="236626"/>
                  </a:lnTo>
                  <a:lnTo>
                    <a:pt x="129006" y="295605"/>
                  </a:lnTo>
                  <a:lnTo>
                    <a:pt x="150380" y="287134"/>
                  </a:lnTo>
                  <a:lnTo>
                    <a:pt x="156921" y="303860"/>
                  </a:lnTo>
                  <a:lnTo>
                    <a:pt x="164744" y="322237"/>
                  </a:lnTo>
                  <a:lnTo>
                    <a:pt x="142989" y="330860"/>
                  </a:lnTo>
                  <a:lnTo>
                    <a:pt x="166357" y="389851"/>
                  </a:lnTo>
                  <a:lnTo>
                    <a:pt x="194691" y="378625"/>
                  </a:lnTo>
                  <a:lnTo>
                    <a:pt x="197548" y="383171"/>
                  </a:lnTo>
                  <a:lnTo>
                    <a:pt x="212915" y="404355"/>
                  </a:lnTo>
                  <a:lnTo>
                    <a:pt x="227012" y="420281"/>
                  </a:lnTo>
                  <a:lnTo>
                    <a:pt x="241300" y="433133"/>
                  </a:lnTo>
                  <a:lnTo>
                    <a:pt x="255765" y="442874"/>
                  </a:lnTo>
                  <a:lnTo>
                    <a:pt x="270040" y="625398"/>
                  </a:lnTo>
                  <a:lnTo>
                    <a:pt x="301777" y="612825"/>
                  </a:lnTo>
                  <a:close/>
                </a:path>
                <a:path w="453390" h="831850">
                  <a:moveTo>
                    <a:pt x="386740" y="589521"/>
                  </a:moveTo>
                  <a:lnTo>
                    <a:pt x="383349" y="541147"/>
                  </a:lnTo>
                  <a:lnTo>
                    <a:pt x="379044" y="516267"/>
                  </a:lnTo>
                  <a:lnTo>
                    <a:pt x="379044" y="605675"/>
                  </a:lnTo>
                  <a:lnTo>
                    <a:pt x="372224" y="646328"/>
                  </a:lnTo>
                  <a:lnTo>
                    <a:pt x="358051" y="676135"/>
                  </a:lnTo>
                  <a:lnTo>
                    <a:pt x="336511" y="693166"/>
                  </a:lnTo>
                  <a:lnTo>
                    <a:pt x="309168" y="695502"/>
                  </a:lnTo>
                  <a:lnTo>
                    <a:pt x="278434" y="683501"/>
                  </a:lnTo>
                  <a:lnTo>
                    <a:pt x="245630" y="658558"/>
                  </a:lnTo>
                  <a:lnTo>
                    <a:pt x="212051" y="622109"/>
                  </a:lnTo>
                  <a:lnTo>
                    <a:pt x="179019" y="575576"/>
                  </a:lnTo>
                  <a:lnTo>
                    <a:pt x="147840" y="520382"/>
                  </a:lnTo>
                  <a:lnTo>
                    <a:pt x="119837" y="457962"/>
                  </a:lnTo>
                  <a:lnTo>
                    <a:pt x="97472" y="393293"/>
                  </a:lnTo>
                  <a:lnTo>
                    <a:pt x="82384" y="331724"/>
                  </a:lnTo>
                  <a:lnTo>
                    <a:pt x="74574" y="275196"/>
                  </a:lnTo>
                  <a:lnTo>
                    <a:pt x="74066" y="225640"/>
                  </a:lnTo>
                  <a:lnTo>
                    <a:pt x="80886" y="185000"/>
                  </a:lnTo>
                  <a:lnTo>
                    <a:pt x="95059" y="155206"/>
                  </a:lnTo>
                  <a:lnTo>
                    <a:pt x="116586" y="138176"/>
                  </a:lnTo>
                  <a:lnTo>
                    <a:pt x="143941" y="135839"/>
                  </a:lnTo>
                  <a:lnTo>
                    <a:pt x="174675" y="147840"/>
                  </a:lnTo>
                  <a:lnTo>
                    <a:pt x="207492" y="172783"/>
                  </a:lnTo>
                  <a:lnTo>
                    <a:pt x="241071" y="209232"/>
                  </a:lnTo>
                  <a:lnTo>
                    <a:pt x="274104" y="255752"/>
                  </a:lnTo>
                  <a:lnTo>
                    <a:pt x="305282" y="310946"/>
                  </a:lnTo>
                  <a:lnTo>
                    <a:pt x="333286" y="373367"/>
                  </a:lnTo>
                  <a:lnTo>
                    <a:pt x="355638" y="438035"/>
                  </a:lnTo>
                  <a:lnTo>
                    <a:pt x="370738" y="499605"/>
                  </a:lnTo>
                  <a:lnTo>
                    <a:pt x="378536" y="556120"/>
                  </a:lnTo>
                  <a:lnTo>
                    <a:pt x="379044" y="605675"/>
                  </a:lnTo>
                  <a:lnTo>
                    <a:pt x="379044" y="516267"/>
                  </a:lnTo>
                  <a:lnTo>
                    <a:pt x="359054" y="430758"/>
                  </a:lnTo>
                  <a:lnTo>
                    <a:pt x="338175" y="371449"/>
                  </a:lnTo>
                  <a:lnTo>
                    <a:pt x="312750" y="313918"/>
                  </a:lnTo>
                  <a:lnTo>
                    <a:pt x="284670" y="262051"/>
                  </a:lnTo>
                  <a:lnTo>
                    <a:pt x="254825" y="216839"/>
                  </a:lnTo>
                  <a:lnTo>
                    <a:pt x="224155" y="179273"/>
                  </a:lnTo>
                  <a:lnTo>
                    <a:pt x="193586" y="150355"/>
                  </a:lnTo>
                  <a:lnTo>
                    <a:pt x="171323" y="135839"/>
                  </a:lnTo>
                  <a:lnTo>
                    <a:pt x="164007" y="131064"/>
                  </a:lnTo>
                  <a:lnTo>
                    <a:pt x="136359" y="122428"/>
                  </a:lnTo>
                  <a:lnTo>
                    <a:pt x="111544" y="125425"/>
                  </a:lnTo>
                  <a:lnTo>
                    <a:pt x="91414" y="140233"/>
                  </a:lnTo>
                  <a:lnTo>
                    <a:pt x="77190" y="165468"/>
                  </a:lnTo>
                  <a:lnTo>
                    <a:pt x="68859" y="199771"/>
                  </a:lnTo>
                  <a:lnTo>
                    <a:pt x="66382" y="241795"/>
                  </a:lnTo>
                  <a:lnTo>
                    <a:pt x="69773" y="290169"/>
                  </a:lnTo>
                  <a:lnTo>
                    <a:pt x="79006" y="343547"/>
                  </a:lnTo>
                  <a:lnTo>
                    <a:pt x="94068" y="400583"/>
                  </a:lnTo>
                  <a:lnTo>
                    <a:pt x="114947" y="459905"/>
                  </a:lnTo>
                  <a:lnTo>
                    <a:pt x="140360" y="517423"/>
                  </a:lnTo>
                  <a:lnTo>
                    <a:pt x="168452" y="569277"/>
                  </a:lnTo>
                  <a:lnTo>
                    <a:pt x="198285" y="614489"/>
                  </a:lnTo>
                  <a:lnTo>
                    <a:pt x="228955" y="652056"/>
                  </a:lnTo>
                  <a:lnTo>
                    <a:pt x="259537" y="680974"/>
                  </a:lnTo>
                  <a:lnTo>
                    <a:pt x="316763" y="708888"/>
                  </a:lnTo>
                  <a:lnTo>
                    <a:pt x="341566" y="705891"/>
                  </a:lnTo>
                  <a:lnTo>
                    <a:pt x="355688" y="695502"/>
                  </a:lnTo>
                  <a:lnTo>
                    <a:pt x="361696" y="691083"/>
                  </a:lnTo>
                  <a:lnTo>
                    <a:pt x="375932" y="665848"/>
                  </a:lnTo>
                  <a:lnTo>
                    <a:pt x="384276" y="631545"/>
                  </a:lnTo>
                  <a:lnTo>
                    <a:pt x="386740" y="589521"/>
                  </a:lnTo>
                  <a:close/>
                </a:path>
                <a:path w="453390" h="831850">
                  <a:moveTo>
                    <a:pt x="453097" y="684657"/>
                  </a:moveTo>
                  <a:lnTo>
                    <a:pt x="452628" y="637959"/>
                  </a:lnTo>
                  <a:lnTo>
                    <a:pt x="447763" y="586854"/>
                  </a:lnTo>
                  <a:lnTo>
                    <a:pt x="438518" y="532079"/>
                  </a:lnTo>
                  <a:lnTo>
                    <a:pt x="424891" y="474370"/>
                  </a:lnTo>
                  <a:lnTo>
                    <a:pt x="410705" y="427113"/>
                  </a:lnTo>
                  <a:lnTo>
                    <a:pt x="410705" y="638530"/>
                  </a:lnTo>
                  <a:lnTo>
                    <a:pt x="405841" y="678675"/>
                  </a:lnTo>
                  <a:lnTo>
                    <a:pt x="395617" y="711377"/>
                  </a:lnTo>
                  <a:lnTo>
                    <a:pt x="380047" y="735558"/>
                  </a:lnTo>
                  <a:lnTo>
                    <a:pt x="359092" y="750112"/>
                  </a:lnTo>
                  <a:lnTo>
                    <a:pt x="333870" y="753859"/>
                  </a:lnTo>
                  <a:lnTo>
                    <a:pt x="305955" y="746925"/>
                  </a:lnTo>
                  <a:lnTo>
                    <a:pt x="245071" y="704176"/>
                  </a:lnTo>
                  <a:lnTo>
                    <a:pt x="213575" y="670001"/>
                  </a:lnTo>
                  <a:lnTo>
                    <a:pt x="182372" y="628345"/>
                  </a:lnTo>
                  <a:lnTo>
                    <a:pt x="152196" y="580021"/>
                  </a:lnTo>
                  <a:lnTo>
                    <a:pt x="123812" y="525856"/>
                  </a:lnTo>
                  <a:lnTo>
                    <a:pt x="97942" y="466636"/>
                  </a:lnTo>
                  <a:lnTo>
                    <a:pt x="76225" y="405777"/>
                  </a:lnTo>
                  <a:lnTo>
                    <a:pt x="59804" y="346862"/>
                  </a:lnTo>
                  <a:lnTo>
                    <a:pt x="48679" y="290995"/>
                  </a:lnTo>
                  <a:lnTo>
                    <a:pt x="42875" y="239280"/>
                  </a:lnTo>
                  <a:lnTo>
                    <a:pt x="42405" y="192798"/>
                  </a:lnTo>
                  <a:lnTo>
                    <a:pt x="47269" y="152654"/>
                  </a:lnTo>
                  <a:lnTo>
                    <a:pt x="57480" y="119951"/>
                  </a:lnTo>
                  <a:lnTo>
                    <a:pt x="73063" y="95770"/>
                  </a:lnTo>
                  <a:lnTo>
                    <a:pt x="94005" y="81229"/>
                  </a:lnTo>
                  <a:lnTo>
                    <a:pt x="119240" y="77470"/>
                  </a:lnTo>
                  <a:lnTo>
                    <a:pt x="147154" y="84416"/>
                  </a:lnTo>
                  <a:lnTo>
                    <a:pt x="208051" y="127152"/>
                  </a:lnTo>
                  <a:lnTo>
                    <a:pt x="239547" y="161340"/>
                  </a:lnTo>
                  <a:lnTo>
                    <a:pt x="270751" y="202996"/>
                  </a:lnTo>
                  <a:lnTo>
                    <a:pt x="300913" y="251320"/>
                  </a:lnTo>
                  <a:lnTo>
                    <a:pt x="329311" y="305485"/>
                  </a:lnTo>
                  <a:lnTo>
                    <a:pt x="355168" y="364705"/>
                  </a:lnTo>
                  <a:lnTo>
                    <a:pt x="376885" y="425564"/>
                  </a:lnTo>
                  <a:lnTo>
                    <a:pt x="393319" y="484466"/>
                  </a:lnTo>
                  <a:lnTo>
                    <a:pt x="404431" y="540334"/>
                  </a:lnTo>
                  <a:lnTo>
                    <a:pt x="410235" y="592048"/>
                  </a:lnTo>
                  <a:lnTo>
                    <a:pt x="410705" y="638530"/>
                  </a:lnTo>
                  <a:lnTo>
                    <a:pt x="410705" y="427113"/>
                  </a:lnTo>
                  <a:lnTo>
                    <a:pt x="384556" y="353060"/>
                  </a:lnTo>
                  <a:lnTo>
                    <a:pt x="358787" y="293014"/>
                  </a:lnTo>
                  <a:lnTo>
                    <a:pt x="330847" y="237045"/>
                  </a:lnTo>
                  <a:lnTo>
                    <a:pt x="301231" y="185661"/>
                  </a:lnTo>
                  <a:lnTo>
                    <a:pt x="270446" y="139420"/>
                  </a:lnTo>
                  <a:lnTo>
                    <a:pt x="238975" y="98844"/>
                  </a:lnTo>
                  <a:lnTo>
                    <a:pt x="219290" y="77470"/>
                  </a:lnTo>
                  <a:lnTo>
                    <a:pt x="207340" y="64490"/>
                  </a:lnTo>
                  <a:lnTo>
                    <a:pt x="176009" y="36893"/>
                  </a:lnTo>
                  <a:lnTo>
                    <a:pt x="145478" y="16586"/>
                  </a:lnTo>
                  <a:lnTo>
                    <a:pt x="116268" y="4102"/>
                  </a:lnTo>
                  <a:lnTo>
                    <a:pt x="88849" y="0"/>
                  </a:lnTo>
                  <a:lnTo>
                    <a:pt x="63728" y="4800"/>
                  </a:lnTo>
                  <a:lnTo>
                    <a:pt x="24993" y="40271"/>
                  </a:lnTo>
                  <a:lnTo>
                    <a:pt x="3924" y="105079"/>
                  </a:lnTo>
                  <a:lnTo>
                    <a:pt x="0" y="146659"/>
                  </a:lnTo>
                  <a:lnTo>
                    <a:pt x="482" y="193357"/>
                  </a:lnTo>
                  <a:lnTo>
                    <a:pt x="5346" y="244475"/>
                  </a:lnTo>
                  <a:lnTo>
                    <a:pt x="14592" y="299250"/>
                  </a:lnTo>
                  <a:lnTo>
                    <a:pt x="28206" y="356971"/>
                  </a:lnTo>
                  <a:lnTo>
                    <a:pt x="46202" y="416902"/>
                  </a:lnTo>
                  <a:lnTo>
                    <a:pt x="68541" y="478294"/>
                  </a:lnTo>
                  <a:lnTo>
                    <a:pt x="94322" y="538327"/>
                  </a:lnTo>
                  <a:lnTo>
                    <a:pt x="122262" y="594296"/>
                  </a:lnTo>
                  <a:lnTo>
                    <a:pt x="151866" y="645668"/>
                  </a:lnTo>
                  <a:lnTo>
                    <a:pt x="182651" y="691908"/>
                  </a:lnTo>
                  <a:lnTo>
                    <a:pt x="214122" y="732485"/>
                  </a:lnTo>
                  <a:lnTo>
                    <a:pt x="245770" y="766826"/>
                  </a:lnTo>
                  <a:lnTo>
                    <a:pt x="277101" y="794435"/>
                  </a:lnTo>
                  <a:lnTo>
                    <a:pt x="336842" y="827214"/>
                  </a:lnTo>
                  <a:lnTo>
                    <a:pt x="364261" y="831329"/>
                  </a:lnTo>
                  <a:lnTo>
                    <a:pt x="389369" y="826528"/>
                  </a:lnTo>
                  <a:lnTo>
                    <a:pt x="410959" y="812812"/>
                  </a:lnTo>
                  <a:lnTo>
                    <a:pt x="428117" y="791044"/>
                  </a:lnTo>
                  <a:lnTo>
                    <a:pt x="440855" y="761936"/>
                  </a:lnTo>
                  <a:lnTo>
                    <a:pt x="442734" y="753859"/>
                  </a:lnTo>
                  <a:lnTo>
                    <a:pt x="449173" y="726236"/>
                  </a:lnTo>
                  <a:lnTo>
                    <a:pt x="453097" y="684657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2" name="object 162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9734100" y="5680828"/>
              <a:ext cx="127406" cy="127406"/>
            </a:xfrm>
            <a:prstGeom prst="rect">
              <a:avLst/>
            </a:prstGeom>
          </p:spPr>
        </p:pic>
        <p:pic>
          <p:nvPicPr>
            <p:cNvPr id="163" name="object 163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11031002" y="5632457"/>
              <a:ext cx="127406" cy="127406"/>
            </a:xfrm>
            <a:prstGeom prst="rect">
              <a:avLst/>
            </a:prstGeom>
          </p:spPr>
        </p:pic>
        <p:pic>
          <p:nvPicPr>
            <p:cNvPr id="164" name="object 164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11456112" y="5123089"/>
              <a:ext cx="127406" cy="127406"/>
            </a:xfrm>
            <a:prstGeom prst="rect">
              <a:avLst/>
            </a:prstGeom>
          </p:spPr>
        </p:pic>
        <p:pic>
          <p:nvPicPr>
            <p:cNvPr id="165" name="object 165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10367093" y="5963895"/>
              <a:ext cx="127406" cy="127406"/>
            </a:xfrm>
            <a:prstGeom prst="rect">
              <a:avLst/>
            </a:prstGeom>
          </p:spPr>
        </p:pic>
        <p:sp>
          <p:nvSpPr>
            <p:cNvPr id="166" name="object 166"/>
            <p:cNvSpPr/>
            <p:nvPr/>
          </p:nvSpPr>
          <p:spPr>
            <a:xfrm>
              <a:off x="9470504" y="3808920"/>
              <a:ext cx="1031240" cy="1097915"/>
            </a:xfrm>
            <a:custGeom>
              <a:avLst/>
              <a:gdLst/>
              <a:ahLst/>
              <a:cxnLst/>
              <a:rect l="l" t="t" r="r" b="b"/>
              <a:pathLst>
                <a:path w="1031240" h="1097914">
                  <a:moveTo>
                    <a:pt x="675157" y="314858"/>
                  </a:moveTo>
                  <a:lnTo>
                    <a:pt x="666711" y="207860"/>
                  </a:lnTo>
                  <a:lnTo>
                    <a:pt x="652437" y="139407"/>
                  </a:lnTo>
                  <a:lnTo>
                    <a:pt x="621995" y="79959"/>
                  </a:lnTo>
                  <a:lnTo>
                    <a:pt x="565073" y="0"/>
                  </a:lnTo>
                  <a:lnTo>
                    <a:pt x="501332" y="0"/>
                  </a:lnTo>
                  <a:lnTo>
                    <a:pt x="394563" y="0"/>
                  </a:lnTo>
                  <a:lnTo>
                    <a:pt x="321157" y="0"/>
                  </a:lnTo>
                  <a:lnTo>
                    <a:pt x="178600" y="105371"/>
                  </a:lnTo>
                  <a:lnTo>
                    <a:pt x="97624" y="173291"/>
                  </a:lnTo>
                  <a:lnTo>
                    <a:pt x="48133" y="233286"/>
                  </a:lnTo>
                  <a:lnTo>
                    <a:pt x="0" y="314858"/>
                  </a:lnTo>
                  <a:lnTo>
                    <a:pt x="191617" y="173697"/>
                  </a:lnTo>
                  <a:lnTo>
                    <a:pt x="307721" y="93840"/>
                  </a:lnTo>
                  <a:lnTo>
                    <a:pt x="395287" y="45783"/>
                  </a:lnTo>
                  <a:lnTo>
                    <a:pt x="441363" y="25895"/>
                  </a:lnTo>
                  <a:lnTo>
                    <a:pt x="504913" y="61036"/>
                  </a:lnTo>
                  <a:lnTo>
                    <a:pt x="570928" y="114173"/>
                  </a:lnTo>
                  <a:lnTo>
                    <a:pt x="618896" y="188937"/>
                  </a:lnTo>
                  <a:lnTo>
                    <a:pt x="675157" y="314858"/>
                  </a:lnTo>
                  <a:close/>
                </a:path>
                <a:path w="1031240" h="1097914">
                  <a:moveTo>
                    <a:pt x="1030960" y="871524"/>
                  </a:moveTo>
                  <a:lnTo>
                    <a:pt x="1006690" y="728472"/>
                  </a:lnTo>
                  <a:lnTo>
                    <a:pt x="927277" y="607860"/>
                  </a:lnTo>
                  <a:lnTo>
                    <a:pt x="768769" y="448843"/>
                  </a:lnTo>
                  <a:lnTo>
                    <a:pt x="865822" y="633577"/>
                  </a:lnTo>
                  <a:lnTo>
                    <a:pt x="924750" y="762762"/>
                  </a:lnTo>
                  <a:lnTo>
                    <a:pt x="969505" y="897242"/>
                  </a:lnTo>
                  <a:lnTo>
                    <a:pt x="1023988" y="1097864"/>
                  </a:lnTo>
                  <a:lnTo>
                    <a:pt x="1030960" y="871524"/>
                  </a:lnTo>
                  <a:close/>
                </a:path>
              </a:pathLst>
            </a:custGeom>
            <a:solidFill>
              <a:srgbClr val="E6B8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198811" y="4297121"/>
              <a:ext cx="590550" cy="649605"/>
            </a:xfrm>
            <a:custGeom>
              <a:avLst/>
              <a:gdLst/>
              <a:ahLst/>
              <a:cxnLst/>
              <a:rect l="l" t="t" r="r" b="b"/>
              <a:pathLst>
                <a:path w="590550" h="649604">
                  <a:moveTo>
                    <a:pt x="590550" y="285140"/>
                  </a:moveTo>
                  <a:lnTo>
                    <a:pt x="458228" y="220040"/>
                  </a:lnTo>
                  <a:lnTo>
                    <a:pt x="418058" y="159004"/>
                  </a:lnTo>
                  <a:lnTo>
                    <a:pt x="354507" y="95262"/>
                  </a:lnTo>
                  <a:lnTo>
                    <a:pt x="379730" y="98704"/>
                  </a:lnTo>
                  <a:lnTo>
                    <a:pt x="529920" y="135648"/>
                  </a:lnTo>
                  <a:lnTo>
                    <a:pt x="379463" y="61607"/>
                  </a:lnTo>
                  <a:lnTo>
                    <a:pt x="301142" y="41732"/>
                  </a:lnTo>
                  <a:lnTo>
                    <a:pt x="259549" y="0"/>
                  </a:lnTo>
                  <a:lnTo>
                    <a:pt x="278434" y="35966"/>
                  </a:lnTo>
                  <a:lnTo>
                    <a:pt x="274104" y="34861"/>
                  </a:lnTo>
                  <a:lnTo>
                    <a:pt x="164185" y="53568"/>
                  </a:lnTo>
                  <a:lnTo>
                    <a:pt x="0" y="115862"/>
                  </a:lnTo>
                  <a:lnTo>
                    <a:pt x="164452" y="90665"/>
                  </a:lnTo>
                  <a:lnTo>
                    <a:pt x="274472" y="84328"/>
                  </a:lnTo>
                  <a:lnTo>
                    <a:pt x="306108" y="88658"/>
                  </a:lnTo>
                  <a:lnTo>
                    <a:pt x="356590" y="184734"/>
                  </a:lnTo>
                  <a:lnTo>
                    <a:pt x="359244" y="190588"/>
                  </a:lnTo>
                  <a:lnTo>
                    <a:pt x="334733" y="184353"/>
                  </a:lnTo>
                  <a:lnTo>
                    <a:pt x="224815" y="203060"/>
                  </a:lnTo>
                  <a:lnTo>
                    <a:pt x="60629" y="265353"/>
                  </a:lnTo>
                  <a:lnTo>
                    <a:pt x="225082" y="240157"/>
                  </a:lnTo>
                  <a:lnTo>
                    <a:pt x="335102" y="233819"/>
                  </a:lnTo>
                  <a:lnTo>
                    <a:pt x="381889" y="240220"/>
                  </a:lnTo>
                  <a:lnTo>
                    <a:pt x="415531" y="313931"/>
                  </a:lnTo>
                  <a:lnTo>
                    <a:pt x="460273" y="448398"/>
                  </a:lnTo>
                  <a:lnTo>
                    <a:pt x="514769" y="649020"/>
                  </a:lnTo>
                  <a:lnTo>
                    <a:pt x="521741" y="422668"/>
                  </a:lnTo>
                  <a:lnTo>
                    <a:pt x="497471" y="279615"/>
                  </a:lnTo>
                  <a:lnTo>
                    <a:pt x="483819" y="258889"/>
                  </a:lnTo>
                  <a:lnTo>
                    <a:pt x="590550" y="285140"/>
                  </a:lnTo>
                  <a:close/>
                </a:path>
              </a:pathLst>
            </a:custGeom>
            <a:solidFill>
              <a:srgbClr val="F4C4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9394342" y="2898457"/>
              <a:ext cx="1639570" cy="1664335"/>
            </a:xfrm>
            <a:custGeom>
              <a:avLst/>
              <a:gdLst/>
              <a:ahLst/>
              <a:cxnLst/>
              <a:rect l="l" t="t" r="r" b="b"/>
              <a:pathLst>
                <a:path w="1639570" h="1664335">
                  <a:moveTo>
                    <a:pt x="293725" y="573506"/>
                  </a:moveTo>
                  <a:lnTo>
                    <a:pt x="78841" y="144894"/>
                  </a:lnTo>
                  <a:lnTo>
                    <a:pt x="51371" y="137972"/>
                  </a:lnTo>
                  <a:lnTo>
                    <a:pt x="24422" y="130670"/>
                  </a:lnTo>
                  <a:lnTo>
                    <a:pt x="0" y="123329"/>
                  </a:lnTo>
                  <a:lnTo>
                    <a:pt x="293725" y="573506"/>
                  </a:lnTo>
                  <a:close/>
                </a:path>
                <a:path w="1639570" h="1664335">
                  <a:moveTo>
                    <a:pt x="470725" y="109347"/>
                  </a:moveTo>
                  <a:lnTo>
                    <a:pt x="417779" y="130365"/>
                  </a:lnTo>
                  <a:lnTo>
                    <a:pt x="376262" y="144665"/>
                  </a:lnTo>
                  <a:lnTo>
                    <a:pt x="323405" y="158724"/>
                  </a:lnTo>
                  <a:lnTo>
                    <a:pt x="243878" y="166903"/>
                  </a:lnTo>
                  <a:lnTo>
                    <a:pt x="201066" y="165341"/>
                  </a:lnTo>
                  <a:lnTo>
                    <a:pt x="158610" y="160591"/>
                  </a:lnTo>
                  <a:lnTo>
                    <a:pt x="116725" y="153289"/>
                  </a:lnTo>
                  <a:lnTo>
                    <a:pt x="470725" y="815479"/>
                  </a:lnTo>
                  <a:lnTo>
                    <a:pt x="470725" y="109347"/>
                  </a:lnTo>
                  <a:close/>
                </a:path>
                <a:path w="1639570" h="1664335">
                  <a:moveTo>
                    <a:pt x="1016787" y="1499260"/>
                  </a:moveTo>
                  <a:lnTo>
                    <a:pt x="1002284" y="1470812"/>
                  </a:lnTo>
                  <a:lnTo>
                    <a:pt x="954811" y="1475244"/>
                  </a:lnTo>
                  <a:lnTo>
                    <a:pt x="905802" y="1483652"/>
                  </a:lnTo>
                  <a:lnTo>
                    <a:pt x="855586" y="1496568"/>
                  </a:lnTo>
                  <a:lnTo>
                    <a:pt x="804468" y="1514525"/>
                  </a:lnTo>
                  <a:lnTo>
                    <a:pt x="857935" y="1506105"/>
                  </a:lnTo>
                  <a:lnTo>
                    <a:pt x="897877" y="1501711"/>
                  </a:lnTo>
                  <a:lnTo>
                    <a:pt x="944194" y="1499908"/>
                  </a:lnTo>
                  <a:lnTo>
                    <a:pt x="1016787" y="1499260"/>
                  </a:lnTo>
                  <a:close/>
                </a:path>
                <a:path w="1639570" h="1664335">
                  <a:moveTo>
                    <a:pt x="1057503" y="141693"/>
                  </a:moveTo>
                  <a:lnTo>
                    <a:pt x="1016419" y="133286"/>
                  </a:lnTo>
                  <a:lnTo>
                    <a:pt x="981189" y="118935"/>
                  </a:lnTo>
                  <a:lnTo>
                    <a:pt x="949972" y="100444"/>
                  </a:lnTo>
                  <a:lnTo>
                    <a:pt x="920915" y="79603"/>
                  </a:lnTo>
                  <a:lnTo>
                    <a:pt x="767511" y="721029"/>
                  </a:lnTo>
                  <a:lnTo>
                    <a:pt x="1057503" y="141693"/>
                  </a:lnTo>
                  <a:close/>
                </a:path>
                <a:path w="1639570" h="1664335">
                  <a:moveTo>
                    <a:pt x="1085735" y="1648688"/>
                  </a:moveTo>
                  <a:lnTo>
                    <a:pt x="1073340" y="1619872"/>
                  </a:lnTo>
                  <a:lnTo>
                    <a:pt x="1023556" y="1623796"/>
                  </a:lnTo>
                  <a:lnTo>
                    <a:pt x="972007" y="1632026"/>
                  </a:lnTo>
                  <a:lnTo>
                    <a:pt x="919060" y="1645221"/>
                  </a:lnTo>
                  <a:lnTo>
                    <a:pt x="865098" y="1664017"/>
                  </a:lnTo>
                  <a:lnTo>
                    <a:pt x="920978" y="1655241"/>
                  </a:lnTo>
                  <a:lnTo>
                    <a:pt x="962583" y="1650707"/>
                  </a:lnTo>
                  <a:lnTo>
                    <a:pt x="1010615" y="1649006"/>
                  </a:lnTo>
                  <a:lnTo>
                    <a:pt x="1085735" y="1648688"/>
                  </a:lnTo>
                  <a:close/>
                </a:path>
                <a:path w="1639570" h="1664335">
                  <a:moveTo>
                    <a:pt x="1639252" y="58407"/>
                  </a:moveTo>
                  <a:lnTo>
                    <a:pt x="1636039" y="32524"/>
                  </a:lnTo>
                  <a:lnTo>
                    <a:pt x="1612988" y="12128"/>
                  </a:lnTo>
                  <a:lnTo>
                    <a:pt x="1566938" y="596"/>
                  </a:lnTo>
                  <a:lnTo>
                    <a:pt x="1517218" y="0"/>
                  </a:lnTo>
                  <a:lnTo>
                    <a:pt x="1470266" y="7505"/>
                  </a:lnTo>
                  <a:lnTo>
                    <a:pt x="1425397" y="21310"/>
                  </a:lnTo>
                  <a:lnTo>
                    <a:pt x="1381937" y="39598"/>
                  </a:lnTo>
                  <a:lnTo>
                    <a:pt x="1339189" y="60591"/>
                  </a:lnTo>
                  <a:lnTo>
                    <a:pt x="1296466" y="82461"/>
                  </a:lnTo>
                  <a:lnTo>
                    <a:pt x="1253083" y="103403"/>
                  </a:lnTo>
                  <a:lnTo>
                    <a:pt x="1208354" y="121627"/>
                  </a:lnTo>
                  <a:lnTo>
                    <a:pt x="1161580" y="135331"/>
                  </a:lnTo>
                  <a:lnTo>
                    <a:pt x="1112075" y="142697"/>
                  </a:lnTo>
                  <a:lnTo>
                    <a:pt x="720242" y="910463"/>
                  </a:lnTo>
                  <a:lnTo>
                    <a:pt x="872324" y="910463"/>
                  </a:lnTo>
                  <a:lnTo>
                    <a:pt x="1598637" y="113245"/>
                  </a:lnTo>
                  <a:lnTo>
                    <a:pt x="1625739" y="86436"/>
                  </a:lnTo>
                  <a:lnTo>
                    <a:pt x="1639252" y="58407"/>
                  </a:lnTo>
                  <a:close/>
                </a:path>
              </a:pathLst>
            </a:custGeom>
            <a:solidFill>
              <a:srgbClr val="E6B8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9126436" y="4333303"/>
              <a:ext cx="1148715" cy="1121410"/>
            </a:xfrm>
            <a:custGeom>
              <a:avLst/>
              <a:gdLst/>
              <a:ahLst/>
              <a:cxnLst/>
              <a:rect l="l" t="t" r="r" b="b"/>
              <a:pathLst>
                <a:path w="1148715" h="1121410">
                  <a:moveTo>
                    <a:pt x="778154" y="204368"/>
                  </a:moveTo>
                  <a:lnTo>
                    <a:pt x="376770" y="204368"/>
                  </a:lnTo>
                  <a:lnTo>
                    <a:pt x="376770" y="311518"/>
                  </a:lnTo>
                  <a:lnTo>
                    <a:pt x="570547" y="311518"/>
                  </a:lnTo>
                  <a:lnTo>
                    <a:pt x="571423" y="325716"/>
                  </a:lnTo>
                  <a:lnTo>
                    <a:pt x="571512" y="341287"/>
                  </a:lnTo>
                  <a:lnTo>
                    <a:pt x="570547" y="357987"/>
                  </a:lnTo>
                  <a:lnTo>
                    <a:pt x="568274" y="375564"/>
                  </a:lnTo>
                  <a:lnTo>
                    <a:pt x="376770" y="375564"/>
                  </a:lnTo>
                  <a:lnTo>
                    <a:pt x="376770" y="482714"/>
                  </a:lnTo>
                  <a:lnTo>
                    <a:pt x="513473" y="482714"/>
                  </a:lnTo>
                  <a:lnTo>
                    <a:pt x="491947" y="501116"/>
                  </a:lnTo>
                  <a:lnTo>
                    <a:pt x="465963" y="517842"/>
                  </a:lnTo>
                  <a:lnTo>
                    <a:pt x="435102" y="532485"/>
                  </a:lnTo>
                  <a:lnTo>
                    <a:pt x="398945" y="544626"/>
                  </a:lnTo>
                  <a:lnTo>
                    <a:pt x="370319" y="628357"/>
                  </a:lnTo>
                  <a:lnTo>
                    <a:pt x="586079" y="917028"/>
                  </a:lnTo>
                  <a:lnTo>
                    <a:pt x="735977" y="917028"/>
                  </a:lnTo>
                  <a:lnTo>
                    <a:pt x="499033" y="621563"/>
                  </a:lnTo>
                  <a:lnTo>
                    <a:pt x="542290" y="597281"/>
                  </a:lnTo>
                  <a:lnTo>
                    <a:pt x="579843" y="568223"/>
                  </a:lnTo>
                  <a:lnTo>
                    <a:pt x="611657" y="534466"/>
                  </a:lnTo>
                  <a:lnTo>
                    <a:pt x="637628" y="496049"/>
                  </a:lnTo>
                  <a:lnTo>
                    <a:pt x="644436" y="482714"/>
                  </a:lnTo>
                  <a:lnTo>
                    <a:pt x="778154" y="482714"/>
                  </a:lnTo>
                  <a:lnTo>
                    <a:pt x="778154" y="375564"/>
                  </a:lnTo>
                  <a:lnTo>
                    <a:pt x="675411" y="375564"/>
                  </a:lnTo>
                  <a:lnTo>
                    <a:pt x="676935" y="358355"/>
                  </a:lnTo>
                  <a:lnTo>
                    <a:pt x="677672" y="341858"/>
                  </a:lnTo>
                  <a:lnTo>
                    <a:pt x="677735" y="326199"/>
                  </a:lnTo>
                  <a:lnTo>
                    <a:pt x="677202" y="311518"/>
                  </a:lnTo>
                  <a:lnTo>
                    <a:pt x="778154" y="311518"/>
                  </a:lnTo>
                  <a:lnTo>
                    <a:pt x="778154" y="204368"/>
                  </a:lnTo>
                  <a:close/>
                </a:path>
                <a:path w="1148715" h="1121410">
                  <a:moveTo>
                    <a:pt x="1148473" y="560692"/>
                  </a:moveTo>
                  <a:lnTo>
                    <a:pt x="1146365" y="512394"/>
                  </a:lnTo>
                  <a:lnTo>
                    <a:pt x="1140142" y="465213"/>
                  </a:lnTo>
                  <a:lnTo>
                    <a:pt x="1129995" y="419328"/>
                  </a:lnTo>
                  <a:lnTo>
                    <a:pt x="1116076" y="374904"/>
                  </a:lnTo>
                  <a:lnTo>
                    <a:pt x="1098575" y="332130"/>
                  </a:lnTo>
                  <a:lnTo>
                    <a:pt x="1077658" y="291147"/>
                  </a:lnTo>
                  <a:lnTo>
                    <a:pt x="1076553" y="289369"/>
                  </a:lnTo>
                  <a:lnTo>
                    <a:pt x="1076553" y="560692"/>
                  </a:lnTo>
                  <a:lnTo>
                    <a:pt x="1074254" y="607707"/>
                  </a:lnTo>
                  <a:lnTo>
                    <a:pt x="1067485" y="653453"/>
                  </a:lnTo>
                  <a:lnTo>
                    <a:pt x="1056462" y="697750"/>
                  </a:lnTo>
                  <a:lnTo>
                    <a:pt x="1041400" y="740397"/>
                  </a:lnTo>
                  <a:lnTo>
                    <a:pt x="1022502" y="781164"/>
                  </a:lnTo>
                  <a:lnTo>
                    <a:pt x="999985" y="819848"/>
                  </a:lnTo>
                  <a:lnTo>
                    <a:pt x="974064" y="856259"/>
                  </a:lnTo>
                  <a:lnTo>
                    <a:pt x="944956" y="890181"/>
                  </a:lnTo>
                  <a:lnTo>
                    <a:pt x="912863" y="921410"/>
                  </a:lnTo>
                  <a:lnTo>
                    <a:pt x="878001" y="949744"/>
                  </a:lnTo>
                  <a:lnTo>
                    <a:pt x="840574" y="974966"/>
                  </a:lnTo>
                  <a:lnTo>
                    <a:pt x="800811" y="996861"/>
                  </a:lnTo>
                  <a:lnTo>
                    <a:pt x="758913" y="1015250"/>
                  </a:lnTo>
                  <a:lnTo>
                    <a:pt x="715098" y="1029919"/>
                  </a:lnTo>
                  <a:lnTo>
                    <a:pt x="669569" y="1040638"/>
                  </a:lnTo>
                  <a:lnTo>
                    <a:pt x="622541" y="1047229"/>
                  </a:lnTo>
                  <a:lnTo>
                    <a:pt x="574230" y="1049464"/>
                  </a:lnTo>
                  <a:lnTo>
                    <a:pt x="525932" y="1047229"/>
                  </a:lnTo>
                  <a:lnTo>
                    <a:pt x="478904" y="1040638"/>
                  </a:lnTo>
                  <a:lnTo>
                    <a:pt x="433374" y="1029919"/>
                  </a:lnTo>
                  <a:lnTo>
                    <a:pt x="389559" y="1015250"/>
                  </a:lnTo>
                  <a:lnTo>
                    <a:pt x="347662" y="996861"/>
                  </a:lnTo>
                  <a:lnTo>
                    <a:pt x="307898" y="974966"/>
                  </a:lnTo>
                  <a:lnTo>
                    <a:pt x="270484" y="949744"/>
                  </a:lnTo>
                  <a:lnTo>
                    <a:pt x="235623" y="921410"/>
                  </a:lnTo>
                  <a:lnTo>
                    <a:pt x="203530" y="890181"/>
                  </a:lnTo>
                  <a:lnTo>
                    <a:pt x="174421" y="856259"/>
                  </a:lnTo>
                  <a:lnTo>
                    <a:pt x="148501" y="819848"/>
                  </a:lnTo>
                  <a:lnTo>
                    <a:pt x="125984" y="781164"/>
                  </a:lnTo>
                  <a:lnTo>
                    <a:pt x="107086" y="740397"/>
                  </a:lnTo>
                  <a:lnTo>
                    <a:pt x="92024" y="697750"/>
                  </a:lnTo>
                  <a:lnTo>
                    <a:pt x="81000" y="653453"/>
                  </a:lnTo>
                  <a:lnTo>
                    <a:pt x="74231" y="607707"/>
                  </a:lnTo>
                  <a:lnTo>
                    <a:pt x="71920" y="560692"/>
                  </a:lnTo>
                  <a:lnTo>
                    <a:pt x="74231" y="513689"/>
                  </a:lnTo>
                  <a:lnTo>
                    <a:pt x="81000" y="467944"/>
                  </a:lnTo>
                  <a:lnTo>
                    <a:pt x="92024" y="423633"/>
                  </a:lnTo>
                  <a:lnTo>
                    <a:pt x="107086" y="381000"/>
                  </a:lnTo>
                  <a:lnTo>
                    <a:pt x="125984" y="340233"/>
                  </a:lnTo>
                  <a:lnTo>
                    <a:pt x="148501" y="301548"/>
                  </a:lnTo>
                  <a:lnTo>
                    <a:pt x="174421" y="265137"/>
                  </a:lnTo>
                  <a:lnTo>
                    <a:pt x="203530" y="231216"/>
                  </a:lnTo>
                  <a:lnTo>
                    <a:pt x="235623" y="199986"/>
                  </a:lnTo>
                  <a:lnTo>
                    <a:pt x="270484" y="171653"/>
                  </a:lnTo>
                  <a:lnTo>
                    <a:pt x="307898" y="146431"/>
                  </a:lnTo>
                  <a:lnTo>
                    <a:pt x="347662" y="124523"/>
                  </a:lnTo>
                  <a:lnTo>
                    <a:pt x="389559" y="106146"/>
                  </a:lnTo>
                  <a:lnTo>
                    <a:pt x="433374" y="91478"/>
                  </a:lnTo>
                  <a:lnTo>
                    <a:pt x="478904" y="80759"/>
                  </a:lnTo>
                  <a:lnTo>
                    <a:pt x="525932" y="74168"/>
                  </a:lnTo>
                  <a:lnTo>
                    <a:pt x="574230" y="71920"/>
                  </a:lnTo>
                  <a:lnTo>
                    <a:pt x="622541" y="74168"/>
                  </a:lnTo>
                  <a:lnTo>
                    <a:pt x="669569" y="80759"/>
                  </a:lnTo>
                  <a:lnTo>
                    <a:pt x="715098" y="91478"/>
                  </a:lnTo>
                  <a:lnTo>
                    <a:pt x="758913" y="106146"/>
                  </a:lnTo>
                  <a:lnTo>
                    <a:pt x="800811" y="124523"/>
                  </a:lnTo>
                  <a:lnTo>
                    <a:pt x="840574" y="146431"/>
                  </a:lnTo>
                  <a:lnTo>
                    <a:pt x="878001" y="171653"/>
                  </a:lnTo>
                  <a:lnTo>
                    <a:pt x="912863" y="199986"/>
                  </a:lnTo>
                  <a:lnTo>
                    <a:pt x="944956" y="231216"/>
                  </a:lnTo>
                  <a:lnTo>
                    <a:pt x="974064" y="265137"/>
                  </a:lnTo>
                  <a:lnTo>
                    <a:pt x="999985" y="301548"/>
                  </a:lnTo>
                  <a:lnTo>
                    <a:pt x="1022502" y="340233"/>
                  </a:lnTo>
                  <a:lnTo>
                    <a:pt x="1041400" y="381000"/>
                  </a:lnTo>
                  <a:lnTo>
                    <a:pt x="1056462" y="423633"/>
                  </a:lnTo>
                  <a:lnTo>
                    <a:pt x="1067485" y="467944"/>
                  </a:lnTo>
                  <a:lnTo>
                    <a:pt x="1074254" y="513689"/>
                  </a:lnTo>
                  <a:lnTo>
                    <a:pt x="1076553" y="560692"/>
                  </a:lnTo>
                  <a:lnTo>
                    <a:pt x="1076553" y="289369"/>
                  </a:lnTo>
                  <a:lnTo>
                    <a:pt x="1053515" y="252158"/>
                  </a:lnTo>
                  <a:lnTo>
                    <a:pt x="1026287" y="215303"/>
                  </a:lnTo>
                  <a:lnTo>
                    <a:pt x="996175" y="180759"/>
                  </a:lnTo>
                  <a:lnTo>
                    <a:pt x="963358" y="148704"/>
                  </a:lnTo>
                  <a:lnTo>
                    <a:pt x="927976" y="119303"/>
                  </a:lnTo>
                  <a:lnTo>
                    <a:pt x="890231" y="92735"/>
                  </a:lnTo>
                  <a:lnTo>
                    <a:pt x="855002" y="71920"/>
                  </a:lnTo>
                  <a:lnTo>
                    <a:pt x="808329" y="48729"/>
                  </a:lnTo>
                  <a:lnTo>
                    <a:pt x="764514" y="31635"/>
                  </a:lnTo>
                  <a:lnTo>
                    <a:pt x="719023" y="18059"/>
                  </a:lnTo>
                  <a:lnTo>
                    <a:pt x="672033" y="8140"/>
                  </a:lnTo>
                  <a:lnTo>
                    <a:pt x="623709" y="2070"/>
                  </a:lnTo>
                  <a:lnTo>
                    <a:pt x="574230" y="0"/>
                  </a:lnTo>
                  <a:lnTo>
                    <a:pt x="524764" y="2070"/>
                  </a:lnTo>
                  <a:lnTo>
                    <a:pt x="476440" y="8140"/>
                  </a:lnTo>
                  <a:lnTo>
                    <a:pt x="429450" y="18059"/>
                  </a:lnTo>
                  <a:lnTo>
                    <a:pt x="383959" y="31635"/>
                  </a:lnTo>
                  <a:lnTo>
                    <a:pt x="340144" y="48729"/>
                  </a:lnTo>
                  <a:lnTo>
                    <a:pt x="298183" y="69151"/>
                  </a:lnTo>
                  <a:lnTo>
                    <a:pt x="258241" y="92735"/>
                  </a:lnTo>
                  <a:lnTo>
                    <a:pt x="220497" y="119303"/>
                  </a:lnTo>
                  <a:lnTo>
                    <a:pt x="185127" y="148704"/>
                  </a:lnTo>
                  <a:lnTo>
                    <a:pt x="152298" y="180759"/>
                  </a:lnTo>
                  <a:lnTo>
                    <a:pt x="122186" y="215303"/>
                  </a:lnTo>
                  <a:lnTo>
                    <a:pt x="94970" y="252158"/>
                  </a:lnTo>
                  <a:lnTo>
                    <a:pt x="70815" y="291147"/>
                  </a:lnTo>
                  <a:lnTo>
                    <a:pt x="49911" y="332130"/>
                  </a:lnTo>
                  <a:lnTo>
                    <a:pt x="32410" y="374904"/>
                  </a:lnTo>
                  <a:lnTo>
                    <a:pt x="18491" y="419328"/>
                  </a:lnTo>
                  <a:lnTo>
                    <a:pt x="8331" y="465213"/>
                  </a:lnTo>
                  <a:lnTo>
                    <a:pt x="2120" y="512394"/>
                  </a:lnTo>
                  <a:lnTo>
                    <a:pt x="0" y="560692"/>
                  </a:lnTo>
                  <a:lnTo>
                    <a:pt x="2120" y="609003"/>
                  </a:lnTo>
                  <a:lnTo>
                    <a:pt x="8331" y="656183"/>
                  </a:lnTo>
                  <a:lnTo>
                    <a:pt x="18491" y="702068"/>
                  </a:lnTo>
                  <a:lnTo>
                    <a:pt x="32410" y="746480"/>
                  </a:lnTo>
                  <a:lnTo>
                    <a:pt x="49911" y="789266"/>
                  </a:lnTo>
                  <a:lnTo>
                    <a:pt x="70815" y="830237"/>
                  </a:lnTo>
                  <a:lnTo>
                    <a:pt x="94970" y="869226"/>
                  </a:lnTo>
                  <a:lnTo>
                    <a:pt x="122186" y="906081"/>
                  </a:lnTo>
                  <a:lnTo>
                    <a:pt x="152298" y="940625"/>
                  </a:lnTo>
                  <a:lnTo>
                    <a:pt x="185127" y="972680"/>
                  </a:lnTo>
                  <a:lnTo>
                    <a:pt x="220497" y="1002080"/>
                  </a:lnTo>
                  <a:lnTo>
                    <a:pt x="258241" y="1028649"/>
                  </a:lnTo>
                  <a:lnTo>
                    <a:pt x="298183" y="1052233"/>
                  </a:lnTo>
                  <a:lnTo>
                    <a:pt x="340144" y="1072654"/>
                  </a:lnTo>
                  <a:lnTo>
                    <a:pt x="383959" y="1089748"/>
                  </a:lnTo>
                  <a:lnTo>
                    <a:pt x="429450" y="1103325"/>
                  </a:lnTo>
                  <a:lnTo>
                    <a:pt x="476440" y="1113243"/>
                  </a:lnTo>
                  <a:lnTo>
                    <a:pt x="524764" y="1119314"/>
                  </a:lnTo>
                  <a:lnTo>
                    <a:pt x="574230" y="1121371"/>
                  </a:lnTo>
                  <a:lnTo>
                    <a:pt x="623709" y="1119314"/>
                  </a:lnTo>
                  <a:lnTo>
                    <a:pt x="672033" y="1113243"/>
                  </a:lnTo>
                  <a:lnTo>
                    <a:pt x="719023" y="1103325"/>
                  </a:lnTo>
                  <a:lnTo>
                    <a:pt x="764514" y="1089748"/>
                  </a:lnTo>
                  <a:lnTo>
                    <a:pt x="808329" y="1072654"/>
                  </a:lnTo>
                  <a:lnTo>
                    <a:pt x="850290" y="1052233"/>
                  </a:lnTo>
                  <a:lnTo>
                    <a:pt x="854976" y="1049464"/>
                  </a:lnTo>
                  <a:lnTo>
                    <a:pt x="890231" y="1028649"/>
                  </a:lnTo>
                  <a:lnTo>
                    <a:pt x="927976" y="1002080"/>
                  </a:lnTo>
                  <a:lnTo>
                    <a:pt x="963358" y="972680"/>
                  </a:lnTo>
                  <a:lnTo>
                    <a:pt x="996175" y="940625"/>
                  </a:lnTo>
                  <a:lnTo>
                    <a:pt x="1026287" y="906081"/>
                  </a:lnTo>
                  <a:lnTo>
                    <a:pt x="1053515" y="869226"/>
                  </a:lnTo>
                  <a:lnTo>
                    <a:pt x="1077658" y="830237"/>
                  </a:lnTo>
                  <a:lnTo>
                    <a:pt x="1098575" y="789266"/>
                  </a:lnTo>
                  <a:lnTo>
                    <a:pt x="1116076" y="746480"/>
                  </a:lnTo>
                  <a:lnTo>
                    <a:pt x="1129995" y="702068"/>
                  </a:lnTo>
                  <a:lnTo>
                    <a:pt x="1140142" y="656183"/>
                  </a:lnTo>
                  <a:lnTo>
                    <a:pt x="1146365" y="609003"/>
                  </a:lnTo>
                  <a:lnTo>
                    <a:pt x="1148473" y="560692"/>
                  </a:lnTo>
                  <a:close/>
                </a:path>
              </a:pathLst>
            </a:custGeom>
            <a:solidFill>
              <a:srgbClr val="5645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9576486" y="3638302"/>
              <a:ext cx="885190" cy="143510"/>
            </a:xfrm>
            <a:custGeom>
              <a:avLst/>
              <a:gdLst/>
              <a:ahLst/>
              <a:cxnLst/>
              <a:rect l="l" t="t" r="r" b="b"/>
              <a:pathLst>
                <a:path w="885190" h="143510">
                  <a:moveTo>
                    <a:pt x="537924" y="0"/>
                  </a:moveTo>
                  <a:lnTo>
                    <a:pt x="472770" y="6"/>
                  </a:lnTo>
                  <a:lnTo>
                    <a:pt x="408682" y="1299"/>
                  </a:lnTo>
                  <a:lnTo>
                    <a:pt x="346663" y="3617"/>
                  </a:lnTo>
                  <a:lnTo>
                    <a:pt x="287719" y="6697"/>
                  </a:lnTo>
                  <a:lnTo>
                    <a:pt x="232853" y="10279"/>
                  </a:lnTo>
                  <a:lnTo>
                    <a:pt x="183069" y="14102"/>
                  </a:lnTo>
                  <a:lnTo>
                    <a:pt x="139372" y="17902"/>
                  </a:lnTo>
                  <a:lnTo>
                    <a:pt x="74253" y="24393"/>
                  </a:lnTo>
                  <a:lnTo>
                    <a:pt x="26085" y="34602"/>
                  </a:lnTo>
                  <a:lnTo>
                    <a:pt x="1856" y="68504"/>
                  </a:lnTo>
                  <a:lnTo>
                    <a:pt x="0" y="91363"/>
                  </a:lnTo>
                  <a:lnTo>
                    <a:pt x="6165" y="113232"/>
                  </a:lnTo>
                  <a:lnTo>
                    <a:pt x="18872" y="130156"/>
                  </a:lnTo>
                  <a:lnTo>
                    <a:pt x="36293" y="140492"/>
                  </a:lnTo>
                  <a:lnTo>
                    <a:pt x="56603" y="142595"/>
                  </a:lnTo>
                  <a:lnTo>
                    <a:pt x="112682" y="136616"/>
                  </a:lnTo>
                  <a:lnTo>
                    <a:pt x="151572" y="132961"/>
                  </a:lnTo>
                  <a:lnTo>
                    <a:pt x="198433" y="129001"/>
                  </a:lnTo>
                  <a:lnTo>
                    <a:pt x="251990" y="125049"/>
                  </a:lnTo>
                  <a:lnTo>
                    <a:pt x="310967" y="121422"/>
                  </a:lnTo>
                  <a:lnTo>
                    <a:pt x="374086" y="118433"/>
                  </a:lnTo>
                  <a:lnTo>
                    <a:pt x="440073" y="116399"/>
                  </a:lnTo>
                  <a:lnTo>
                    <a:pt x="507652" y="115633"/>
                  </a:lnTo>
                  <a:lnTo>
                    <a:pt x="575545" y="116451"/>
                  </a:lnTo>
                  <a:lnTo>
                    <a:pt x="642478" y="119167"/>
                  </a:lnTo>
                  <a:lnTo>
                    <a:pt x="707174" y="124097"/>
                  </a:lnTo>
                  <a:lnTo>
                    <a:pt x="768357" y="131556"/>
                  </a:lnTo>
                  <a:lnTo>
                    <a:pt x="828090" y="142595"/>
                  </a:lnTo>
                  <a:lnTo>
                    <a:pt x="831430" y="142950"/>
                  </a:lnTo>
                  <a:lnTo>
                    <a:pt x="834707" y="142950"/>
                  </a:lnTo>
                  <a:lnTo>
                    <a:pt x="852046" y="139533"/>
                  </a:lnTo>
                  <a:lnTo>
                    <a:pt x="867098" y="129947"/>
                  </a:lnTo>
                  <a:lnTo>
                    <a:pt x="878541" y="115191"/>
                  </a:lnTo>
                  <a:lnTo>
                    <a:pt x="885050" y="96265"/>
                  </a:lnTo>
                  <a:lnTo>
                    <a:pt x="884944" y="73309"/>
                  </a:lnTo>
                  <a:lnTo>
                    <a:pt x="863381" y="37199"/>
                  </a:lnTo>
                  <a:lnTo>
                    <a:pt x="789116" y="18063"/>
                  </a:lnTo>
                  <a:lnTo>
                    <a:pt x="729740" y="10310"/>
                  </a:lnTo>
                  <a:lnTo>
                    <a:pt x="667413" y="4890"/>
                  </a:lnTo>
                  <a:lnTo>
                    <a:pt x="603140" y="1540"/>
                  </a:lnTo>
                  <a:lnTo>
                    <a:pt x="537924" y="0"/>
                  </a:lnTo>
                  <a:close/>
                </a:path>
              </a:pathLst>
            </a:custGeom>
            <a:solidFill>
              <a:srgbClr val="FF9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9608858" y="3638143"/>
              <a:ext cx="829944" cy="143510"/>
            </a:xfrm>
            <a:custGeom>
              <a:avLst/>
              <a:gdLst/>
              <a:ahLst/>
              <a:cxnLst/>
              <a:rect l="l" t="t" r="r" b="b"/>
              <a:pathLst>
                <a:path w="829945" h="143510">
                  <a:moveTo>
                    <a:pt x="63563" y="22288"/>
                  </a:moveTo>
                  <a:lnTo>
                    <a:pt x="27355" y="47637"/>
                  </a:lnTo>
                  <a:lnTo>
                    <a:pt x="7416" y="104813"/>
                  </a:lnTo>
                  <a:lnTo>
                    <a:pt x="0" y="139103"/>
                  </a:lnTo>
                  <a:lnTo>
                    <a:pt x="6311" y="141884"/>
                  </a:lnTo>
                  <a:lnTo>
                    <a:pt x="13195" y="143281"/>
                  </a:lnTo>
                  <a:lnTo>
                    <a:pt x="20320" y="143027"/>
                  </a:lnTo>
                  <a:lnTo>
                    <a:pt x="28816" y="105308"/>
                  </a:lnTo>
                  <a:lnTo>
                    <a:pt x="39674" y="72478"/>
                  </a:lnTo>
                  <a:lnTo>
                    <a:pt x="51650" y="44742"/>
                  </a:lnTo>
                  <a:lnTo>
                    <a:pt x="63563" y="22288"/>
                  </a:lnTo>
                  <a:close/>
                </a:path>
                <a:path w="829945" h="143510">
                  <a:moveTo>
                    <a:pt x="138099" y="15328"/>
                  </a:moveTo>
                  <a:lnTo>
                    <a:pt x="100939" y="40678"/>
                  </a:lnTo>
                  <a:lnTo>
                    <a:pt x="78905" y="100888"/>
                  </a:lnTo>
                  <a:lnTo>
                    <a:pt x="70650" y="137756"/>
                  </a:lnTo>
                  <a:lnTo>
                    <a:pt x="92100" y="135636"/>
                  </a:lnTo>
                  <a:lnTo>
                    <a:pt x="101612" y="97256"/>
                  </a:lnTo>
                  <a:lnTo>
                    <a:pt x="113372" y="64236"/>
                  </a:lnTo>
                  <a:lnTo>
                    <a:pt x="125996" y="36842"/>
                  </a:lnTo>
                  <a:lnTo>
                    <a:pt x="138099" y="15328"/>
                  </a:lnTo>
                  <a:close/>
                </a:path>
                <a:path w="829945" h="143510">
                  <a:moveTo>
                    <a:pt x="212102" y="9639"/>
                  </a:moveTo>
                  <a:lnTo>
                    <a:pt x="174561" y="33934"/>
                  </a:lnTo>
                  <a:lnTo>
                    <a:pt x="151358" y="93916"/>
                  </a:lnTo>
                  <a:lnTo>
                    <a:pt x="142341" y="131127"/>
                  </a:lnTo>
                  <a:lnTo>
                    <a:pt x="163766" y="129362"/>
                  </a:lnTo>
                  <a:lnTo>
                    <a:pt x="174205" y="90271"/>
                  </a:lnTo>
                  <a:lnTo>
                    <a:pt x="186791" y="57111"/>
                  </a:lnTo>
                  <a:lnTo>
                    <a:pt x="199948" y="30149"/>
                  </a:lnTo>
                  <a:lnTo>
                    <a:pt x="212102" y="9639"/>
                  </a:lnTo>
                  <a:close/>
                </a:path>
                <a:path w="829945" h="143510">
                  <a:moveTo>
                    <a:pt x="285419" y="5194"/>
                  </a:moveTo>
                  <a:lnTo>
                    <a:pt x="247688" y="28448"/>
                  </a:lnTo>
                  <a:lnTo>
                    <a:pt x="223456" y="88112"/>
                  </a:lnTo>
                  <a:lnTo>
                    <a:pt x="213779" y="125628"/>
                  </a:lnTo>
                  <a:lnTo>
                    <a:pt x="235178" y="124193"/>
                  </a:lnTo>
                  <a:lnTo>
                    <a:pt x="246430" y="84505"/>
                  </a:lnTo>
                  <a:lnTo>
                    <a:pt x="259740" y="51257"/>
                  </a:lnTo>
                  <a:lnTo>
                    <a:pt x="273329" y="24726"/>
                  </a:lnTo>
                  <a:lnTo>
                    <a:pt x="285419" y="5194"/>
                  </a:lnTo>
                  <a:close/>
                </a:path>
                <a:path w="829945" h="143510">
                  <a:moveTo>
                    <a:pt x="357962" y="2044"/>
                  </a:moveTo>
                  <a:lnTo>
                    <a:pt x="320205" y="24295"/>
                  </a:lnTo>
                  <a:lnTo>
                    <a:pt x="295198" y="83553"/>
                  </a:lnTo>
                  <a:lnTo>
                    <a:pt x="285000" y="121234"/>
                  </a:lnTo>
                  <a:lnTo>
                    <a:pt x="306565" y="120142"/>
                  </a:lnTo>
                  <a:lnTo>
                    <a:pt x="318452" y="80073"/>
                  </a:lnTo>
                  <a:lnTo>
                    <a:pt x="332257" y="46824"/>
                  </a:lnTo>
                  <a:lnTo>
                    <a:pt x="346062" y="20713"/>
                  </a:lnTo>
                  <a:lnTo>
                    <a:pt x="357962" y="2044"/>
                  </a:lnTo>
                  <a:close/>
                </a:path>
                <a:path w="829945" h="143510">
                  <a:moveTo>
                    <a:pt x="429539" y="317"/>
                  </a:moveTo>
                  <a:lnTo>
                    <a:pt x="392074" y="21590"/>
                  </a:lnTo>
                  <a:lnTo>
                    <a:pt x="366699" y="80391"/>
                  </a:lnTo>
                  <a:lnTo>
                    <a:pt x="356158" y="118059"/>
                  </a:lnTo>
                  <a:lnTo>
                    <a:pt x="377647" y="117360"/>
                  </a:lnTo>
                  <a:lnTo>
                    <a:pt x="389877" y="77266"/>
                  </a:lnTo>
                  <a:lnTo>
                    <a:pt x="403936" y="44157"/>
                  </a:lnTo>
                  <a:lnTo>
                    <a:pt x="417817" y="18389"/>
                  </a:lnTo>
                  <a:lnTo>
                    <a:pt x="429539" y="317"/>
                  </a:lnTo>
                  <a:close/>
                </a:path>
                <a:path w="829945" h="143510">
                  <a:moveTo>
                    <a:pt x="500087" y="127"/>
                  </a:moveTo>
                  <a:lnTo>
                    <a:pt x="463029" y="20548"/>
                  </a:lnTo>
                  <a:lnTo>
                    <a:pt x="437629" y="78816"/>
                  </a:lnTo>
                  <a:lnTo>
                    <a:pt x="426986" y="116205"/>
                  </a:lnTo>
                  <a:lnTo>
                    <a:pt x="448386" y="115925"/>
                  </a:lnTo>
                  <a:lnTo>
                    <a:pt x="460654" y="76225"/>
                  </a:lnTo>
                  <a:lnTo>
                    <a:pt x="474662" y="43459"/>
                  </a:lnTo>
                  <a:lnTo>
                    <a:pt x="488467" y="17970"/>
                  </a:lnTo>
                  <a:lnTo>
                    <a:pt x="500087" y="127"/>
                  </a:lnTo>
                  <a:close/>
                </a:path>
                <a:path w="829945" h="143510">
                  <a:moveTo>
                    <a:pt x="569404" y="1663"/>
                  </a:moveTo>
                  <a:lnTo>
                    <a:pt x="532955" y="21412"/>
                  </a:lnTo>
                  <a:lnTo>
                    <a:pt x="507949" y="79044"/>
                  </a:lnTo>
                  <a:lnTo>
                    <a:pt x="497459" y="115874"/>
                  </a:lnTo>
                  <a:lnTo>
                    <a:pt x="518718" y="116128"/>
                  </a:lnTo>
                  <a:lnTo>
                    <a:pt x="530644" y="77292"/>
                  </a:lnTo>
                  <a:lnTo>
                    <a:pt x="544271" y="45059"/>
                  </a:lnTo>
                  <a:lnTo>
                    <a:pt x="557796" y="19748"/>
                  </a:lnTo>
                  <a:lnTo>
                    <a:pt x="569404" y="1663"/>
                  </a:lnTo>
                  <a:close/>
                </a:path>
                <a:path w="829945" h="143510">
                  <a:moveTo>
                    <a:pt x="637362" y="5219"/>
                  </a:moveTo>
                  <a:lnTo>
                    <a:pt x="601738" y="24409"/>
                  </a:lnTo>
                  <a:lnTo>
                    <a:pt x="577570" y="81394"/>
                  </a:lnTo>
                  <a:lnTo>
                    <a:pt x="567537" y="117373"/>
                  </a:lnTo>
                  <a:lnTo>
                    <a:pt x="588594" y="118224"/>
                  </a:lnTo>
                  <a:lnTo>
                    <a:pt x="599782" y="80721"/>
                  </a:lnTo>
                  <a:lnTo>
                    <a:pt x="612686" y="49212"/>
                  </a:lnTo>
                  <a:lnTo>
                    <a:pt x="625729" y="23952"/>
                  </a:lnTo>
                  <a:lnTo>
                    <a:pt x="637362" y="5219"/>
                  </a:lnTo>
                  <a:close/>
                </a:path>
                <a:path w="829945" h="143510">
                  <a:moveTo>
                    <a:pt x="703834" y="11214"/>
                  </a:moveTo>
                  <a:lnTo>
                    <a:pt x="669340" y="29857"/>
                  </a:lnTo>
                  <a:lnTo>
                    <a:pt x="646417" y="86093"/>
                  </a:lnTo>
                  <a:lnTo>
                    <a:pt x="637070" y="121081"/>
                  </a:lnTo>
                  <a:lnTo>
                    <a:pt x="657872" y="122732"/>
                  </a:lnTo>
                  <a:lnTo>
                    <a:pt x="668020" y="86766"/>
                  </a:lnTo>
                  <a:lnTo>
                    <a:pt x="679932" y="56057"/>
                  </a:lnTo>
                  <a:lnTo>
                    <a:pt x="692302" y="30797"/>
                  </a:lnTo>
                  <a:lnTo>
                    <a:pt x="703834" y="11214"/>
                  </a:lnTo>
                  <a:close/>
                </a:path>
                <a:path w="829945" h="143510">
                  <a:moveTo>
                    <a:pt x="768705" y="20193"/>
                  </a:moveTo>
                  <a:lnTo>
                    <a:pt x="724560" y="64033"/>
                  </a:lnTo>
                  <a:lnTo>
                    <a:pt x="706094" y="127698"/>
                  </a:lnTo>
                  <a:lnTo>
                    <a:pt x="726541" y="130365"/>
                  </a:lnTo>
                  <a:lnTo>
                    <a:pt x="735393" y="95986"/>
                  </a:lnTo>
                  <a:lnTo>
                    <a:pt x="746061" y="66052"/>
                  </a:lnTo>
                  <a:lnTo>
                    <a:pt x="757504" y="40741"/>
                  </a:lnTo>
                  <a:lnTo>
                    <a:pt x="768705" y="20193"/>
                  </a:lnTo>
                  <a:close/>
                </a:path>
                <a:path w="829945" h="143510">
                  <a:moveTo>
                    <a:pt x="829932" y="36715"/>
                  </a:moveTo>
                  <a:lnTo>
                    <a:pt x="824649" y="32893"/>
                  </a:lnTo>
                  <a:lnTo>
                    <a:pt x="818705" y="30022"/>
                  </a:lnTo>
                  <a:lnTo>
                    <a:pt x="812165" y="28575"/>
                  </a:lnTo>
                  <a:lnTo>
                    <a:pt x="810920" y="28308"/>
                  </a:lnTo>
                  <a:lnTo>
                    <a:pt x="800481" y="50495"/>
                  </a:lnTo>
                  <a:lnTo>
                    <a:pt x="790511" y="76301"/>
                  </a:lnTo>
                  <a:lnTo>
                    <a:pt x="781659" y="105613"/>
                  </a:lnTo>
                  <a:lnTo>
                    <a:pt x="774585" y="138353"/>
                  </a:lnTo>
                  <a:lnTo>
                    <a:pt x="793178" y="142201"/>
                  </a:lnTo>
                  <a:lnTo>
                    <a:pt x="794753" y="142278"/>
                  </a:lnTo>
                  <a:lnTo>
                    <a:pt x="801624" y="110807"/>
                  </a:lnTo>
                  <a:lnTo>
                    <a:pt x="810234" y="82626"/>
                  </a:lnTo>
                  <a:lnTo>
                    <a:pt x="819886" y="57886"/>
                  </a:lnTo>
                  <a:lnTo>
                    <a:pt x="829932" y="36715"/>
                  </a:lnTo>
                  <a:close/>
                </a:path>
              </a:pathLst>
            </a:custGeom>
            <a:solidFill>
              <a:srgbClr val="D56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9576213" y="3698769"/>
              <a:ext cx="886460" cy="82550"/>
            </a:xfrm>
            <a:custGeom>
              <a:avLst/>
              <a:gdLst/>
              <a:ahLst/>
              <a:cxnLst/>
              <a:rect l="l" t="t" r="r" b="b"/>
              <a:pathLst>
                <a:path w="886459" h="82550">
                  <a:moveTo>
                    <a:pt x="881209" y="0"/>
                  </a:moveTo>
                  <a:lnTo>
                    <a:pt x="873232" y="13654"/>
                  </a:lnTo>
                  <a:lnTo>
                    <a:pt x="862391" y="24130"/>
                  </a:lnTo>
                  <a:lnTo>
                    <a:pt x="849401" y="30843"/>
                  </a:lnTo>
                  <a:lnTo>
                    <a:pt x="834981" y="33210"/>
                  </a:lnTo>
                  <a:lnTo>
                    <a:pt x="831704" y="33210"/>
                  </a:lnTo>
                  <a:lnTo>
                    <a:pt x="828364" y="32854"/>
                  </a:lnTo>
                  <a:lnTo>
                    <a:pt x="768630" y="21816"/>
                  </a:lnTo>
                  <a:lnTo>
                    <a:pt x="707448" y="14357"/>
                  </a:lnTo>
                  <a:lnTo>
                    <a:pt x="642752" y="9427"/>
                  </a:lnTo>
                  <a:lnTo>
                    <a:pt x="575819" y="6711"/>
                  </a:lnTo>
                  <a:lnTo>
                    <a:pt x="507926" y="5893"/>
                  </a:lnTo>
                  <a:lnTo>
                    <a:pt x="440347" y="6659"/>
                  </a:lnTo>
                  <a:lnTo>
                    <a:pt x="374360" y="8693"/>
                  </a:lnTo>
                  <a:lnTo>
                    <a:pt x="311240" y="11682"/>
                  </a:lnTo>
                  <a:lnTo>
                    <a:pt x="252264" y="15309"/>
                  </a:lnTo>
                  <a:lnTo>
                    <a:pt x="198707" y="19261"/>
                  </a:lnTo>
                  <a:lnTo>
                    <a:pt x="151846" y="23221"/>
                  </a:lnTo>
                  <a:lnTo>
                    <a:pt x="112956" y="26876"/>
                  </a:lnTo>
                  <a:lnTo>
                    <a:pt x="56877" y="32854"/>
                  </a:lnTo>
                  <a:lnTo>
                    <a:pt x="40608" y="31918"/>
                  </a:lnTo>
                  <a:lnTo>
                    <a:pt x="25927" y="25585"/>
                  </a:lnTo>
                  <a:lnTo>
                    <a:pt x="13733" y="14682"/>
                  </a:lnTo>
                  <a:lnTo>
                    <a:pt x="4922" y="38"/>
                  </a:lnTo>
                  <a:lnTo>
                    <a:pt x="2395" y="7242"/>
                  </a:lnTo>
                  <a:lnTo>
                    <a:pt x="731" y="14839"/>
                  </a:lnTo>
                  <a:lnTo>
                    <a:pt x="0" y="22751"/>
                  </a:lnTo>
                  <a:lnTo>
                    <a:pt x="273" y="30899"/>
                  </a:lnTo>
                  <a:lnTo>
                    <a:pt x="6439" y="52768"/>
                  </a:lnTo>
                  <a:lnTo>
                    <a:pt x="19146" y="69692"/>
                  </a:lnTo>
                  <a:lnTo>
                    <a:pt x="36567" y="80028"/>
                  </a:lnTo>
                  <a:lnTo>
                    <a:pt x="56877" y="82130"/>
                  </a:lnTo>
                  <a:lnTo>
                    <a:pt x="112956" y="76152"/>
                  </a:lnTo>
                  <a:lnTo>
                    <a:pt x="151846" y="72497"/>
                  </a:lnTo>
                  <a:lnTo>
                    <a:pt x="198707" y="68537"/>
                  </a:lnTo>
                  <a:lnTo>
                    <a:pt x="252264" y="64585"/>
                  </a:lnTo>
                  <a:lnTo>
                    <a:pt x="311240" y="60958"/>
                  </a:lnTo>
                  <a:lnTo>
                    <a:pt x="374360" y="57969"/>
                  </a:lnTo>
                  <a:lnTo>
                    <a:pt x="440347" y="55935"/>
                  </a:lnTo>
                  <a:lnTo>
                    <a:pt x="507926" y="55169"/>
                  </a:lnTo>
                  <a:lnTo>
                    <a:pt x="575819" y="55987"/>
                  </a:lnTo>
                  <a:lnTo>
                    <a:pt x="642752" y="58703"/>
                  </a:lnTo>
                  <a:lnTo>
                    <a:pt x="707448" y="63633"/>
                  </a:lnTo>
                  <a:lnTo>
                    <a:pt x="768630" y="71092"/>
                  </a:lnTo>
                  <a:lnTo>
                    <a:pt x="828364" y="82130"/>
                  </a:lnTo>
                  <a:lnTo>
                    <a:pt x="831704" y="82486"/>
                  </a:lnTo>
                  <a:lnTo>
                    <a:pt x="834981" y="82486"/>
                  </a:lnTo>
                  <a:lnTo>
                    <a:pt x="852320" y="79069"/>
                  </a:lnTo>
                  <a:lnTo>
                    <a:pt x="867372" y="69483"/>
                  </a:lnTo>
                  <a:lnTo>
                    <a:pt x="878815" y="54727"/>
                  </a:lnTo>
                  <a:lnTo>
                    <a:pt x="885324" y="35801"/>
                  </a:lnTo>
                  <a:lnTo>
                    <a:pt x="886252" y="26399"/>
                  </a:lnTo>
                  <a:lnTo>
                    <a:pt x="885800" y="17214"/>
                  </a:lnTo>
                  <a:lnTo>
                    <a:pt x="884081" y="8372"/>
                  </a:lnTo>
                  <a:lnTo>
                    <a:pt x="881209" y="0"/>
                  </a:lnTo>
                  <a:close/>
                </a:path>
              </a:pathLst>
            </a:custGeom>
            <a:solidFill>
              <a:srgbClr val="B3B3B3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9576486" y="3754438"/>
              <a:ext cx="885190" cy="143510"/>
            </a:xfrm>
            <a:custGeom>
              <a:avLst/>
              <a:gdLst/>
              <a:ahLst/>
              <a:cxnLst/>
              <a:rect l="l" t="t" r="r" b="b"/>
              <a:pathLst>
                <a:path w="885190" h="143510">
                  <a:moveTo>
                    <a:pt x="537924" y="0"/>
                  </a:moveTo>
                  <a:lnTo>
                    <a:pt x="472770" y="6"/>
                  </a:lnTo>
                  <a:lnTo>
                    <a:pt x="408682" y="1299"/>
                  </a:lnTo>
                  <a:lnTo>
                    <a:pt x="346663" y="3617"/>
                  </a:lnTo>
                  <a:lnTo>
                    <a:pt x="287719" y="6697"/>
                  </a:lnTo>
                  <a:lnTo>
                    <a:pt x="232853" y="10279"/>
                  </a:lnTo>
                  <a:lnTo>
                    <a:pt x="183069" y="14102"/>
                  </a:lnTo>
                  <a:lnTo>
                    <a:pt x="139372" y="17902"/>
                  </a:lnTo>
                  <a:lnTo>
                    <a:pt x="74253" y="24393"/>
                  </a:lnTo>
                  <a:lnTo>
                    <a:pt x="26085" y="34602"/>
                  </a:lnTo>
                  <a:lnTo>
                    <a:pt x="1856" y="68504"/>
                  </a:lnTo>
                  <a:lnTo>
                    <a:pt x="0" y="91363"/>
                  </a:lnTo>
                  <a:lnTo>
                    <a:pt x="6165" y="113232"/>
                  </a:lnTo>
                  <a:lnTo>
                    <a:pt x="18872" y="130156"/>
                  </a:lnTo>
                  <a:lnTo>
                    <a:pt x="36293" y="140492"/>
                  </a:lnTo>
                  <a:lnTo>
                    <a:pt x="56603" y="142595"/>
                  </a:lnTo>
                  <a:lnTo>
                    <a:pt x="112682" y="136616"/>
                  </a:lnTo>
                  <a:lnTo>
                    <a:pt x="151572" y="132961"/>
                  </a:lnTo>
                  <a:lnTo>
                    <a:pt x="198433" y="129001"/>
                  </a:lnTo>
                  <a:lnTo>
                    <a:pt x="251990" y="125049"/>
                  </a:lnTo>
                  <a:lnTo>
                    <a:pt x="310967" y="121422"/>
                  </a:lnTo>
                  <a:lnTo>
                    <a:pt x="374086" y="118433"/>
                  </a:lnTo>
                  <a:lnTo>
                    <a:pt x="440073" y="116399"/>
                  </a:lnTo>
                  <a:lnTo>
                    <a:pt x="507652" y="115633"/>
                  </a:lnTo>
                  <a:lnTo>
                    <a:pt x="575545" y="116451"/>
                  </a:lnTo>
                  <a:lnTo>
                    <a:pt x="642478" y="119167"/>
                  </a:lnTo>
                  <a:lnTo>
                    <a:pt x="707174" y="124097"/>
                  </a:lnTo>
                  <a:lnTo>
                    <a:pt x="768357" y="131556"/>
                  </a:lnTo>
                  <a:lnTo>
                    <a:pt x="828090" y="142595"/>
                  </a:lnTo>
                  <a:lnTo>
                    <a:pt x="831430" y="142950"/>
                  </a:lnTo>
                  <a:lnTo>
                    <a:pt x="834707" y="142950"/>
                  </a:lnTo>
                  <a:lnTo>
                    <a:pt x="852046" y="139533"/>
                  </a:lnTo>
                  <a:lnTo>
                    <a:pt x="867098" y="129947"/>
                  </a:lnTo>
                  <a:lnTo>
                    <a:pt x="878541" y="115191"/>
                  </a:lnTo>
                  <a:lnTo>
                    <a:pt x="885050" y="96265"/>
                  </a:lnTo>
                  <a:lnTo>
                    <a:pt x="884944" y="73309"/>
                  </a:lnTo>
                  <a:lnTo>
                    <a:pt x="863381" y="37199"/>
                  </a:lnTo>
                  <a:lnTo>
                    <a:pt x="789116" y="18063"/>
                  </a:lnTo>
                  <a:lnTo>
                    <a:pt x="729740" y="10310"/>
                  </a:lnTo>
                  <a:lnTo>
                    <a:pt x="667413" y="4890"/>
                  </a:lnTo>
                  <a:lnTo>
                    <a:pt x="603140" y="1540"/>
                  </a:lnTo>
                  <a:lnTo>
                    <a:pt x="537924" y="0"/>
                  </a:lnTo>
                  <a:close/>
                </a:path>
              </a:pathLst>
            </a:custGeom>
            <a:solidFill>
              <a:srgbClr val="FF9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9608858" y="3754272"/>
              <a:ext cx="829944" cy="143510"/>
            </a:xfrm>
            <a:custGeom>
              <a:avLst/>
              <a:gdLst/>
              <a:ahLst/>
              <a:cxnLst/>
              <a:rect l="l" t="t" r="r" b="b"/>
              <a:pathLst>
                <a:path w="829945" h="143510">
                  <a:moveTo>
                    <a:pt x="63563" y="22288"/>
                  </a:moveTo>
                  <a:lnTo>
                    <a:pt x="27355" y="47650"/>
                  </a:lnTo>
                  <a:lnTo>
                    <a:pt x="7416" y="104813"/>
                  </a:lnTo>
                  <a:lnTo>
                    <a:pt x="0" y="139103"/>
                  </a:lnTo>
                  <a:lnTo>
                    <a:pt x="6311" y="141884"/>
                  </a:lnTo>
                  <a:lnTo>
                    <a:pt x="13195" y="143281"/>
                  </a:lnTo>
                  <a:lnTo>
                    <a:pt x="20320" y="143027"/>
                  </a:lnTo>
                  <a:lnTo>
                    <a:pt x="28816" y="105321"/>
                  </a:lnTo>
                  <a:lnTo>
                    <a:pt x="39674" y="72491"/>
                  </a:lnTo>
                  <a:lnTo>
                    <a:pt x="51650" y="44742"/>
                  </a:lnTo>
                  <a:lnTo>
                    <a:pt x="63563" y="22288"/>
                  </a:lnTo>
                  <a:close/>
                </a:path>
                <a:path w="829945" h="143510">
                  <a:moveTo>
                    <a:pt x="138099" y="15328"/>
                  </a:moveTo>
                  <a:lnTo>
                    <a:pt x="100939" y="40678"/>
                  </a:lnTo>
                  <a:lnTo>
                    <a:pt x="78905" y="100888"/>
                  </a:lnTo>
                  <a:lnTo>
                    <a:pt x="70650" y="137756"/>
                  </a:lnTo>
                  <a:lnTo>
                    <a:pt x="92100" y="135636"/>
                  </a:lnTo>
                  <a:lnTo>
                    <a:pt x="101612" y="97256"/>
                  </a:lnTo>
                  <a:lnTo>
                    <a:pt x="113372" y="64249"/>
                  </a:lnTo>
                  <a:lnTo>
                    <a:pt x="125996" y="36855"/>
                  </a:lnTo>
                  <a:lnTo>
                    <a:pt x="138099" y="15328"/>
                  </a:lnTo>
                  <a:close/>
                </a:path>
                <a:path w="829945" h="143510">
                  <a:moveTo>
                    <a:pt x="212102" y="9639"/>
                  </a:moveTo>
                  <a:lnTo>
                    <a:pt x="174561" y="33934"/>
                  </a:lnTo>
                  <a:lnTo>
                    <a:pt x="151358" y="93916"/>
                  </a:lnTo>
                  <a:lnTo>
                    <a:pt x="142341" y="131127"/>
                  </a:lnTo>
                  <a:lnTo>
                    <a:pt x="163766" y="129349"/>
                  </a:lnTo>
                  <a:lnTo>
                    <a:pt x="174205" y="90271"/>
                  </a:lnTo>
                  <a:lnTo>
                    <a:pt x="186791" y="57124"/>
                  </a:lnTo>
                  <a:lnTo>
                    <a:pt x="199948" y="30162"/>
                  </a:lnTo>
                  <a:lnTo>
                    <a:pt x="212102" y="9639"/>
                  </a:lnTo>
                  <a:close/>
                </a:path>
                <a:path w="829945" h="143510">
                  <a:moveTo>
                    <a:pt x="285419" y="5194"/>
                  </a:moveTo>
                  <a:lnTo>
                    <a:pt x="247688" y="28460"/>
                  </a:lnTo>
                  <a:lnTo>
                    <a:pt x="223456" y="88112"/>
                  </a:lnTo>
                  <a:lnTo>
                    <a:pt x="213779" y="125628"/>
                  </a:lnTo>
                  <a:lnTo>
                    <a:pt x="235178" y="124193"/>
                  </a:lnTo>
                  <a:lnTo>
                    <a:pt x="246430" y="84505"/>
                  </a:lnTo>
                  <a:lnTo>
                    <a:pt x="259740" y="51257"/>
                  </a:lnTo>
                  <a:lnTo>
                    <a:pt x="273329" y="24726"/>
                  </a:lnTo>
                  <a:lnTo>
                    <a:pt x="285419" y="5194"/>
                  </a:lnTo>
                  <a:close/>
                </a:path>
                <a:path w="829945" h="143510">
                  <a:moveTo>
                    <a:pt x="357962" y="2057"/>
                  </a:moveTo>
                  <a:lnTo>
                    <a:pt x="320205" y="24295"/>
                  </a:lnTo>
                  <a:lnTo>
                    <a:pt x="295198" y="83566"/>
                  </a:lnTo>
                  <a:lnTo>
                    <a:pt x="285000" y="121246"/>
                  </a:lnTo>
                  <a:lnTo>
                    <a:pt x="306565" y="120154"/>
                  </a:lnTo>
                  <a:lnTo>
                    <a:pt x="318452" y="80086"/>
                  </a:lnTo>
                  <a:lnTo>
                    <a:pt x="332257" y="46824"/>
                  </a:lnTo>
                  <a:lnTo>
                    <a:pt x="346062" y="20713"/>
                  </a:lnTo>
                  <a:lnTo>
                    <a:pt x="357962" y="2057"/>
                  </a:lnTo>
                  <a:close/>
                </a:path>
                <a:path w="829945" h="143510">
                  <a:moveTo>
                    <a:pt x="429539" y="317"/>
                  </a:moveTo>
                  <a:lnTo>
                    <a:pt x="392074" y="21590"/>
                  </a:lnTo>
                  <a:lnTo>
                    <a:pt x="366699" y="80391"/>
                  </a:lnTo>
                  <a:lnTo>
                    <a:pt x="356158" y="118059"/>
                  </a:lnTo>
                  <a:lnTo>
                    <a:pt x="377647" y="117360"/>
                  </a:lnTo>
                  <a:lnTo>
                    <a:pt x="389877" y="77279"/>
                  </a:lnTo>
                  <a:lnTo>
                    <a:pt x="403936" y="44157"/>
                  </a:lnTo>
                  <a:lnTo>
                    <a:pt x="417817" y="18389"/>
                  </a:lnTo>
                  <a:lnTo>
                    <a:pt x="429539" y="317"/>
                  </a:lnTo>
                  <a:close/>
                </a:path>
                <a:path w="829945" h="143510">
                  <a:moveTo>
                    <a:pt x="500087" y="127"/>
                  </a:moveTo>
                  <a:lnTo>
                    <a:pt x="463029" y="20561"/>
                  </a:lnTo>
                  <a:lnTo>
                    <a:pt x="437629" y="78816"/>
                  </a:lnTo>
                  <a:lnTo>
                    <a:pt x="426986" y="116205"/>
                  </a:lnTo>
                  <a:lnTo>
                    <a:pt x="448386" y="115925"/>
                  </a:lnTo>
                  <a:lnTo>
                    <a:pt x="460654" y="76225"/>
                  </a:lnTo>
                  <a:lnTo>
                    <a:pt x="474662" y="43459"/>
                  </a:lnTo>
                  <a:lnTo>
                    <a:pt x="488467" y="17970"/>
                  </a:lnTo>
                  <a:lnTo>
                    <a:pt x="500087" y="127"/>
                  </a:lnTo>
                  <a:close/>
                </a:path>
                <a:path w="829945" h="143510">
                  <a:moveTo>
                    <a:pt x="569404" y="1663"/>
                  </a:moveTo>
                  <a:lnTo>
                    <a:pt x="532955" y="21424"/>
                  </a:lnTo>
                  <a:lnTo>
                    <a:pt x="507949" y="79057"/>
                  </a:lnTo>
                  <a:lnTo>
                    <a:pt x="497459" y="115874"/>
                  </a:lnTo>
                  <a:lnTo>
                    <a:pt x="518718" y="116128"/>
                  </a:lnTo>
                  <a:lnTo>
                    <a:pt x="530644" y="77304"/>
                  </a:lnTo>
                  <a:lnTo>
                    <a:pt x="544271" y="45072"/>
                  </a:lnTo>
                  <a:lnTo>
                    <a:pt x="557796" y="19761"/>
                  </a:lnTo>
                  <a:lnTo>
                    <a:pt x="569404" y="1663"/>
                  </a:lnTo>
                  <a:close/>
                </a:path>
                <a:path w="829945" h="143510">
                  <a:moveTo>
                    <a:pt x="637362" y="5232"/>
                  </a:moveTo>
                  <a:lnTo>
                    <a:pt x="601738" y="24422"/>
                  </a:lnTo>
                  <a:lnTo>
                    <a:pt x="577570" y="81407"/>
                  </a:lnTo>
                  <a:lnTo>
                    <a:pt x="567537" y="117386"/>
                  </a:lnTo>
                  <a:lnTo>
                    <a:pt x="588594" y="118237"/>
                  </a:lnTo>
                  <a:lnTo>
                    <a:pt x="599782" y="80733"/>
                  </a:lnTo>
                  <a:lnTo>
                    <a:pt x="612686" y="49212"/>
                  </a:lnTo>
                  <a:lnTo>
                    <a:pt x="625729" y="23952"/>
                  </a:lnTo>
                  <a:lnTo>
                    <a:pt x="637362" y="5232"/>
                  </a:lnTo>
                  <a:close/>
                </a:path>
                <a:path w="829945" h="143510">
                  <a:moveTo>
                    <a:pt x="703834" y="11214"/>
                  </a:moveTo>
                  <a:lnTo>
                    <a:pt x="669340" y="29857"/>
                  </a:lnTo>
                  <a:lnTo>
                    <a:pt x="646417" y="86106"/>
                  </a:lnTo>
                  <a:lnTo>
                    <a:pt x="637070" y="121081"/>
                  </a:lnTo>
                  <a:lnTo>
                    <a:pt x="657872" y="122732"/>
                  </a:lnTo>
                  <a:lnTo>
                    <a:pt x="668020" y="86779"/>
                  </a:lnTo>
                  <a:lnTo>
                    <a:pt x="679932" y="56057"/>
                  </a:lnTo>
                  <a:lnTo>
                    <a:pt x="692302" y="30810"/>
                  </a:lnTo>
                  <a:lnTo>
                    <a:pt x="703834" y="11214"/>
                  </a:lnTo>
                  <a:close/>
                </a:path>
                <a:path w="829945" h="143510">
                  <a:moveTo>
                    <a:pt x="768705" y="20193"/>
                  </a:moveTo>
                  <a:lnTo>
                    <a:pt x="724560" y="64033"/>
                  </a:lnTo>
                  <a:lnTo>
                    <a:pt x="706094" y="127698"/>
                  </a:lnTo>
                  <a:lnTo>
                    <a:pt x="726541" y="130365"/>
                  </a:lnTo>
                  <a:lnTo>
                    <a:pt x="735393" y="95986"/>
                  </a:lnTo>
                  <a:lnTo>
                    <a:pt x="746061" y="66065"/>
                  </a:lnTo>
                  <a:lnTo>
                    <a:pt x="757504" y="40741"/>
                  </a:lnTo>
                  <a:lnTo>
                    <a:pt x="768705" y="20193"/>
                  </a:lnTo>
                  <a:close/>
                </a:path>
                <a:path w="829945" h="143510">
                  <a:moveTo>
                    <a:pt x="829932" y="36728"/>
                  </a:moveTo>
                  <a:lnTo>
                    <a:pt x="824649" y="32905"/>
                  </a:lnTo>
                  <a:lnTo>
                    <a:pt x="818705" y="30035"/>
                  </a:lnTo>
                  <a:lnTo>
                    <a:pt x="812165" y="28587"/>
                  </a:lnTo>
                  <a:lnTo>
                    <a:pt x="810920" y="28321"/>
                  </a:lnTo>
                  <a:lnTo>
                    <a:pt x="800481" y="50507"/>
                  </a:lnTo>
                  <a:lnTo>
                    <a:pt x="790511" y="76301"/>
                  </a:lnTo>
                  <a:lnTo>
                    <a:pt x="781659" y="105625"/>
                  </a:lnTo>
                  <a:lnTo>
                    <a:pt x="774585" y="138366"/>
                  </a:lnTo>
                  <a:lnTo>
                    <a:pt x="793178" y="142214"/>
                  </a:lnTo>
                  <a:lnTo>
                    <a:pt x="794753" y="142290"/>
                  </a:lnTo>
                  <a:lnTo>
                    <a:pt x="801624" y="110807"/>
                  </a:lnTo>
                  <a:lnTo>
                    <a:pt x="810234" y="82638"/>
                  </a:lnTo>
                  <a:lnTo>
                    <a:pt x="819886" y="57899"/>
                  </a:lnTo>
                  <a:lnTo>
                    <a:pt x="829932" y="36728"/>
                  </a:lnTo>
                  <a:close/>
                </a:path>
              </a:pathLst>
            </a:custGeom>
            <a:solidFill>
              <a:srgbClr val="D56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9576213" y="3814904"/>
              <a:ext cx="886460" cy="82550"/>
            </a:xfrm>
            <a:custGeom>
              <a:avLst/>
              <a:gdLst/>
              <a:ahLst/>
              <a:cxnLst/>
              <a:rect l="l" t="t" r="r" b="b"/>
              <a:pathLst>
                <a:path w="886459" h="82550">
                  <a:moveTo>
                    <a:pt x="881209" y="0"/>
                  </a:moveTo>
                  <a:lnTo>
                    <a:pt x="873232" y="13654"/>
                  </a:lnTo>
                  <a:lnTo>
                    <a:pt x="862391" y="24129"/>
                  </a:lnTo>
                  <a:lnTo>
                    <a:pt x="849401" y="30843"/>
                  </a:lnTo>
                  <a:lnTo>
                    <a:pt x="834981" y="33210"/>
                  </a:lnTo>
                  <a:lnTo>
                    <a:pt x="831704" y="33210"/>
                  </a:lnTo>
                  <a:lnTo>
                    <a:pt x="828364" y="32854"/>
                  </a:lnTo>
                  <a:lnTo>
                    <a:pt x="768630" y="21816"/>
                  </a:lnTo>
                  <a:lnTo>
                    <a:pt x="707448" y="14357"/>
                  </a:lnTo>
                  <a:lnTo>
                    <a:pt x="642752" y="9427"/>
                  </a:lnTo>
                  <a:lnTo>
                    <a:pt x="575819" y="6711"/>
                  </a:lnTo>
                  <a:lnTo>
                    <a:pt x="507926" y="5893"/>
                  </a:lnTo>
                  <a:lnTo>
                    <a:pt x="440347" y="6659"/>
                  </a:lnTo>
                  <a:lnTo>
                    <a:pt x="374360" y="8693"/>
                  </a:lnTo>
                  <a:lnTo>
                    <a:pt x="311240" y="11682"/>
                  </a:lnTo>
                  <a:lnTo>
                    <a:pt x="252264" y="15309"/>
                  </a:lnTo>
                  <a:lnTo>
                    <a:pt x="198707" y="19261"/>
                  </a:lnTo>
                  <a:lnTo>
                    <a:pt x="151846" y="23221"/>
                  </a:lnTo>
                  <a:lnTo>
                    <a:pt x="112956" y="26876"/>
                  </a:lnTo>
                  <a:lnTo>
                    <a:pt x="56877" y="32854"/>
                  </a:lnTo>
                  <a:lnTo>
                    <a:pt x="40608" y="31918"/>
                  </a:lnTo>
                  <a:lnTo>
                    <a:pt x="25927" y="25585"/>
                  </a:lnTo>
                  <a:lnTo>
                    <a:pt x="13733" y="14682"/>
                  </a:lnTo>
                  <a:lnTo>
                    <a:pt x="4922" y="38"/>
                  </a:lnTo>
                  <a:lnTo>
                    <a:pt x="2395" y="7242"/>
                  </a:lnTo>
                  <a:lnTo>
                    <a:pt x="731" y="14839"/>
                  </a:lnTo>
                  <a:lnTo>
                    <a:pt x="0" y="22751"/>
                  </a:lnTo>
                  <a:lnTo>
                    <a:pt x="273" y="30899"/>
                  </a:lnTo>
                  <a:lnTo>
                    <a:pt x="6439" y="52768"/>
                  </a:lnTo>
                  <a:lnTo>
                    <a:pt x="19146" y="69692"/>
                  </a:lnTo>
                  <a:lnTo>
                    <a:pt x="36567" y="80028"/>
                  </a:lnTo>
                  <a:lnTo>
                    <a:pt x="56877" y="82130"/>
                  </a:lnTo>
                  <a:lnTo>
                    <a:pt x="112956" y="76152"/>
                  </a:lnTo>
                  <a:lnTo>
                    <a:pt x="151846" y="72497"/>
                  </a:lnTo>
                  <a:lnTo>
                    <a:pt x="198707" y="68537"/>
                  </a:lnTo>
                  <a:lnTo>
                    <a:pt x="252264" y="64585"/>
                  </a:lnTo>
                  <a:lnTo>
                    <a:pt x="311240" y="60958"/>
                  </a:lnTo>
                  <a:lnTo>
                    <a:pt x="374360" y="57969"/>
                  </a:lnTo>
                  <a:lnTo>
                    <a:pt x="440347" y="55935"/>
                  </a:lnTo>
                  <a:lnTo>
                    <a:pt x="507926" y="55169"/>
                  </a:lnTo>
                  <a:lnTo>
                    <a:pt x="575819" y="55987"/>
                  </a:lnTo>
                  <a:lnTo>
                    <a:pt x="642752" y="58703"/>
                  </a:lnTo>
                  <a:lnTo>
                    <a:pt x="707448" y="63633"/>
                  </a:lnTo>
                  <a:lnTo>
                    <a:pt x="768630" y="71092"/>
                  </a:lnTo>
                  <a:lnTo>
                    <a:pt x="828364" y="82130"/>
                  </a:lnTo>
                  <a:lnTo>
                    <a:pt x="831704" y="82486"/>
                  </a:lnTo>
                  <a:lnTo>
                    <a:pt x="834981" y="82486"/>
                  </a:lnTo>
                  <a:lnTo>
                    <a:pt x="852320" y="79069"/>
                  </a:lnTo>
                  <a:lnTo>
                    <a:pt x="867372" y="69483"/>
                  </a:lnTo>
                  <a:lnTo>
                    <a:pt x="878815" y="54727"/>
                  </a:lnTo>
                  <a:lnTo>
                    <a:pt x="885324" y="35801"/>
                  </a:lnTo>
                  <a:lnTo>
                    <a:pt x="886252" y="26399"/>
                  </a:lnTo>
                  <a:lnTo>
                    <a:pt x="885800" y="17214"/>
                  </a:lnTo>
                  <a:lnTo>
                    <a:pt x="884081" y="8372"/>
                  </a:lnTo>
                  <a:lnTo>
                    <a:pt x="881209" y="0"/>
                  </a:lnTo>
                  <a:close/>
                </a:path>
              </a:pathLst>
            </a:custGeom>
            <a:solidFill>
              <a:srgbClr val="B3B3B3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6" name="object 176"/>
          <p:cNvSpPr txBox="1"/>
          <p:nvPr/>
        </p:nvSpPr>
        <p:spPr>
          <a:xfrm>
            <a:off x="11903843" y="6658020"/>
            <a:ext cx="252729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75"/>
              </a:lnSpc>
            </a:pPr>
            <a:r>
              <a:rPr sz="1600" spc="-5" dirty="0">
                <a:solidFill>
                  <a:srgbClr val="1C47CC"/>
                </a:solidFill>
                <a:latin typeface="Arial"/>
                <a:cs typeface="Arial"/>
              </a:rPr>
              <a:t>05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4" name="object 2">
            <a:extLst>
              <a:ext uri="{FF2B5EF4-FFF2-40B4-BE49-F238E27FC236}">
                <a16:creationId xmlns:a16="http://schemas.microsoft.com/office/drawing/2014/main" id="{BB92AC10-CE23-4A83-8AA0-08822F7CA14C}"/>
              </a:ext>
            </a:extLst>
          </p:cNvPr>
          <p:cNvSpPr/>
          <p:nvPr/>
        </p:nvSpPr>
        <p:spPr>
          <a:xfrm>
            <a:off x="714553" y="4167883"/>
            <a:ext cx="2265045" cy="982980"/>
          </a:xfrm>
          <a:custGeom>
            <a:avLst/>
            <a:gdLst/>
            <a:ahLst/>
            <a:cxnLst/>
            <a:rect l="l" t="t" r="r" b="b"/>
            <a:pathLst>
              <a:path w="2265045" h="982980">
                <a:moveTo>
                  <a:pt x="2005787" y="0"/>
                </a:moveTo>
                <a:lnTo>
                  <a:pt x="258635" y="0"/>
                </a:lnTo>
                <a:lnTo>
                  <a:pt x="212146" y="4166"/>
                </a:lnTo>
                <a:lnTo>
                  <a:pt x="168390" y="16179"/>
                </a:lnTo>
                <a:lnTo>
                  <a:pt x="128098" y="35309"/>
                </a:lnTo>
                <a:lnTo>
                  <a:pt x="92001" y="60824"/>
                </a:lnTo>
                <a:lnTo>
                  <a:pt x="60828" y="91996"/>
                </a:lnTo>
                <a:lnTo>
                  <a:pt x="35312" y="128093"/>
                </a:lnTo>
                <a:lnTo>
                  <a:pt x="16181" y="168385"/>
                </a:lnTo>
                <a:lnTo>
                  <a:pt x="4167" y="212143"/>
                </a:lnTo>
                <a:lnTo>
                  <a:pt x="0" y="258635"/>
                </a:lnTo>
                <a:lnTo>
                  <a:pt x="0" y="723988"/>
                </a:lnTo>
                <a:lnTo>
                  <a:pt x="4167" y="770478"/>
                </a:lnTo>
                <a:lnTo>
                  <a:pt x="16181" y="814233"/>
                </a:lnTo>
                <a:lnTo>
                  <a:pt x="35312" y="854525"/>
                </a:lnTo>
                <a:lnTo>
                  <a:pt x="60828" y="890623"/>
                </a:lnTo>
                <a:lnTo>
                  <a:pt x="92001" y="921795"/>
                </a:lnTo>
                <a:lnTo>
                  <a:pt x="128098" y="947312"/>
                </a:lnTo>
                <a:lnTo>
                  <a:pt x="168390" y="966443"/>
                </a:lnTo>
                <a:lnTo>
                  <a:pt x="212146" y="978457"/>
                </a:lnTo>
                <a:lnTo>
                  <a:pt x="258635" y="982624"/>
                </a:lnTo>
                <a:lnTo>
                  <a:pt x="2005787" y="982624"/>
                </a:lnTo>
                <a:lnTo>
                  <a:pt x="2052276" y="978457"/>
                </a:lnTo>
                <a:lnTo>
                  <a:pt x="2096032" y="966443"/>
                </a:lnTo>
                <a:lnTo>
                  <a:pt x="2136323" y="947312"/>
                </a:lnTo>
                <a:lnTo>
                  <a:pt x="2172421" y="921795"/>
                </a:lnTo>
                <a:lnTo>
                  <a:pt x="2203593" y="890623"/>
                </a:lnTo>
                <a:lnTo>
                  <a:pt x="2229110" y="854525"/>
                </a:lnTo>
                <a:lnTo>
                  <a:pt x="2248241" y="814233"/>
                </a:lnTo>
                <a:lnTo>
                  <a:pt x="2260255" y="770478"/>
                </a:lnTo>
                <a:lnTo>
                  <a:pt x="2264422" y="723988"/>
                </a:lnTo>
                <a:lnTo>
                  <a:pt x="2264422" y="258635"/>
                </a:lnTo>
                <a:lnTo>
                  <a:pt x="2260255" y="212143"/>
                </a:lnTo>
                <a:lnTo>
                  <a:pt x="2248241" y="168385"/>
                </a:lnTo>
                <a:lnTo>
                  <a:pt x="2229110" y="128093"/>
                </a:lnTo>
                <a:lnTo>
                  <a:pt x="2203593" y="91996"/>
                </a:lnTo>
                <a:lnTo>
                  <a:pt x="2172421" y="60824"/>
                </a:lnTo>
                <a:lnTo>
                  <a:pt x="2136323" y="35309"/>
                </a:lnTo>
                <a:lnTo>
                  <a:pt x="2096032" y="16179"/>
                </a:lnTo>
                <a:lnTo>
                  <a:pt x="2052276" y="4166"/>
                </a:lnTo>
                <a:lnTo>
                  <a:pt x="2005787" y="0"/>
                </a:lnTo>
                <a:close/>
              </a:path>
            </a:pathLst>
          </a:custGeom>
          <a:solidFill>
            <a:schemeClr val="bg2">
              <a:lumMod val="10000"/>
              <a:alpha val="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2">
            <a:extLst>
              <a:ext uri="{FF2B5EF4-FFF2-40B4-BE49-F238E27FC236}">
                <a16:creationId xmlns:a16="http://schemas.microsoft.com/office/drawing/2014/main" id="{5D26D876-A935-459F-83AF-BC4B700CDFE7}"/>
              </a:ext>
            </a:extLst>
          </p:cNvPr>
          <p:cNvSpPr/>
          <p:nvPr/>
        </p:nvSpPr>
        <p:spPr>
          <a:xfrm>
            <a:off x="714553" y="2962530"/>
            <a:ext cx="2265045" cy="982980"/>
          </a:xfrm>
          <a:custGeom>
            <a:avLst/>
            <a:gdLst/>
            <a:ahLst/>
            <a:cxnLst/>
            <a:rect l="l" t="t" r="r" b="b"/>
            <a:pathLst>
              <a:path w="2265045" h="982980">
                <a:moveTo>
                  <a:pt x="2005787" y="0"/>
                </a:moveTo>
                <a:lnTo>
                  <a:pt x="258635" y="0"/>
                </a:lnTo>
                <a:lnTo>
                  <a:pt x="212146" y="4166"/>
                </a:lnTo>
                <a:lnTo>
                  <a:pt x="168390" y="16179"/>
                </a:lnTo>
                <a:lnTo>
                  <a:pt x="128098" y="35309"/>
                </a:lnTo>
                <a:lnTo>
                  <a:pt x="92001" y="60824"/>
                </a:lnTo>
                <a:lnTo>
                  <a:pt x="60828" y="91996"/>
                </a:lnTo>
                <a:lnTo>
                  <a:pt x="35312" y="128093"/>
                </a:lnTo>
                <a:lnTo>
                  <a:pt x="16181" y="168385"/>
                </a:lnTo>
                <a:lnTo>
                  <a:pt x="4167" y="212143"/>
                </a:lnTo>
                <a:lnTo>
                  <a:pt x="0" y="258635"/>
                </a:lnTo>
                <a:lnTo>
                  <a:pt x="0" y="723988"/>
                </a:lnTo>
                <a:lnTo>
                  <a:pt x="4167" y="770478"/>
                </a:lnTo>
                <a:lnTo>
                  <a:pt x="16181" y="814233"/>
                </a:lnTo>
                <a:lnTo>
                  <a:pt x="35312" y="854525"/>
                </a:lnTo>
                <a:lnTo>
                  <a:pt x="60828" y="890623"/>
                </a:lnTo>
                <a:lnTo>
                  <a:pt x="92001" y="921795"/>
                </a:lnTo>
                <a:lnTo>
                  <a:pt x="128098" y="947312"/>
                </a:lnTo>
                <a:lnTo>
                  <a:pt x="168390" y="966443"/>
                </a:lnTo>
                <a:lnTo>
                  <a:pt x="212146" y="978457"/>
                </a:lnTo>
                <a:lnTo>
                  <a:pt x="258635" y="982624"/>
                </a:lnTo>
                <a:lnTo>
                  <a:pt x="2005787" y="982624"/>
                </a:lnTo>
                <a:lnTo>
                  <a:pt x="2052276" y="978457"/>
                </a:lnTo>
                <a:lnTo>
                  <a:pt x="2096032" y="966443"/>
                </a:lnTo>
                <a:lnTo>
                  <a:pt x="2136323" y="947312"/>
                </a:lnTo>
                <a:lnTo>
                  <a:pt x="2172421" y="921795"/>
                </a:lnTo>
                <a:lnTo>
                  <a:pt x="2203593" y="890623"/>
                </a:lnTo>
                <a:lnTo>
                  <a:pt x="2229110" y="854525"/>
                </a:lnTo>
                <a:lnTo>
                  <a:pt x="2248241" y="814233"/>
                </a:lnTo>
                <a:lnTo>
                  <a:pt x="2260255" y="770478"/>
                </a:lnTo>
                <a:lnTo>
                  <a:pt x="2264422" y="723988"/>
                </a:lnTo>
                <a:lnTo>
                  <a:pt x="2264422" y="258635"/>
                </a:lnTo>
                <a:lnTo>
                  <a:pt x="2260255" y="212143"/>
                </a:lnTo>
                <a:lnTo>
                  <a:pt x="2248241" y="168385"/>
                </a:lnTo>
                <a:lnTo>
                  <a:pt x="2229110" y="128093"/>
                </a:lnTo>
                <a:lnTo>
                  <a:pt x="2203593" y="91996"/>
                </a:lnTo>
                <a:lnTo>
                  <a:pt x="2172421" y="60824"/>
                </a:lnTo>
                <a:lnTo>
                  <a:pt x="2136323" y="35309"/>
                </a:lnTo>
                <a:lnTo>
                  <a:pt x="2096032" y="16179"/>
                </a:lnTo>
                <a:lnTo>
                  <a:pt x="2052276" y="4166"/>
                </a:lnTo>
                <a:lnTo>
                  <a:pt x="2005787" y="0"/>
                </a:lnTo>
                <a:close/>
              </a:path>
            </a:pathLst>
          </a:custGeom>
          <a:solidFill>
            <a:schemeClr val="bg2">
              <a:lumMod val="10000"/>
              <a:alpha val="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2">
            <a:extLst>
              <a:ext uri="{FF2B5EF4-FFF2-40B4-BE49-F238E27FC236}">
                <a16:creationId xmlns:a16="http://schemas.microsoft.com/office/drawing/2014/main" id="{186046DE-C390-4D35-9AAA-4AF9F91C2058}"/>
              </a:ext>
            </a:extLst>
          </p:cNvPr>
          <p:cNvSpPr/>
          <p:nvPr/>
        </p:nvSpPr>
        <p:spPr>
          <a:xfrm>
            <a:off x="714553" y="1805683"/>
            <a:ext cx="2265045" cy="982980"/>
          </a:xfrm>
          <a:custGeom>
            <a:avLst/>
            <a:gdLst/>
            <a:ahLst/>
            <a:cxnLst/>
            <a:rect l="l" t="t" r="r" b="b"/>
            <a:pathLst>
              <a:path w="2265045" h="982980">
                <a:moveTo>
                  <a:pt x="2005787" y="0"/>
                </a:moveTo>
                <a:lnTo>
                  <a:pt x="258635" y="0"/>
                </a:lnTo>
                <a:lnTo>
                  <a:pt x="212146" y="4166"/>
                </a:lnTo>
                <a:lnTo>
                  <a:pt x="168390" y="16179"/>
                </a:lnTo>
                <a:lnTo>
                  <a:pt x="128098" y="35309"/>
                </a:lnTo>
                <a:lnTo>
                  <a:pt x="92001" y="60824"/>
                </a:lnTo>
                <a:lnTo>
                  <a:pt x="60828" y="91996"/>
                </a:lnTo>
                <a:lnTo>
                  <a:pt x="35312" y="128093"/>
                </a:lnTo>
                <a:lnTo>
                  <a:pt x="16181" y="168385"/>
                </a:lnTo>
                <a:lnTo>
                  <a:pt x="4167" y="212143"/>
                </a:lnTo>
                <a:lnTo>
                  <a:pt x="0" y="258635"/>
                </a:lnTo>
                <a:lnTo>
                  <a:pt x="0" y="723988"/>
                </a:lnTo>
                <a:lnTo>
                  <a:pt x="4167" y="770478"/>
                </a:lnTo>
                <a:lnTo>
                  <a:pt x="16181" y="814233"/>
                </a:lnTo>
                <a:lnTo>
                  <a:pt x="35312" y="854525"/>
                </a:lnTo>
                <a:lnTo>
                  <a:pt x="60828" y="890623"/>
                </a:lnTo>
                <a:lnTo>
                  <a:pt x="92001" y="921795"/>
                </a:lnTo>
                <a:lnTo>
                  <a:pt x="128098" y="947312"/>
                </a:lnTo>
                <a:lnTo>
                  <a:pt x="168390" y="966443"/>
                </a:lnTo>
                <a:lnTo>
                  <a:pt x="212146" y="978457"/>
                </a:lnTo>
                <a:lnTo>
                  <a:pt x="258635" y="982624"/>
                </a:lnTo>
                <a:lnTo>
                  <a:pt x="2005787" y="982624"/>
                </a:lnTo>
                <a:lnTo>
                  <a:pt x="2052276" y="978457"/>
                </a:lnTo>
                <a:lnTo>
                  <a:pt x="2096032" y="966443"/>
                </a:lnTo>
                <a:lnTo>
                  <a:pt x="2136323" y="947312"/>
                </a:lnTo>
                <a:lnTo>
                  <a:pt x="2172421" y="921795"/>
                </a:lnTo>
                <a:lnTo>
                  <a:pt x="2203593" y="890623"/>
                </a:lnTo>
                <a:lnTo>
                  <a:pt x="2229110" y="854525"/>
                </a:lnTo>
                <a:lnTo>
                  <a:pt x="2248241" y="814233"/>
                </a:lnTo>
                <a:lnTo>
                  <a:pt x="2260255" y="770478"/>
                </a:lnTo>
                <a:lnTo>
                  <a:pt x="2264422" y="723988"/>
                </a:lnTo>
                <a:lnTo>
                  <a:pt x="2264422" y="258635"/>
                </a:lnTo>
                <a:lnTo>
                  <a:pt x="2260255" y="212143"/>
                </a:lnTo>
                <a:lnTo>
                  <a:pt x="2248241" y="168385"/>
                </a:lnTo>
                <a:lnTo>
                  <a:pt x="2229110" y="128093"/>
                </a:lnTo>
                <a:lnTo>
                  <a:pt x="2203593" y="91996"/>
                </a:lnTo>
                <a:lnTo>
                  <a:pt x="2172421" y="60824"/>
                </a:lnTo>
                <a:lnTo>
                  <a:pt x="2136323" y="35309"/>
                </a:lnTo>
                <a:lnTo>
                  <a:pt x="2096032" y="16179"/>
                </a:lnTo>
                <a:lnTo>
                  <a:pt x="2052276" y="4166"/>
                </a:lnTo>
                <a:lnTo>
                  <a:pt x="2005787" y="0"/>
                </a:lnTo>
                <a:close/>
              </a:path>
            </a:pathLst>
          </a:custGeom>
          <a:solidFill>
            <a:schemeClr val="bg2">
              <a:lumMod val="10000"/>
              <a:alpha val="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95DF30AF-B0F1-4D98-84A6-8F10E31AA8A1}"/>
              </a:ext>
            </a:extLst>
          </p:cNvPr>
          <p:cNvSpPr txBox="1"/>
          <p:nvPr/>
        </p:nvSpPr>
        <p:spPr>
          <a:xfrm>
            <a:off x="866953" y="2034283"/>
            <a:ext cx="1905000" cy="533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endParaRPr lang="en-IN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961C5754-B1EE-47F3-BEB2-654D9CA07CAD}"/>
              </a:ext>
            </a:extLst>
          </p:cNvPr>
          <p:cNvSpPr txBox="1"/>
          <p:nvPr/>
        </p:nvSpPr>
        <p:spPr>
          <a:xfrm>
            <a:off x="866953" y="3184989"/>
            <a:ext cx="1905000" cy="533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endParaRPr lang="en-IN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77C8C520-E66F-4BA7-9652-750CC9D4607A}"/>
              </a:ext>
            </a:extLst>
          </p:cNvPr>
          <p:cNvSpPr txBox="1"/>
          <p:nvPr/>
        </p:nvSpPr>
        <p:spPr>
          <a:xfrm>
            <a:off x="866953" y="4387065"/>
            <a:ext cx="1905000" cy="533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endParaRPr lang="en-IN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object 2">
            <a:extLst>
              <a:ext uri="{FF2B5EF4-FFF2-40B4-BE49-F238E27FC236}">
                <a16:creationId xmlns:a16="http://schemas.microsoft.com/office/drawing/2014/main" id="{69320858-D8AF-4172-85D2-1CEA4A301DAD}"/>
              </a:ext>
            </a:extLst>
          </p:cNvPr>
          <p:cNvSpPr/>
          <p:nvPr/>
        </p:nvSpPr>
        <p:spPr>
          <a:xfrm>
            <a:off x="5163262" y="4167883"/>
            <a:ext cx="2265045" cy="982980"/>
          </a:xfrm>
          <a:custGeom>
            <a:avLst/>
            <a:gdLst/>
            <a:ahLst/>
            <a:cxnLst/>
            <a:rect l="l" t="t" r="r" b="b"/>
            <a:pathLst>
              <a:path w="2265045" h="982980">
                <a:moveTo>
                  <a:pt x="2005787" y="0"/>
                </a:moveTo>
                <a:lnTo>
                  <a:pt x="258635" y="0"/>
                </a:lnTo>
                <a:lnTo>
                  <a:pt x="212146" y="4166"/>
                </a:lnTo>
                <a:lnTo>
                  <a:pt x="168390" y="16179"/>
                </a:lnTo>
                <a:lnTo>
                  <a:pt x="128098" y="35309"/>
                </a:lnTo>
                <a:lnTo>
                  <a:pt x="92001" y="60824"/>
                </a:lnTo>
                <a:lnTo>
                  <a:pt x="60828" y="91996"/>
                </a:lnTo>
                <a:lnTo>
                  <a:pt x="35312" y="128093"/>
                </a:lnTo>
                <a:lnTo>
                  <a:pt x="16181" y="168385"/>
                </a:lnTo>
                <a:lnTo>
                  <a:pt x="4167" y="212143"/>
                </a:lnTo>
                <a:lnTo>
                  <a:pt x="0" y="258635"/>
                </a:lnTo>
                <a:lnTo>
                  <a:pt x="0" y="723988"/>
                </a:lnTo>
                <a:lnTo>
                  <a:pt x="4167" y="770478"/>
                </a:lnTo>
                <a:lnTo>
                  <a:pt x="16181" y="814233"/>
                </a:lnTo>
                <a:lnTo>
                  <a:pt x="35312" y="854525"/>
                </a:lnTo>
                <a:lnTo>
                  <a:pt x="60828" y="890623"/>
                </a:lnTo>
                <a:lnTo>
                  <a:pt x="92001" y="921795"/>
                </a:lnTo>
                <a:lnTo>
                  <a:pt x="128098" y="947312"/>
                </a:lnTo>
                <a:lnTo>
                  <a:pt x="168390" y="966443"/>
                </a:lnTo>
                <a:lnTo>
                  <a:pt x="212146" y="978457"/>
                </a:lnTo>
                <a:lnTo>
                  <a:pt x="258635" y="982624"/>
                </a:lnTo>
                <a:lnTo>
                  <a:pt x="2005787" y="982624"/>
                </a:lnTo>
                <a:lnTo>
                  <a:pt x="2052276" y="978457"/>
                </a:lnTo>
                <a:lnTo>
                  <a:pt x="2096032" y="966443"/>
                </a:lnTo>
                <a:lnTo>
                  <a:pt x="2136323" y="947312"/>
                </a:lnTo>
                <a:lnTo>
                  <a:pt x="2172421" y="921795"/>
                </a:lnTo>
                <a:lnTo>
                  <a:pt x="2203593" y="890623"/>
                </a:lnTo>
                <a:lnTo>
                  <a:pt x="2229110" y="854525"/>
                </a:lnTo>
                <a:lnTo>
                  <a:pt x="2248241" y="814233"/>
                </a:lnTo>
                <a:lnTo>
                  <a:pt x="2260255" y="770478"/>
                </a:lnTo>
                <a:lnTo>
                  <a:pt x="2264422" y="723988"/>
                </a:lnTo>
                <a:lnTo>
                  <a:pt x="2264422" y="258635"/>
                </a:lnTo>
                <a:lnTo>
                  <a:pt x="2260255" y="212143"/>
                </a:lnTo>
                <a:lnTo>
                  <a:pt x="2248241" y="168385"/>
                </a:lnTo>
                <a:lnTo>
                  <a:pt x="2229110" y="128093"/>
                </a:lnTo>
                <a:lnTo>
                  <a:pt x="2203593" y="91996"/>
                </a:lnTo>
                <a:lnTo>
                  <a:pt x="2172421" y="60824"/>
                </a:lnTo>
                <a:lnTo>
                  <a:pt x="2136323" y="35309"/>
                </a:lnTo>
                <a:lnTo>
                  <a:pt x="2096032" y="16179"/>
                </a:lnTo>
                <a:lnTo>
                  <a:pt x="2052276" y="4166"/>
                </a:lnTo>
                <a:lnTo>
                  <a:pt x="2005787" y="0"/>
                </a:lnTo>
                <a:close/>
              </a:path>
            </a:pathLst>
          </a:custGeom>
          <a:solidFill>
            <a:schemeClr val="bg2">
              <a:lumMod val="10000"/>
              <a:alpha val="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2">
            <a:extLst>
              <a:ext uri="{FF2B5EF4-FFF2-40B4-BE49-F238E27FC236}">
                <a16:creationId xmlns:a16="http://schemas.microsoft.com/office/drawing/2014/main" id="{D1949D52-8C2C-4339-8D15-DBD0A2521810}"/>
              </a:ext>
            </a:extLst>
          </p:cNvPr>
          <p:cNvSpPr/>
          <p:nvPr/>
        </p:nvSpPr>
        <p:spPr>
          <a:xfrm>
            <a:off x="5163262" y="2962530"/>
            <a:ext cx="2265045" cy="982980"/>
          </a:xfrm>
          <a:custGeom>
            <a:avLst/>
            <a:gdLst/>
            <a:ahLst/>
            <a:cxnLst/>
            <a:rect l="l" t="t" r="r" b="b"/>
            <a:pathLst>
              <a:path w="2265045" h="982980">
                <a:moveTo>
                  <a:pt x="2005787" y="0"/>
                </a:moveTo>
                <a:lnTo>
                  <a:pt x="258635" y="0"/>
                </a:lnTo>
                <a:lnTo>
                  <a:pt x="212146" y="4166"/>
                </a:lnTo>
                <a:lnTo>
                  <a:pt x="168390" y="16179"/>
                </a:lnTo>
                <a:lnTo>
                  <a:pt x="128098" y="35309"/>
                </a:lnTo>
                <a:lnTo>
                  <a:pt x="92001" y="60824"/>
                </a:lnTo>
                <a:lnTo>
                  <a:pt x="60828" y="91996"/>
                </a:lnTo>
                <a:lnTo>
                  <a:pt x="35312" y="128093"/>
                </a:lnTo>
                <a:lnTo>
                  <a:pt x="16181" y="168385"/>
                </a:lnTo>
                <a:lnTo>
                  <a:pt x="4167" y="212143"/>
                </a:lnTo>
                <a:lnTo>
                  <a:pt x="0" y="258635"/>
                </a:lnTo>
                <a:lnTo>
                  <a:pt x="0" y="723988"/>
                </a:lnTo>
                <a:lnTo>
                  <a:pt x="4167" y="770478"/>
                </a:lnTo>
                <a:lnTo>
                  <a:pt x="16181" y="814233"/>
                </a:lnTo>
                <a:lnTo>
                  <a:pt x="35312" y="854525"/>
                </a:lnTo>
                <a:lnTo>
                  <a:pt x="60828" y="890623"/>
                </a:lnTo>
                <a:lnTo>
                  <a:pt x="92001" y="921795"/>
                </a:lnTo>
                <a:lnTo>
                  <a:pt x="128098" y="947312"/>
                </a:lnTo>
                <a:lnTo>
                  <a:pt x="168390" y="966443"/>
                </a:lnTo>
                <a:lnTo>
                  <a:pt x="212146" y="978457"/>
                </a:lnTo>
                <a:lnTo>
                  <a:pt x="258635" y="982624"/>
                </a:lnTo>
                <a:lnTo>
                  <a:pt x="2005787" y="982624"/>
                </a:lnTo>
                <a:lnTo>
                  <a:pt x="2052276" y="978457"/>
                </a:lnTo>
                <a:lnTo>
                  <a:pt x="2096032" y="966443"/>
                </a:lnTo>
                <a:lnTo>
                  <a:pt x="2136323" y="947312"/>
                </a:lnTo>
                <a:lnTo>
                  <a:pt x="2172421" y="921795"/>
                </a:lnTo>
                <a:lnTo>
                  <a:pt x="2203593" y="890623"/>
                </a:lnTo>
                <a:lnTo>
                  <a:pt x="2229110" y="854525"/>
                </a:lnTo>
                <a:lnTo>
                  <a:pt x="2248241" y="814233"/>
                </a:lnTo>
                <a:lnTo>
                  <a:pt x="2260255" y="770478"/>
                </a:lnTo>
                <a:lnTo>
                  <a:pt x="2264422" y="723988"/>
                </a:lnTo>
                <a:lnTo>
                  <a:pt x="2264422" y="258635"/>
                </a:lnTo>
                <a:lnTo>
                  <a:pt x="2260255" y="212143"/>
                </a:lnTo>
                <a:lnTo>
                  <a:pt x="2248241" y="168385"/>
                </a:lnTo>
                <a:lnTo>
                  <a:pt x="2229110" y="128093"/>
                </a:lnTo>
                <a:lnTo>
                  <a:pt x="2203593" y="91996"/>
                </a:lnTo>
                <a:lnTo>
                  <a:pt x="2172421" y="60824"/>
                </a:lnTo>
                <a:lnTo>
                  <a:pt x="2136323" y="35309"/>
                </a:lnTo>
                <a:lnTo>
                  <a:pt x="2096032" y="16179"/>
                </a:lnTo>
                <a:lnTo>
                  <a:pt x="2052276" y="4166"/>
                </a:lnTo>
                <a:lnTo>
                  <a:pt x="2005787" y="0"/>
                </a:lnTo>
                <a:close/>
              </a:path>
            </a:pathLst>
          </a:custGeom>
          <a:solidFill>
            <a:schemeClr val="bg2">
              <a:lumMod val="10000"/>
              <a:alpha val="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2">
            <a:extLst>
              <a:ext uri="{FF2B5EF4-FFF2-40B4-BE49-F238E27FC236}">
                <a16:creationId xmlns:a16="http://schemas.microsoft.com/office/drawing/2014/main" id="{F437FE71-2404-4074-ACAB-94A0EA3BEA8E}"/>
              </a:ext>
            </a:extLst>
          </p:cNvPr>
          <p:cNvSpPr/>
          <p:nvPr/>
        </p:nvSpPr>
        <p:spPr>
          <a:xfrm>
            <a:off x="5163262" y="1805683"/>
            <a:ext cx="2265045" cy="982980"/>
          </a:xfrm>
          <a:custGeom>
            <a:avLst/>
            <a:gdLst/>
            <a:ahLst/>
            <a:cxnLst/>
            <a:rect l="l" t="t" r="r" b="b"/>
            <a:pathLst>
              <a:path w="2265045" h="982980">
                <a:moveTo>
                  <a:pt x="2005787" y="0"/>
                </a:moveTo>
                <a:lnTo>
                  <a:pt x="258635" y="0"/>
                </a:lnTo>
                <a:lnTo>
                  <a:pt x="212146" y="4166"/>
                </a:lnTo>
                <a:lnTo>
                  <a:pt x="168390" y="16179"/>
                </a:lnTo>
                <a:lnTo>
                  <a:pt x="128098" y="35309"/>
                </a:lnTo>
                <a:lnTo>
                  <a:pt x="92001" y="60824"/>
                </a:lnTo>
                <a:lnTo>
                  <a:pt x="60828" y="91996"/>
                </a:lnTo>
                <a:lnTo>
                  <a:pt x="35312" y="128093"/>
                </a:lnTo>
                <a:lnTo>
                  <a:pt x="16181" y="168385"/>
                </a:lnTo>
                <a:lnTo>
                  <a:pt x="4167" y="212143"/>
                </a:lnTo>
                <a:lnTo>
                  <a:pt x="0" y="258635"/>
                </a:lnTo>
                <a:lnTo>
                  <a:pt x="0" y="723988"/>
                </a:lnTo>
                <a:lnTo>
                  <a:pt x="4167" y="770478"/>
                </a:lnTo>
                <a:lnTo>
                  <a:pt x="16181" y="814233"/>
                </a:lnTo>
                <a:lnTo>
                  <a:pt x="35312" y="854525"/>
                </a:lnTo>
                <a:lnTo>
                  <a:pt x="60828" y="890623"/>
                </a:lnTo>
                <a:lnTo>
                  <a:pt x="92001" y="921795"/>
                </a:lnTo>
                <a:lnTo>
                  <a:pt x="128098" y="947312"/>
                </a:lnTo>
                <a:lnTo>
                  <a:pt x="168390" y="966443"/>
                </a:lnTo>
                <a:lnTo>
                  <a:pt x="212146" y="978457"/>
                </a:lnTo>
                <a:lnTo>
                  <a:pt x="258635" y="982624"/>
                </a:lnTo>
                <a:lnTo>
                  <a:pt x="2005787" y="982624"/>
                </a:lnTo>
                <a:lnTo>
                  <a:pt x="2052276" y="978457"/>
                </a:lnTo>
                <a:lnTo>
                  <a:pt x="2096032" y="966443"/>
                </a:lnTo>
                <a:lnTo>
                  <a:pt x="2136323" y="947312"/>
                </a:lnTo>
                <a:lnTo>
                  <a:pt x="2172421" y="921795"/>
                </a:lnTo>
                <a:lnTo>
                  <a:pt x="2203593" y="890623"/>
                </a:lnTo>
                <a:lnTo>
                  <a:pt x="2229110" y="854525"/>
                </a:lnTo>
                <a:lnTo>
                  <a:pt x="2248241" y="814233"/>
                </a:lnTo>
                <a:lnTo>
                  <a:pt x="2260255" y="770478"/>
                </a:lnTo>
                <a:lnTo>
                  <a:pt x="2264422" y="723988"/>
                </a:lnTo>
                <a:lnTo>
                  <a:pt x="2264422" y="258635"/>
                </a:lnTo>
                <a:lnTo>
                  <a:pt x="2260255" y="212143"/>
                </a:lnTo>
                <a:lnTo>
                  <a:pt x="2248241" y="168385"/>
                </a:lnTo>
                <a:lnTo>
                  <a:pt x="2229110" y="128093"/>
                </a:lnTo>
                <a:lnTo>
                  <a:pt x="2203593" y="91996"/>
                </a:lnTo>
                <a:lnTo>
                  <a:pt x="2172421" y="60824"/>
                </a:lnTo>
                <a:lnTo>
                  <a:pt x="2136323" y="35309"/>
                </a:lnTo>
                <a:lnTo>
                  <a:pt x="2096032" y="16179"/>
                </a:lnTo>
                <a:lnTo>
                  <a:pt x="2052276" y="4166"/>
                </a:lnTo>
                <a:lnTo>
                  <a:pt x="2005787" y="0"/>
                </a:lnTo>
                <a:close/>
              </a:path>
            </a:pathLst>
          </a:custGeom>
          <a:solidFill>
            <a:schemeClr val="bg2">
              <a:lumMod val="10000"/>
              <a:alpha val="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C1F8BAAE-CF94-46CB-A451-2CEF9A0216AE}"/>
              </a:ext>
            </a:extLst>
          </p:cNvPr>
          <p:cNvSpPr txBox="1"/>
          <p:nvPr/>
        </p:nvSpPr>
        <p:spPr>
          <a:xfrm>
            <a:off x="5315662" y="2034283"/>
            <a:ext cx="1905000" cy="533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endParaRPr lang="en-IN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5B8C3BB7-0E32-45AE-B0E2-1C40A93276EB}"/>
              </a:ext>
            </a:extLst>
          </p:cNvPr>
          <p:cNvSpPr txBox="1"/>
          <p:nvPr/>
        </p:nvSpPr>
        <p:spPr>
          <a:xfrm>
            <a:off x="5315662" y="3184989"/>
            <a:ext cx="1905000" cy="533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endParaRPr lang="en-IN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2D438B42-EFD6-4CC8-8FE4-E2F9453ED75B}"/>
              </a:ext>
            </a:extLst>
          </p:cNvPr>
          <p:cNvSpPr txBox="1"/>
          <p:nvPr/>
        </p:nvSpPr>
        <p:spPr>
          <a:xfrm>
            <a:off x="5315662" y="4387065"/>
            <a:ext cx="1905000" cy="533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N" sz="14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14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endParaRPr lang="en-IN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6" name="Picture 195">
            <a:extLst>
              <a:ext uri="{FF2B5EF4-FFF2-40B4-BE49-F238E27FC236}">
                <a16:creationId xmlns:a16="http://schemas.microsoft.com/office/drawing/2014/main" id="{A89BD25A-6502-4E13-AAFA-3B6FDE3295AE}"/>
              </a:ext>
            </a:extLst>
          </p:cNvPr>
          <p:cNvPicPr>
            <a:picLocks noChangeAspect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9850" y="228600"/>
            <a:ext cx="551176" cy="52565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4650" y="2546542"/>
            <a:ext cx="3556000" cy="1814664"/>
          </a:xfrm>
          <a:prstGeom prst="rect">
            <a:avLst/>
          </a:prstGeom>
        </p:spPr>
        <p:txBody>
          <a:bodyPr vert="horz" wrap="square" lIns="0" tIns="123190" rIns="0" bIns="0" rtlCol="0">
            <a:spAutoFit/>
          </a:bodyPr>
          <a:lstStyle/>
          <a:p>
            <a:pPr marL="12700" marR="5080">
              <a:lnSpc>
                <a:spcPts val="4450"/>
              </a:lnSpc>
              <a:spcBef>
                <a:spcPts val="970"/>
              </a:spcBef>
            </a:pPr>
            <a:r>
              <a:rPr lang="en-IN" sz="3600" b="1" i="0" dirty="0">
                <a:solidFill>
                  <a:srgbClr val="7B61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N" sz="3600" b="1" i="0" dirty="0" err="1">
                <a:solidFill>
                  <a:srgbClr val="7B61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N" sz="3600" b="1" i="0" dirty="0">
                <a:solidFill>
                  <a:srgbClr val="7B61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N" sz="3600" b="1" i="0" dirty="0" err="1">
                <a:solidFill>
                  <a:srgbClr val="7B61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N" sz="3600" b="1" i="0" dirty="0">
                <a:solidFill>
                  <a:srgbClr val="7B61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3600" b="1" i="0" dirty="0" err="1">
                <a:solidFill>
                  <a:srgbClr val="7B61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endParaRPr sz="3600" b="1" dirty="0">
              <a:solidFill>
                <a:srgbClr val="7B61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903838" y="6657995"/>
            <a:ext cx="252729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75"/>
              </a:lnSpc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06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73E168-70A3-41CC-AB82-517A2EA43B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9850" y="228600"/>
            <a:ext cx="551176" cy="52565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6257" y="854236"/>
            <a:ext cx="7884858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b="0" i="0" dirty="0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Lorem ipsum </a:t>
            </a:r>
            <a:r>
              <a:rPr lang="en-IN" b="0" i="0" dirty="0" err="1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dolor</a:t>
            </a:r>
            <a:r>
              <a:rPr lang="en-IN" b="0" i="0" dirty="0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 sit </a:t>
            </a:r>
            <a:r>
              <a:rPr lang="en-IN" b="0" i="0" dirty="0" err="1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amet</a:t>
            </a:r>
            <a:r>
              <a:rPr lang="en-IN" b="0" i="0" dirty="0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, </a:t>
            </a:r>
            <a:r>
              <a:rPr lang="en-IN" i="0" dirty="0" err="1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consectetur</a:t>
            </a:r>
            <a:endParaRPr b="1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26660"/>
            <a:ext cx="296545" cy="582295"/>
          </a:xfrm>
          <a:custGeom>
            <a:avLst/>
            <a:gdLst/>
            <a:ahLst/>
            <a:cxnLst/>
            <a:rect l="l" t="t" r="r" b="b"/>
            <a:pathLst>
              <a:path w="296545" h="582294">
                <a:moveTo>
                  <a:pt x="146079" y="0"/>
                </a:moveTo>
                <a:lnTo>
                  <a:pt x="98609" y="7657"/>
                </a:lnTo>
                <a:lnTo>
                  <a:pt x="57380" y="28979"/>
                </a:lnTo>
                <a:lnTo>
                  <a:pt x="24868" y="61491"/>
                </a:lnTo>
                <a:lnTo>
                  <a:pt x="3546" y="102720"/>
                </a:lnTo>
                <a:lnTo>
                  <a:pt x="0" y="124704"/>
                </a:lnTo>
                <a:lnTo>
                  <a:pt x="0" y="457234"/>
                </a:lnTo>
                <a:lnTo>
                  <a:pt x="24868" y="520447"/>
                </a:lnTo>
                <a:lnTo>
                  <a:pt x="57380" y="552960"/>
                </a:lnTo>
                <a:lnTo>
                  <a:pt x="98609" y="574282"/>
                </a:lnTo>
                <a:lnTo>
                  <a:pt x="146079" y="581939"/>
                </a:lnTo>
                <a:lnTo>
                  <a:pt x="193549" y="574282"/>
                </a:lnTo>
                <a:lnTo>
                  <a:pt x="234777" y="552960"/>
                </a:lnTo>
                <a:lnTo>
                  <a:pt x="267290" y="520447"/>
                </a:lnTo>
                <a:lnTo>
                  <a:pt x="288612" y="479219"/>
                </a:lnTo>
                <a:lnTo>
                  <a:pt x="296269" y="431749"/>
                </a:lnTo>
                <a:lnTo>
                  <a:pt x="296269" y="150190"/>
                </a:lnTo>
                <a:lnTo>
                  <a:pt x="288612" y="102720"/>
                </a:lnTo>
                <a:lnTo>
                  <a:pt x="267290" y="61491"/>
                </a:lnTo>
                <a:lnTo>
                  <a:pt x="234777" y="28979"/>
                </a:lnTo>
                <a:lnTo>
                  <a:pt x="193549" y="7657"/>
                </a:lnTo>
                <a:lnTo>
                  <a:pt x="146079" y="0"/>
                </a:lnTo>
                <a:close/>
              </a:path>
            </a:pathLst>
          </a:custGeom>
          <a:solidFill>
            <a:srgbClr val="7A5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906604" y="1586351"/>
            <a:ext cx="6485890" cy="2654935"/>
          </a:xfrm>
          <a:custGeom>
            <a:avLst/>
            <a:gdLst/>
            <a:ahLst/>
            <a:cxnLst/>
            <a:rect l="l" t="t" r="r" b="b"/>
            <a:pathLst>
              <a:path w="6485890" h="2654935">
                <a:moveTo>
                  <a:pt x="6169380" y="0"/>
                </a:moveTo>
                <a:lnTo>
                  <a:pt x="316217" y="0"/>
                </a:lnTo>
                <a:lnTo>
                  <a:pt x="269489" y="3428"/>
                </a:lnTo>
                <a:lnTo>
                  <a:pt x="224891" y="13388"/>
                </a:lnTo>
                <a:lnTo>
                  <a:pt x="182909" y="29390"/>
                </a:lnTo>
                <a:lnTo>
                  <a:pt x="144035" y="50946"/>
                </a:lnTo>
                <a:lnTo>
                  <a:pt x="108757" y="77565"/>
                </a:lnTo>
                <a:lnTo>
                  <a:pt x="77564" y="108759"/>
                </a:lnTo>
                <a:lnTo>
                  <a:pt x="50945" y="144038"/>
                </a:lnTo>
                <a:lnTo>
                  <a:pt x="29390" y="182914"/>
                </a:lnTo>
                <a:lnTo>
                  <a:pt x="13388" y="224898"/>
                </a:lnTo>
                <a:lnTo>
                  <a:pt x="3428" y="269499"/>
                </a:lnTo>
                <a:lnTo>
                  <a:pt x="0" y="316230"/>
                </a:lnTo>
                <a:lnTo>
                  <a:pt x="0" y="2338514"/>
                </a:lnTo>
                <a:lnTo>
                  <a:pt x="3428" y="2385244"/>
                </a:lnTo>
                <a:lnTo>
                  <a:pt x="13388" y="2429846"/>
                </a:lnTo>
                <a:lnTo>
                  <a:pt x="29390" y="2471829"/>
                </a:lnTo>
                <a:lnTo>
                  <a:pt x="50945" y="2510705"/>
                </a:lnTo>
                <a:lnTo>
                  <a:pt x="77564" y="2545985"/>
                </a:lnTo>
                <a:lnTo>
                  <a:pt x="108757" y="2577179"/>
                </a:lnTo>
                <a:lnTo>
                  <a:pt x="144035" y="2603798"/>
                </a:lnTo>
                <a:lnTo>
                  <a:pt x="182909" y="2625353"/>
                </a:lnTo>
                <a:lnTo>
                  <a:pt x="224891" y="2641355"/>
                </a:lnTo>
                <a:lnTo>
                  <a:pt x="269489" y="2651315"/>
                </a:lnTo>
                <a:lnTo>
                  <a:pt x="316217" y="2654744"/>
                </a:lnTo>
                <a:lnTo>
                  <a:pt x="6169380" y="2654744"/>
                </a:lnTo>
                <a:lnTo>
                  <a:pt x="6216111" y="2651315"/>
                </a:lnTo>
                <a:lnTo>
                  <a:pt x="6260712" y="2641355"/>
                </a:lnTo>
                <a:lnTo>
                  <a:pt x="6302695" y="2625353"/>
                </a:lnTo>
                <a:lnTo>
                  <a:pt x="6341571" y="2603798"/>
                </a:lnTo>
                <a:lnTo>
                  <a:pt x="6376851" y="2577179"/>
                </a:lnTo>
                <a:lnTo>
                  <a:pt x="6408045" y="2545985"/>
                </a:lnTo>
                <a:lnTo>
                  <a:pt x="6434664" y="2510705"/>
                </a:lnTo>
                <a:lnTo>
                  <a:pt x="6456219" y="2471829"/>
                </a:lnTo>
                <a:lnTo>
                  <a:pt x="6472221" y="2429846"/>
                </a:lnTo>
                <a:lnTo>
                  <a:pt x="6482181" y="2385244"/>
                </a:lnTo>
                <a:lnTo>
                  <a:pt x="6485610" y="2338514"/>
                </a:lnTo>
                <a:lnTo>
                  <a:pt x="6485610" y="316230"/>
                </a:lnTo>
                <a:lnTo>
                  <a:pt x="6482181" y="269499"/>
                </a:lnTo>
                <a:lnTo>
                  <a:pt x="6472221" y="224898"/>
                </a:lnTo>
                <a:lnTo>
                  <a:pt x="6456219" y="182914"/>
                </a:lnTo>
                <a:lnTo>
                  <a:pt x="6434664" y="144038"/>
                </a:lnTo>
                <a:lnTo>
                  <a:pt x="6408045" y="108759"/>
                </a:lnTo>
                <a:lnTo>
                  <a:pt x="6376851" y="77565"/>
                </a:lnTo>
                <a:lnTo>
                  <a:pt x="6341571" y="50946"/>
                </a:lnTo>
                <a:lnTo>
                  <a:pt x="6302695" y="29390"/>
                </a:lnTo>
                <a:lnTo>
                  <a:pt x="6260712" y="13388"/>
                </a:lnTo>
                <a:lnTo>
                  <a:pt x="6216111" y="3428"/>
                </a:lnTo>
                <a:lnTo>
                  <a:pt x="6169380" y="0"/>
                </a:lnTo>
                <a:close/>
              </a:path>
            </a:pathLst>
          </a:custGeom>
          <a:solidFill>
            <a:srgbClr val="7A5FE7">
              <a:alpha val="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40220" y="2213749"/>
            <a:ext cx="1574800" cy="1915795"/>
          </a:xfrm>
          <a:custGeom>
            <a:avLst/>
            <a:gdLst/>
            <a:ahLst/>
            <a:cxnLst/>
            <a:rect l="l" t="t" r="r" b="b"/>
            <a:pathLst>
              <a:path w="1574800" h="1915795">
                <a:moveTo>
                  <a:pt x="960653" y="480326"/>
                </a:moveTo>
                <a:lnTo>
                  <a:pt x="958164" y="431215"/>
                </a:lnTo>
                <a:lnTo>
                  <a:pt x="950887" y="383514"/>
                </a:lnTo>
                <a:lnTo>
                  <a:pt x="939050" y="337489"/>
                </a:lnTo>
                <a:lnTo>
                  <a:pt x="922896" y="293357"/>
                </a:lnTo>
                <a:lnTo>
                  <a:pt x="902677" y="251371"/>
                </a:lnTo>
                <a:lnTo>
                  <a:pt x="878611" y="211772"/>
                </a:lnTo>
                <a:lnTo>
                  <a:pt x="850963" y="174790"/>
                </a:lnTo>
                <a:lnTo>
                  <a:pt x="819962" y="140677"/>
                </a:lnTo>
                <a:lnTo>
                  <a:pt x="785850" y="109677"/>
                </a:lnTo>
                <a:lnTo>
                  <a:pt x="748880" y="82029"/>
                </a:lnTo>
                <a:lnTo>
                  <a:pt x="709269" y="57962"/>
                </a:lnTo>
                <a:lnTo>
                  <a:pt x="667283" y="37744"/>
                </a:lnTo>
                <a:lnTo>
                  <a:pt x="623150" y="21590"/>
                </a:lnTo>
                <a:lnTo>
                  <a:pt x="577126" y="9753"/>
                </a:lnTo>
                <a:lnTo>
                  <a:pt x="529424" y="2476"/>
                </a:lnTo>
                <a:lnTo>
                  <a:pt x="480326" y="0"/>
                </a:lnTo>
                <a:lnTo>
                  <a:pt x="431215" y="2476"/>
                </a:lnTo>
                <a:lnTo>
                  <a:pt x="383514" y="9753"/>
                </a:lnTo>
                <a:lnTo>
                  <a:pt x="337489" y="21590"/>
                </a:lnTo>
                <a:lnTo>
                  <a:pt x="293357" y="37744"/>
                </a:lnTo>
                <a:lnTo>
                  <a:pt x="251371" y="57962"/>
                </a:lnTo>
                <a:lnTo>
                  <a:pt x="211759" y="82029"/>
                </a:lnTo>
                <a:lnTo>
                  <a:pt x="174790" y="109677"/>
                </a:lnTo>
                <a:lnTo>
                  <a:pt x="140677" y="140677"/>
                </a:lnTo>
                <a:lnTo>
                  <a:pt x="109677" y="174790"/>
                </a:lnTo>
                <a:lnTo>
                  <a:pt x="82029" y="211772"/>
                </a:lnTo>
                <a:lnTo>
                  <a:pt x="57962" y="251371"/>
                </a:lnTo>
                <a:lnTo>
                  <a:pt x="37744" y="293357"/>
                </a:lnTo>
                <a:lnTo>
                  <a:pt x="21590" y="337489"/>
                </a:lnTo>
                <a:lnTo>
                  <a:pt x="9753" y="383514"/>
                </a:lnTo>
                <a:lnTo>
                  <a:pt x="2476" y="431215"/>
                </a:lnTo>
                <a:lnTo>
                  <a:pt x="0" y="480326"/>
                </a:lnTo>
                <a:lnTo>
                  <a:pt x="2476" y="529437"/>
                </a:lnTo>
                <a:lnTo>
                  <a:pt x="9753" y="577126"/>
                </a:lnTo>
                <a:lnTo>
                  <a:pt x="21590" y="623150"/>
                </a:lnTo>
                <a:lnTo>
                  <a:pt x="37744" y="667283"/>
                </a:lnTo>
                <a:lnTo>
                  <a:pt x="57962" y="709269"/>
                </a:lnTo>
                <a:lnTo>
                  <a:pt x="82029" y="748880"/>
                </a:lnTo>
                <a:lnTo>
                  <a:pt x="109677" y="785850"/>
                </a:lnTo>
                <a:lnTo>
                  <a:pt x="140677" y="819962"/>
                </a:lnTo>
                <a:lnTo>
                  <a:pt x="174790" y="850963"/>
                </a:lnTo>
                <a:lnTo>
                  <a:pt x="211759" y="878611"/>
                </a:lnTo>
                <a:lnTo>
                  <a:pt x="251371" y="902677"/>
                </a:lnTo>
                <a:lnTo>
                  <a:pt x="293357" y="922896"/>
                </a:lnTo>
                <a:lnTo>
                  <a:pt x="337489" y="939050"/>
                </a:lnTo>
                <a:lnTo>
                  <a:pt x="383514" y="950887"/>
                </a:lnTo>
                <a:lnTo>
                  <a:pt x="431215" y="958164"/>
                </a:lnTo>
                <a:lnTo>
                  <a:pt x="480326" y="960653"/>
                </a:lnTo>
                <a:lnTo>
                  <a:pt x="529424" y="958164"/>
                </a:lnTo>
                <a:lnTo>
                  <a:pt x="577126" y="950887"/>
                </a:lnTo>
                <a:lnTo>
                  <a:pt x="623150" y="939050"/>
                </a:lnTo>
                <a:lnTo>
                  <a:pt x="667283" y="922896"/>
                </a:lnTo>
                <a:lnTo>
                  <a:pt x="709269" y="902677"/>
                </a:lnTo>
                <a:lnTo>
                  <a:pt x="748880" y="878611"/>
                </a:lnTo>
                <a:lnTo>
                  <a:pt x="785850" y="850963"/>
                </a:lnTo>
                <a:lnTo>
                  <a:pt x="819962" y="819962"/>
                </a:lnTo>
                <a:lnTo>
                  <a:pt x="850963" y="785850"/>
                </a:lnTo>
                <a:lnTo>
                  <a:pt x="878611" y="748880"/>
                </a:lnTo>
                <a:lnTo>
                  <a:pt x="902677" y="709269"/>
                </a:lnTo>
                <a:lnTo>
                  <a:pt x="922896" y="667283"/>
                </a:lnTo>
                <a:lnTo>
                  <a:pt x="939050" y="623150"/>
                </a:lnTo>
                <a:lnTo>
                  <a:pt x="950887" y="577126"/>
                </a:lnTo>
                <a:lnTo>
                  <a:pt x="958164" y="529437"/>
                </a:lnTo>
                <a:lnTo>
                  <a:pt x="960653" y="480326"/>
                </a:lnTo>
                <a:close/>
              </a:path>
              <a:path w="1574800" h="1915795">
                <a:moveTo>
                  <a:pt x="1574533" y="1574114"/>
                </a:moveTo>
                <a:lnTo>
                  <a:pt x="1571421" y="1527822"/>
                </a:lnTo>
                <a:lnTo>
                  <a:pt x="1562341" y="1483423"/>
                </a:lnTo>
                <a:lnTo>
                  <a:pt x="1547723" y="1441323"/>
                </a:lnTo>
                <a:lnTo>
                  <a:pt x="1527949" y="1401927"/>
                </a:lnTo>
                <a:lnTo>
                  <a:pt x="1503451" y="1365643"/>
                </a:lnTo>
                <a:lnTo>
                  <a:pt x="1474609" y="1332877"/>
                </a:lnTo>
                <a:lnTo>
                  <a:pt x="1441843" y="1304048"/>
                </a:lnTo>
                <a:lnTo>
                  <a:pt x="1405559" y="1279537"/>
                </a:lnTo>
                <a:lnTo>
                  <a:pt x="1366164" y="1259776"/>
                </a:lnTo>
                <a:lnTo>
                  <a:pt x="1324063" y="1245146"/>
                </a:lnTo>
                <a:lnTo>
                  <a:pt x="1279664" y="1236078"/>
                </a:lnTo>
                <a:lnTo>
                  <a:pt x="1233373" y="1232954"/>
                </a:lnTo>
                <a:lnTo>
                  <a:pt x="1187081" y="1236078"/>
                </a:lnTo>
                <a:lnTo>
                  <a:pt x="1142682" y="1245146"/>
                </a:lnTo>
                <a:lnTo>
                  <a:pt x="1100582" y="1259776"/>
                </a:lnTo>
                <a:lnTo>
                  <a:pt x="1061186" y="1279537"/>
                </a:lnTo>
                <a:lnTo>
                  <a:pt x="1024902" y="1304048"/>
                </a:lnTo>
                <a:lnTo>
                  <a:pt x="992136" y="1332877"/>
                </a:lnTo>
                <a:lnTo>
                  <a:pt x="963295" y="1365643"/>
                </a:lnTo>
                <a:lnTo>
                  <a:pt x="938796" y="1401927"/>
                </a:lnTo>
                <a:lnTo>
                  <a:pt x="919022" y="1441323"/>
                </a:lnTo>
                <a:lnTo>
                  <a:pt x="904405" y="1483423"/>
                </a:lnTo>
                <a:lnTo>
                  <a:pt x="895324" y="1527822"/>
                </a:lnTo>
                <a:lnTo>
                  <a:pt x="892213" y="1574114"/>
                </a:lnTo>
                <a:lnTo>
                  <a:pt x="895324" y="1620418"/>
                </a:lnTo>
                <a:lnTo>
                  <a:pt x="904405" y="1664817"/>
                </a:lnTo>
                <a:lnTo>
                  <a:pt x="919022" y="1706918"/>
                </a:lnTo>
                <a:lnTo>
                  <a:pt x="938796" y="1746313"/>
                </a:lnTo>
                <a:lnTo>
                  <a:pt x="963295" y="1782597"/>
                </a:lnTo>
                <a:lnTo>
                  <a:pt x="992136" y="1815350"/>
                </a:lnTo>
                <a:lnTo>
                  <a:pt x="1024902" y="1844192"/>
                </a:lnTo>
                <a:lnTo>
                  <a:pt x="1061186" y="1868703"/>
                </a:lnTo>
                <a:lnTo>
                  <a:pt x="1100582" y="1888464"/>
                </a:lnTo>
                <a:lnTo>
                  <a:pt x="1142682" y="1903095"/>
                </a:lnTo>
                <a:lnTo>
                  <a:pt x="1187081" y="1912162"/>
                </a:lnTo>
                <a:lnTo>
                  <a:pt x="1233373" y="1915274"/>
                </a:lnTo>
                <a:lnTo>
                  <a:pt x="1279664" y="1912162"/>
                </a:lnTo>
                <a:lnTo>
                  <a:pt x="1324063" y="1903095"/>
                </a:lnTo>
                <a:lnTo>
                  <a:pt x="1366164" y="1888464"/>
                </a:lnTo>
                <a:lnTo>
                  <a:pt x="1405559" y="1868703"/>
                </a:lnTo>
                <a:lnTo>
                  <a:pt x="1441843" y="1844192"/>
                </a:lnTo>
                <a:lnTo>
                  <a:pt x="1474609" y="1815350"/>
                </a:lnTo>
                <a:lnTo>
                  <a:pt x="1503451" y="1782597"/>
                </a:lnTo>
                <a:lnTo>
                  <a:pt x="1527949" y="1746313"/>
                </a:lnTo>
                <a:lnTo>
                  <a:pt x="1547723" y="1706918"/>
                </a:lnTo>
                <a:lnTo>
                  <a:pt x="1562341" y="1664817"/>
                </a:lnTo>
                <a:lnTo>
                  <a:pt x="1571421" y="1620418"/>
                </a:lnTo>
                <a:lnTo>
                  <a:pt x="1574533" y="1574114"/>
                </a:lnTo>
                <a:close/>
              </a:path>
            </a:pathLst>
          </a:custGeom>
          <a:solidFill>
            <a:srgbClr val="0D06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822792" y="1878240"/>
            <a:ext cx="2454275" cy="1190625"/>
          </a:xfrm>
          <a:custGeom>
            <a:avLst/>
            <a:gdLst/>
            <a:ahLst/>
            <a:cxnLst/>
            <a:rect l="l" t="t" r="r" b="b"/>
            <a:pathLst>
              <a:path w="2454275" h="1190625">
                <a:moveTo>
                  <a:pt x="982611" y="970127"/>
                </a:moveTo>
                <a:lnTo>
                  <a:pt x="975741" y="936078"/>
                </a:lnTo>
                <a:lnTo>
                  <a:pt x="956983" y="908265"/>
                </a:lnTo>
                <a:lnTo>
                  <a:pt x="929182" y="889520"/>
                </a:lnTo>
                <a:lnTo>
                  <a:pt x="895134" y="882650"/>
                </a:lnTo>
                <a:lnTo>
                  <a:pt x="87477" y="882650"/>
                </a:lnTo>
                <a:lnTo>
                  <a:pt x="53428" y="889520"/>
                </a:lnTo>
                <a:lnTo>
                  <a:pt x="25615" y="908265"/>
                </a:lnTo>
                <a:lnTo>
                  <a:pt x="6870" y="936078"/>
                </a:lnTo>
                <a:lnTo>
                  <a:pt x="0" y="970127"/>
                </a:lnTo>
                <a:lnTo>
                  <a:pt x="0" y="1102855"/>
                </a:lnTo>
                <a:lnTo>
                  <a:pt x="6870" y="1136904"/>
                </a:lnTo>
                <a:lnTo>
                  <a:pt x="25615" y="1164704"/>
                </a:lnTo>
                <a:lnTo>
                  <a:pt x="53428" y="1183449"/>
                </a:lnTo>
                <a:lnTo>
                  <a:pt x="87477" y="1190332"/>
                </a:lnTo>
                <a:lnTo>
                  <a:pt x="895134" y="1190332"/>
                </a:lnTo>
                <a:lnTo>
                  <a:pt x="929182" y="1183449"/>
                </a:lnTo>
                <a:lnTo>
                  <a:pt x="956983" y="1164704"/>
                </a:lnTo>
                <a:lnTo>
                  <a:pt x="975741" y="1136904"/>
                </a:lnTo>
                <a:lnTo>
                  <a:pt x="982611" y="1102855"/>
                </a:lnTo>
                <a:lnTo>
                  <a:pt x="982611" y="970127"/>
                </a:lnTo>
                <a:close/>
              </a:path>
              <a:path w="2454275" h="1190625">
                <a:moveTo>
                  <a:pt x="982611" y="528802"/>
                </a:moveTo>
                <a:lnTo>
                  <a:pt x="975741" y="494753"/>
                </a:lnTo>
                <a:lnTo>
                  <a:pt x="956983" y="466953"/>
                </a:lnTo>
                <a:lnTo>
                  <a:pt x="929182" y="448195"/>
                </a:lnTo>
                <a:lnTo>
                  <a:pt x="895134" y="441325"/>
                </a:lnTo>
                <a:lnTo>
                  <a:pt x="87477" y="441325"/>
                </a:lnTo>
                <a:lnTo>
                  <a:pt x="53428" y="448195"/>
                </a:lnTo>
                <a:lnTo>
                  <a:pt x="25615" y="466953"/>
                </a:lnTo>
                <a:lnTo>
                  <a:pt x="6870" y="494753"/>
                </a:lnTo>
                <a:lnTo>
                  <a:pt x="0" y="528802"/>
                </a:lnTo>
                <a:lnTo>
                  <a:pt x="0" y="661530"/>
                </a:lnTo>
                <a:lnTo>
                  <a:pt x="6870" y="695579"/>
                </a:lnTo>
                <a:lnTo>
                  <a:pt x="25615" y="723392"/>
                </a:lnTo>
                <a:lnTo>
                  <a:pt x="53428" y="742137"/>
                </a:lnTo>
                <a:lnTo>
                  <a:pt x="87477" y="749007"/>
                </a:lnTo>
                <a:lnTo>
                  <a:pt x="895134" y="749007"/>
                </a:lnTo>
                <a:lnTo>
                  <a:pt x="929182" y="742137"/>
                </a:lnTo>
                <a:lnTo>
                  <a:pt x="956983" y="723392"/>
                </a:lnTo>
                <a:lnTo>
                  <a:pt x="975741" y="695579"/>
                </a:lnTo>
                <a:lnTo>
                  <a:pt x="982611" y="661530"/>
                </a:lnTo>
                <a:lnTo>
                  <a:pt x="982611" y="528802"/>
                </a:lnTo>
                <a:close/>
              </a:path>
              <a:path w="2454275" h="1190625">
                <a:moveTo>
                  <a:pt x="982611" y="87477"/>
                </a:moveTo>
                <a:lnTo>
                  <a:pt x="975741" y="53428"/>
                </a:lnTo>
                <a:lnTo>
                  <a:pt x="956983" y="25628"/>
                </a:lnTo>
                <a:lnTo>
                  <a:pt x="929182" y="6883"/>
                </a:lnTo>
                <a:lnTo>
                  <a:pt x="895134" y="0"/>
                </a:lnTo>
                <a:lnTo>
                  <a:pt x="87477" y="0"/>
                </a:lnTo>
                <a:lnTo>
                  <a:pt x="53428" y="6883"/>
                </a:lnTo>
                <a:lnTo>
                  <a:pt x="25615" y="25628"/>
                </a:lnTo>
                <a:lnTo>
                  <a:pt x="6870" y="53428"/>
                </a:lnTo>
                <a:lnTo>
                  <a:pt x="0" y="87477"/>
                </a:lnTo>
                <a:lnTo>
                  <a:pt x="0" y="220205"/>
                </a:lnTo>
                <a:lnTo>
                  <a:pt x="6870" y="254266"/>
                </a:lnTo>
                <a:lnTo>
                  <a:pt x="25615" y="282067"/>
                </a:lnTo>
                <a:lnTo>
                  <a:pt x="53428" y="300812"/>
                </a:lnTo>
                <a:lnTo>
                  <a:pt x="87477" y="307682"/>
                </a:lnTo>
                <a:lnTo>
                  <a:pt x="895134" y="307682"/>
                </a:lnTo>
                <a:lnTo>
                  <a:pt x="929182" y="300812"/>
                </a:lnTo>
                <a:lnTo>
                  <a:pt x="956983" y="282067"/>
                </a:lnTo>
                <a:lnTo>
                  <a:pt x="975741" y="254266"/>
                </a:lnTo>
                <a:lnTo>
                  <a:pt x="982611" y="220205"/>
                </a:lnTo>
                <a:lnTo>
                  <a:pt x="982611" y="87477"/>
                </a:lnTo>
                <a:close/>
              </a:path>
              <a:path w="2454275" h="1190625">
                <a:moveTo>
                  <a:pt x="2453944" y="749465"/>
                </a:moveTo>
                <a:lnTo>
                  <a:pt x="2447074" y="715416"/>
                </a:lnTo>
                <a:lnTo>
                  <a:pt x="2428329" y="687603"/>
                </a:lnTo>
                <a:lnTo>
                  <a:pt x="2400516" y="668858"/>
                </a:lnTo>
                <a:lnTo>
                  <a:pt x="2366467" y="661987"/>
                </a:lnTo>
                <a:lnTo>
                  <a:pt x="1558810" y="661987"/>
                </a:lnTo>
                <a:lnTo>
                  <a:pt x="1524762" y="668858"/>
                </a:lnTo>
                <a:lnTo>
                  <a:pt x="1496961" y="687603"/>
                </a:lnTo>
                <a:lnTo>
                  <a:pt x="1478203" y="715416"/>
                </a:lnTo>
                <a:lnTo>
                  <a:pt x="1471333" y="749465"/>
                </a:lnTo>
                <a:lnTo>
                  <a:pt x="1471333" y="882192"/>
                </a:lnTo>
                <a:lnTo>
                  <a:pt x="1478203" y="916241"/>
                </a:lnTo>
                <a:lnTo>
                  <a:pt x="1496961" y="944041"/>
                </a:lnTo>
                <a:lnTo>
                  <a:pt x="1524762" y="962799"/>
                </a:lnTo>
                <a:lnTo>
                  <a:pt x="1558810" y="969670"/>
                </a:lnTo>
                <a:lnTo>
                  <a:pt x="2366467" y="969670"/>
                </a:lnTo>
                <a:lnTo>
                  <a:pt x="2400516" y="962799"/>
                </a:lnTo>
                <a:lnTo>
                  <a:pt x="2428329" y="944041"/>
                </a:lnTo>
                <a:lnTo>
                  <a:pt x="2447074" y="916241"/>
                </a:lnTo>
                <a:lnTo>
                  <a:pt x="2453944" y="882192"/>
                </a:lnTo>
                <a:lnTo>
                  <a:pt x="2453944" y="749465"/>
                </a:lnTo>
                <a:close/>
              </a:path>
            </a:pathLst>
          </a:custGeom>
          <a:solidFill>
            <a:srgbClr val="7A5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50142" y="2098903"/>
            <a:ext cx="1349375" cy="1190625"/>
          </a:xfrm>
          <a:custGeom>
            <a:avLst/>
            <a:gdLst/>
            <a:ahLst/>
            <a:cxnLst/>
            <a:rect l="l" t="t" r="r" b="b"/>
            <a:pathLst>
              <a:path w="1349375" h="1190625">
                <a:moveTo>
                  <a:pt x="1348778" y="970127"/>
                </a:moveTo>
                <a:lnTo>
                  <a:pt x="1341907" y="936078"/>
                </a:lnTo>
                <a:lnTo>
                  <a:pt x="1323162" y="908265"/>
                </a:lnTo>
                <a:lnTo>
                  <a:pt x="1295349" y="889520"/>
                </a:lnTo>
                <a:lnTo>
                  <a:pt x="1261300" y="882650"/>
                </a:lnTo>
                <a:lnTo>
                  <a:pt x="87477" y="882650"/>
                </a:lnTo>
                <a:lnTo>
                  <a:pt x="53428" y="889520"/>
                </a:lnTo>
                <a:lnTo>
                  <a:pt x="25628" y="908265"/>
                </a:lnTo>
                <a:lnTo>
                  <a:pt x="6883" y="936078"/>
                </a:lnTo>
                <a:lnTo>
                  <a:pt x="0" y="970127"/>
                </a:lnTo>
                <a:lnTo>
                  <a:pt x="0" y="1102855"/>
                </a:lnTo>
                <a:lnTo>
                  <a:pt x="6883" y="1136904"/>
                </a:lnTo>
                <a:lnTo>
                  <a:pt x="25628" y="1164704"/>
                </a:lnTo>
                <a:lnTo>
                  <a:pt x="53428" y="1183449"/>
                </a:lnTo>
                <a:lnTo>
                  <a:pt x="87477" y="1190332"/>
                </a:lnTo>
                <a:lnTo>
                  <a:pt x="1261300" y="1190332"/>
                </a:lnTo>
                <a:lnTo>
                  <a:pt x="1295349" y="1183449"/>
                </a:lnTo>
                <a:lnTo>
                  <a:pt x="1323162" y="1164704"/>
                </a:lnTo>
                <a:lnTo>
                  <a:pt x="1341907" y="1136904"/>
                </a:lnTo>
                <a:lnTo>
                  <a:pt x="1348778" y="1102855"/>
                </a:lnTo>
                <a:lnTo>
                  <a:pt x="1348778" y="970127"/>
                </a:lnTo>
                <a:close/>
              </a:path>
              <a:path w="1349375" h="1190625">
                <a:moveTo>
                  <a:pt x="1348778" y="528802"/>
                </a:moveTo>
                <a:lnTo>
                  <a:pt x="1341907" y="494753"/>
                </a:lnTo>
                <a:lnTo>
                  <a:pt x="1323162" y="466940"/>
                </a:lnTo>
                <a:lnTo>
                  <a:pt x="1295349" y="448195"/>
                </a:lnTo>
                <a:lnTo>
                  <a:pt x="1261300" y="441325"/>
                </a:lnTo>
                <a:lnTo>
                  <a:pt x="87477" y="441325"/>
                </a:lnTo>
                <a:lnTo>
                  <a:pt x="53428" y="448195"/>
                </a:lnTo>
                <a:lnTo>
                  <a:pt x="25628" y="466940"/>
                </a:lnTo>
                <a:lnTo>
                  <a:pt x="6883" y="494753"/>
                </a:lnTo>
                <a:lnTo>
                  <a:pt x="0" y="528802"/>
                </a:lnTo>
                <a:lnTo>
                  <a:pt x="0" y="661530"/>
                </a:lnTo>
                <a:lnTo>
                  <a:pt x="6883" y="695579"/>
                </a:lnTo>
                <a:lnTo>
                  <a:pt x="25628" y="723379"/>
                </a:lnTo>
                <a:lnTo>
                  <a:pt x="53428" y="742137"/>
                </a:lnTo>
                <a:lnTo>
                  <a:pt x="87477" y="749007"/>
                </a:lnTo>
                <a:lnTo>
                  <a:pt x="1261300" y="749007"/>
                </a:lnTo>
                <a:lnTo>
                  <a:pt x="1295349" y="742137"/>
                </a:lnTo>
                <a:lnTo>
                  <a:pt x="1323162" y="723379"/>
                </a:lnTo>
                <a:lnTo>
                  <a:pt x="1341907" y="695579"/>
                </a:lnTo>
                <a:lnTo>
                  <a:pt x="1348778" y="661530"/>
                </a:lnTo>
                <a:lnTo>
                  <a:pt x="1348778" y="528802"/>
                </a:lnTo>
                <a:close/>
              </a:path>
              <a:path w="1349375" h="1190625">
                <a:moveTo>
                  <a:pt x="1348778" y="87477"/>
                </a:moveTo>
                <a:lnTo>
                  <a:pt x="1341907" y="53428"/>
                </a:lnTo>
                <a:lnTo>
                  <a:pt x="1323162" y="25628"/>
                </a:lnTo>
                <a:lnTo>
                  <a:pt x="1295349" y="6883"/>
                </a:lnTo>
                <a:lnTo>
                  <a:pt x="1261300" y="0"/>
                </a:lnTo>
                <a:lnTo>
                  <a:pt x="87477" y="0"/>
                </a:lnTo>
                <a:lnTo>
                  <a:pt x="53428" y="6883"/>
                </a:lnTo>
                <a:lnTo>
                  <a:pt x="25628" y="25628"/>
                </a:lnTo>
                <a:lnTo>
                  <a:pt x="6883" y="53428"/>
                </a:lnTo>
                <a:lnTo>
                  <a:pt x="0" y="87477"/>
                </a:lnTo>
                <a:lnTo>
                  <a:pt x="0" y="220205"/>
                </a:lnTo>
                <a:lnTo>
                  <a:pt x="6883" y="254254"/>
                </a:lnTo>
                <a:lnTo>
                  <a:pt x="25628" y="282067"/>
                </a:lnTo>
                <a:lnTo>
                  <a:pt x="53428" y="300812"/>
                </a:lnTo>
                <a:lnTo>
                  <a:pt x="87477" y="307682"/>
                </a:lnTo>
                <a:lnTo>
                  <a:pt x="1261300" y="307682"/>
                </a:lnTo>
                <a:lnTo>
                  <a:pt x="1295349" y="300812"/>
                </a:lnTo>
                <a:lnTo>
                  <a:pt x="1323162" y="282067"/>
                </a:lnTo>
                <a:lnTo>
                  <a:pt x="1341907" y="254254"/>
                </a:lnTo>
                <a:lnTo>
                  <a:pt x="1348778" y="220205"/>
                </a:lnTo>
                <a:lnTo>
                  <a:pt x="1348778" y="87477"/>
                </a:lnTo>
                <a:close/>
              </a:path>
            </a:pathLst>
          </a:custGeom>
          <a:solidFill>
            <a:srgbClr val="5292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822796" y="3202202"/>
            <a:ext cx="982980" cy="307975"/>
          </a:xfrm>
          <a:custGeom>
            <a:avLst/>
            <a:gdLst/>
            <a:ahLst/>
            <a:cxnLst/>
            <a:rect l="l" t="t" r="r" b="b"/>
            <a:pathLst>
              <a:path w="982979" h="307975">
                <a:moveTo>
                  <a:pt x="895134" y="0"/>
                </a:moveTo>
                <a:lnTo>
                  <a:pt x="87477" y="0"/>
                </a:lnTo>
                <a:lnTo>
                  <a:pt x="53428" y="6874"/>
                </a:lnTo>
                <a:lnTo>
                  <a:pt x="25622" y="25622"/>
                </a:lnTo>
                <a:lnTo>
                  <a:pt x="6874" y="53428"/>
                </a:lnTo>
                <a:lnTo>
                  <a:pt x="0" y="87477"/>
                </a:lnTo>
                <a:lnTo>
                  <a:pt x="0" y="220205"/>
                </a:lnTo>
                <a:lnTo>
                  <a:pt x="6874" y="254254"/>
                </a:lnTo>
                <a:lnTo>
                  <a:pt x="25622" y="282060"/>
                </a:lnTo>
                <a:lnTo>
                  <a:pt x="53428" y="300808"/>
                </a:lnTo>
                <a:lnTo>
                  <a:pt x="87477" y="307682"/>
                </a:lnTo>
                <a:lnTo>
                  <a:pt x="895134" y="307682"/>
                </a:lnTo>
                <a:lnTo>
                  <a:pt x="929183" y="300808"/>
                </a:lnTo>
                <a:lnTo>
                  <a:pt x="956989" y="282060"/>
                </a:lnTo>
                <a:lnTo>
                  <a:pt x="975737" y="254254"/>
                </a:lnTo>
                <a:lnTo>
                  <a:pt x="982611" y="220205"/>
                </a:lnTo>
                <a:lnTo>
                  <a:pt x="982611" y="87477"/>
                </a:lnTo>
                <a:lnTo>
                  <a:pt x="975737" y="53428"/>
                </a:lnTo>
                <a:lnTo>
                  <a:pt x="956989" y="25622"/>
                </a:lnTo>
                <a:lnTo>
                  <a:pt x="929183" y="6874"/>
                </a:lnTo>
                <a:lnTo>
                  <a:pt x="895134" y="0"/>
                </a:lnTo>
                <a:close/>
              </a:path>
            </a:pathLst>
          </a:custGeom>
          <a:solidFill>
            <a:srgbClr val="7A5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76262" y="1291158"/>
            <a:ext cx="555561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400" spc="-5" dirty="0">
                <a:solidFill>
                  <a:srgbClr val="777777"/>
                </a:solidFill>
                <a:latin typeface="Arial"/>
                <a:cs typeface="Arial"/>
              </a:rPr>
              <a:t>Lorem Ipsum </a:t>
            </a:r>
            <a:r>
              <a:rPr lang="en-IN" sz="1400" spc="-5" dirty="0" err="1">
                <a:solidFill>
                  <a:srgbClr val="777777"/>
                </a:solidFill>
                <a:latin typeface="Arial"/>
                <a:cs typeface="Arial"/>
              </a:rPr>
              <a:t>Dolor</a:t>
            </a:r>
            <a:r>
              <a:rPr lang="en-IN" sz="1400" spc="-5" dirty="0">
                <a:solidFill>
                  <a:srgbClr val="777777"/>
                </a:solidFill>
                <a:latin typeface="Arial"/>
                <a:cs typeface="Arial"/>
              </a:rPr>
              <a:t> Set </a:t>
            </a:r>
            <a:r>
              <a:rPr lang="en-IN" sz="1400" spc="-5" dirty="0" err="1">
                <a:solidFill>
                  <a:srgbClr val="777777"/>
                </a:solidFill>
                <a:latin typeface="Arial"/>
                <a:cs typeface="Arial"/>
              </a:rPr>
              <a:t>Amet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88972" y="4464222"/>
            <a:ext cx="2827020" cy="1161878"/>
          </a:xfrm>
          <a:custGeom>
            <a:avLst/>
            <a:gdLst/>
            <a:ahLst/>
            <a:cxnLst/>
            <a:rect l="l" t="t" r="r" b="b"/>
            <a:pathLst>
              <a:path w="2827020" h="1369060">
                <a:moveTo>
                  <a:pt x="2708503" y="0"/>
                </a:moveTo>
                <a:lnTo>
                  <a:pt x="118033" y="0"/>
                </a:lnTo>
                <a:lnTo>
                  <a:pt x="72089" y="9277"/>
                </a:lnTo>
                <a:lnTo>
                  <a:pt x="34570" y="34577"/>
                </a:lnTo>
                <a:lnTo>
                  <a:pt x="9275" y="72100"/>
                </a:lnTo>
                <a:lnTo>
                  <a:pt x="0" y="118046"/>
                </a:lnTo>
                <a:lnTo>
                  <a:pt x="0" y="1250784"/>
                </a:lnTo>
                <a:lnTo>
                  <a:pt x="9275" y="1296729"/>
                </a:lnTo>
                <a:lnTo>
                  <a:pt x="34570" y="1334247"/>
                </a:lnTo>
                <a:lnTo>
                  <a:pt x="72089" y="1359543"/>
                </a:lnTo>
                <a:lnTo>
                  <a:pt x="118033" y="1368818"/>
                </a:lnTo>
                <a:lnTo>
                  <a:pt x="2708503" y="1368818"/>
                </a:lnTo>
                <a:lnTo>
                  <a:pt x="2754448" y="1359543"/>
                </a:lnTo>
                <a:lnTo>
                  <a:pt x="2791966" y="1334247"/>
                </a:lnTo>
                <a:lnTo>
                  <a:pt x="2817261" y="1296729"/>
                </a:lnTo>
                <a:lnTo>
                  <a:pt x="2826537" y="1250784"/>
                </a:lnTo>
                <a:lnTo>
                  <a:pt x="2826537" y="118046"/>
                </a:lnTo>
                <a:lnTo>
                  <a:pt x="2817261" y="72100"/>
                </a:lnTo>
                <a:lnTo>
                  <a:pt x="2791966" y="34577"/>
                </a:lnTo>
                <a:lnTo>
                  <a:pt x="2754448" y="9277"/>
                </a:lnTo>
                <a:lnTo>
                  <a:pt x="2708503" y="0"/>
                </a:lnTo>
                <a:close/>
              </a:path>
            </a:pathLst>
          </a:custGeom>
          <a:solidFill>
            <a:srgbClr val="7A5FE7">
              <a:alpha val="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262396" y="2110950"/>
            <a:ext cx="924560" cy="304571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341630" marR="5080" indent="-329565">
              <a:lnSpc>
                <a:spcPts val="900"/>
              </a:lnSpc>
              <a:spcBef>
                <a:spcPts val="275"/>
              </a:spcBef>
            </a:pPr>
            <a:r>
              <a:rPr lang="en-IN" sz="900" spc="-5" dirty="0">
                <a:solidFill>
                  <a:srgbClr val="FFFFFF"/>
                </a:solidFill>
                <a:latin typeface="Arial"/>
                <a:cs typeface="Arial"/>
              </a:rPr>
              <a:t>Lorem Ipsum</a:t>
            </a:r>
          </a:p>
          <a:p>
            <a:pPr marL="341630" marR="5080" indent="-329565">
              <a:lnSpc>
                <a:spcPts val="900"/>
              </a:lnSpc>
              <a:spcBef>
                <a:spcPts val="275"/>
              </a:spcBef>
            </a:pPr>
            <a:r>
              <a:rPr lang="en-IN" sz="900" spc="-5" dirty="0" err="1">
                <a:solidFill>
                  <a:srgbClr val="FFFFFF"/>
                </a:solidFill>
                <a:latin typeface="Arial"/>
                <a:cs typeface="Arial"/>
              </a:rPr>
              <a:t>Dolor</a:t>
            </a:r>
            <a:r>
              <a:rPr lang="en-IN" sz="900" spc="-5" dirty="0">
                <a:solidFill>
                  <a:srgbClr val="FFFFFF"/>
                </a:solidFill>
                <a:latin typeface="Arial"/>
                <a:cs typeface="Arial"/>
              </a:rPr>
              <a:t> Set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966082" y="2381055"/>
            <a:ext cx="696595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900" spc="-10" dirty="0">
                <a:solidFill>
                  <a:srgbClr val="FFFFFF"/>
                </a:solidFill>
                <a:latin typeface="Arial"/>
                <a:cs typeface="Arial"/>
              </a:rPr>
              <a:t>Lorem Ipsum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952586" y="2845015"/>
            <a:ext cx="841375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900" spc="-10" dirty="0">
                <a:solidFill>
                  <a:srgbClr val="FFFFFF"/>
                </a:solidFill>
                <a:latin typeface="Arial"/>
                <a:cs typeface="Arial"/>
              </a:rPr>
              <a:t>Lorem Ipsum</a:t>
            </a:r>
            <a:endParaRPr lang="en-IN" sz="90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960562" y="3251996"/>
            <a:ext cx="843837" cy="173766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900" spc="-10" dirty="0">
                <a:solidFill>
                  <a:srgbClr val="FFFFFF"/>
                </a:solidFill>
                <a:latin typeface="Arial"/>
                <a:cs typeface="Arial"/>
              </a:rPr>
              <a:t>Lorem Ipsum</a:t>
            </a:r>
            <a:endParaRPr lang="en-IN" sz="90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253058" y="2556190"/>
            <a:ext cx="942975" cy="304571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341630" marR="5080" indent="-329565">
              <a:lnSpc>
                <a:spcPts val="900"/>
              </a:lnSpc>
              <a:spcBef>
                <a:spcPts val="275"/>
              </a:spcBef>
            </a:pPr>
            <a:r>
              <a:rPr lang="en-IN" sz="900" spc="-5" dirty="0">
                <a:solidFill>
                  <a:srgbClr val="FFFFFF"/>
                </a:solidFill>
                <a:latin typeface="Arial"/>
                <a:cs typeface="Arial"/>
              </a:rPr>
              <a:t>Lorem Ipsum</a:t>
            </a:r>
          </a:p>
          <a:p>
            <a:pPr marL="341630" marR="5080" indent="-329565">
              <a:lnSpc>
                <a:spcPts val="900"/>
              </a:lnSpc>
              <a:spcBef>
                <a:spcPts val="275"/>
              </a:spcBef>
            </a:pPr>
            <a:r>
              <a:rPr lang="en-IN" sz="900" spc="-5" dirty="0" err="1">
                <a:solidFill>
                  <a:srgbClr val="FFFFFF"/>
                </a:solidFill>
                <a:latin typeface="Arial"/>
                <a:cs typeface="Arial"/>
              </a:rPr>
              <a:t>Dolor</a:t>
            </a:r>
            <a:r>
              <a:rPr lang="en-IN" sz="900" spc="-5" dirty="0">
                <a:solidFill>
                  <a:srgbClr val="FFFFFF"/>
                </a:solidFill>
                <a:latin typeface="Arial"/>
                <a:cs typeface="Arial"/>
              </a:rPr>
              <a:t> Set</a:t>
            </a:r>
            <a:endParaRPr lang="en-IN" sz="90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218441" y="2992206"/>
            <a:ext cx="1012190" cy="304571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341630" marR="5080" indent="-329565">
              <a:lnSpc>
                <a:spcPts val="900"/>
              </a:lnSpc>
              <a:spcBef>
                <a:spcPts val="275"/>
              </a:spcBef>
            </a:pPr>
            <a:r>
              <a:rPr lang="en-IN" sz="900" spc="-5" dirty="0">
                <a:solidFill>
                  <a:srgbClr val="FFFFFF"/>
                </a:solidFill>
                <a:latin typeface="Arial"/>
                <a:cs typeface="Arial"/>
              </a:rPr>
              <a:t>Lorem Ipsum</a:t>
            </a:r>
          </a:p>
          <a:p>
            <a:pPr marL="341630" marR="5080" indent="-329565">
              <a:lnSpc>
                <a:spcPts val="900"/>
              </a:lnSpc>
              <a:spcBef>
                <a:spcPts val="275"/>
              </a:spcBef>
            </a:pPr>
            <a:r>
              <a:rPr lang="en-IN" sz="900" spc="-5" dirty="0" err="1">
                <a:solidFill>
                  <a:srgbClr val="FFFFFF"/>
                </a:solidFill>
                <a:latin typeface="Arial"/>
                <a:cs typeface="Arial"/>
              </a:rPr>
              <a:t>Dolor</a:t>
            </a:r>
            <a:r>
              <a:rPr lang="en-IN" sz="900" spc="-5" dirty="0">
                <a:solidFill>
                  <a:srgbClr val="FFFFFF"/>
                </a:solidFill>
                <a:latin typeface="Arial"/>
                <a:cs typeface="Arial"/>
              </a:rPr>
              <a:t> Set</a:t>
            </a:r>
            <a:endParaRPr lang="en-IN" sz="900" dirty="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121470" y="1656487"/>
            <a:ext cx="778510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900" b="1" spc="-5" dirty="0">
                <a:solidFill>
                  <a:srgbClr val="0D067B"/>
                </a:solidFill>
                <a:latin typeface="Arial"/>
                <a:cs typeface="Arial"/>
              </a:rPr>
              <a:t>Lorem Ipsum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101201" y="2458260"/>
            <a:ext cx="639445" cy="4533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lang="en-IN" sz="900" b="1" spc="-10" dirty="0">
                <a:solidFill>
                  <a:srgbClr val="FFFFFF"/>
                </a:solidFill>
                <a:latin typeface="Arial"/>
                <a:cs typeface="Arial"/>
              </a:rPr>
              <a:t>Lorem</a:t>
            </a:r>
          </a:p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lang="en-IN" sz="900" b="1" spc="-10" dirty="0">
                <a:solidFill>
                  <a:srgbClr val="FFFFFF"/>
                </a:solidFill>
                <a:latin typeface="Arial"/>
                <a:cs typeface="Arial"/>
              </a:rPr>
              <a:t>Ipsum</a:t>
            </a:r>
          </a:p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lang="en-IN" sz="900" b="1" spc="-10" dirty="0" err="1">
                <a:solidFill>
                  <a:srgbClr val="FFFFFF"/>
                </a:solidFill>
                <a:latin typeface="Arial"/>
                <a:cs typeface="Arial"/>
              </a:rPr>
              <a:t>Dolor</a:t>
            </a:r>
            <a:endParaRPr lang="en-IN" sz="900" dirty="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917550" y="3574775"/>
            <a:ext cx="513080" cy="4533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lang="en-IN" sz="900" b="1" spc="-10" dirty="0">
                <a:solidFill>
                  <a:srgbClr val="FFFFFF"/>
                </a:solidFill>
                <a:latin typeface="Arial"/>
                <a:cs typeface="Arial"/>
              </a:rPr>
              <a:t>Lorem</a:t>
            </a:r>
          </a:p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lang="en-IN" sz="900" b="1" spc="-10" dirty="0">
                <a:solidFill>
                  <a:srgbClr val="FFFFFF"/>
                </a:solidFill>
                <a:latin typeface="Arial"/>
                <a:cs typeface="Arial"/>
              </a:rPr>
              <a:t>Ipsum</a:t>
            </a:r>
          </a:p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lang="en-IN" sz="900" b="1" spc="-10" dirty="0" err="1">
                <a:solidFill>
                  <a:srgbClr val="FFFFFF"/>
                </a:solidFill>
                <a:latin typeface="Arial"/>
                <a:cs typeface="Arial"/>
              </a:rPr>
              <a:t>Dolor</a:t>
            </a:r>
            <a:endParaRPr lang="en-IN" sz="900" dirty="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0372610" y="1656373"/>
            <a:ext cx="820323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900" b="1" spc="-5" dirty="0">
                <a:solidFill>
                  <a:srgbClr val="0D067B"/>
                </a:solidFill>
                <a:latin typeface="Arial"/>
                <a:cs typeface="Arial"/>
              </a:rPr>
              <a:t>Lorem Ipsum</a:t>
            </a:r>
            <a:endParaRPr lang="en-IN" sz="900" dirty="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0411139" y="2594792"/>
            <a:ext cx="815661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900" b="1" spc="-5" dirty="0">
                <a:solidFill>
                  <a:srgbClr val="FFFFFF"/>
                </a:solidFill>
                <a:latin typeface="Arial"/>
                <a:cs typeface="Arial"/>
              </a:rPr>
              <a:t>Lorem Ipsum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441296" y="2252745"/>
            <a:ext cx="373380" cy="894715"/>
          </a:xfrm>
          <a:custGeom>
            <a:avLst/>
            <a:gdLst/>
            <a:ahLst/>
            <a:cxnLst/>
            <a:rect l="l" t="t" r="r" b="b"/>
            <a:pathLst>
              <a:path w="373379" h="894714">
                <a:moveTo>
                  <a:pt x="0" y="0"/>
                </a:moveTo>
                <a:lnTo>
                  <a:pt x="373265" y="441325"/>
                </a:lnTo>
                <a:lnTo>
                  <a:pt x="0" y="894384"/>
                </a:lnTo>
              </a:path>
            </a:pathLst>
          </a:custGeom>
          <a:ln w="6350">
            <a:solidFill>
              <a:srgbClr val="7A5FE7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441292" y="2694065"/>
            <a:ext cx="373380" cy="6350"/>
          </a:xfrm>
          <a:custGeom>
            <a:avLst/>
            <a:gdLst/>
            <a:ahLst/>
            <a:cxnLst/>
            <a:rect l="l" t="t" r="r" b="b"/>
            <a:pathLst>
              <a:path w="373379" h="6350">
                <a:moveTo>
                  <a:pt x="373265" y="0"/>
                </a:moveTo>
                <a:lnTo>
                  <a:pt x="0" y="5867"/>
                </a:lnTo>
              </a:path>
            </a:pathLst>
          </a:custGeom>
          <a:ln w="6350">
            <a:solidFill>
              <a:srgbClr val="7A5FE7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814558" y="2637831"/>
            <a:ext cx="86360" cy="118745"/>
          </a:xfrm>
          <a:custGeom>
            <a:avLst/>
            <a:gdLst/>
            <a:ahLst/>
            <a:cxnLst/>
            <a:rect l="l" t="t" r="r" b="b"/>
            <a:pathLst>
              <a:path w="86359" h="118744">
                <a:moveTo>
                  <a:pt x="0" y="0"/>
                </a:moveTo>
                <a:lnTo>
                  <a:pt x="0" y="118338"/>
                </a:lnTo>
                <a:lnTo>
                  <a:pt x="86194" y="59169"/>
                </a:lnTo>
                <a:lnTo>
                  <a:pt x="0" y="0"/>
                </a:lnTo>
                <a:close/>
              </a:path>
            </a:pathLst>
          </a:custGeom>
          <a:solidFill>
            <a:srgbClr val="7A5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900873" y="2694065"/>
            <a:ext cx="666115" cy="753110"/>
          </a:xfrm>
          <a:custGeom>
            <a:avLst/>
            <a:gdLst/>
            <a:ahLst/>
            <a:cxnLst/>
            <a:rect l="l" t="t" r="r" b="b"/>
            <a:pathLst>
              <a:path w="666115" h="753110">
                <a:moveTo>
                  <a:pt x="665657" y="0"/>
                </a:moveTo>
                <a:lnTo>
                  <a:pt x="0" y="0"/>
                </a:lnTo>
                <a:lnTo>
                  <a:pt x="0" y="752640"/>
                </a:lnTo>
              </a:path>
            </a:pathLst>
          </a:custGeom>
          <a:ln w="6350">
            <a:solidFill>
              <a:srgbClr val="7A5FE7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173600" y="2822247"/>
            <a:ext cx="0" cy="624840"/>
          </a:xfrm>
          <a:custGeom>
            <a:avLst/>
            <a:gdLst/>
            <a:ahLst/>
            <a:cxnLst/>
            <a:rect l="l" t="t" r="r" b="b"/>
            <a:pathLst>
              <a:path h="624839">
                <a:moveTo>
                  <a:pt x="0" y="624459"/>
                </a:moveTo>
                <a:lnTo>
                  <a:pt x="0" y="0"/>
                </a:lnTo>
              </a:path>
            </a:pathLst>
          </a:custGeom>
          <a:ln w="6350">
            <a:solidFill>
              <a:srgbClr val="7A5FE7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841691" y="1972919"/>
            <a:ext cx="951230" cy="1517015"/>
          </a:xfrm>
          <a:custGeom>
            <a:avLst/>
            <a:gdLst/>
            <a:ahLst/>
            <a:cxnLst/>
            <a:rect l="l" t="t" r="r" b="b"/>
            <a:pathLst>
              <a:path w="951229" h="1517014">
                <a:moveTo>
                  <a:pt x="118338" y="1430693"/>
                </a:moveTo>
                <a:lnTo>
                  <a:pt x="0" y="1430693"/>
                </a:lnTo>
                <a:lnTo>
                  <a:pt x="59169" y="1516888"/>
                </a:lnTo>
                <a:lnTo>
                  <a:pt x="118338" y="1430693"/>
                </a:lnTo>
                <a:close/>
              </a:path>
              <a:path w="951229" h="1517014">
                <a:moveTo>
                  <a:pt x="391071" y="874166"/>
                </a:moveTo>
                <a:lnTo>
                  <a:pt x="331901" y="787971"/>
                </a:lnTo>
                <a:lnTo>
                  <a:pt x="272732" y="874166"/>
                </a:lnTo>
                <a:lnTo>
                  <a:pt x="391071" y="874166"/>
                </a:lnTo>
                <a:close/>
              </a:path>
              <a:path w="951229" h="1517014">
                <a:moveTo>
                  <a:pt x="950874" y="1383131"/>
                </a:moveTo>
                <a:lnTo>
                  <a:pt x="864679" y="1323962"/>
                </a:lnTo>
                <a:lnTo>
                  <a:pt x="864679" y="1442300"/>
                </a:lnTo>
                <a:lnTo>
                  <a:pt x="950874" y="1383131"/>
                </a:lnTo>
                <a:close/>
              </a:path>
              <a:path w="951229" h="1517014">
                <a:moveTo>
                  <a:pt x="950874" y="941806"/>
                </a:moveTo>
                <a:lnTo>
                  <a:pt x="864679" y="882637"/>
                </a:lnTo>
                <a:lnTo>
                  <a:pt x="864679" y="1000975"/>
                </a:lnTo>
                <a:lnTo>
                  <a:pt x="950874" y="941806"/>
                </a:lnTo>
                <a:close/>
              </a:path>
              <a:path w="951229" h="1517014">
                <a:moveTo>
                  <a:pt x="950874" y="500494"/>
                </a:moveTo>
                <a:lnTo>
                  <a:pt x="864679" y="441325"/>
                </a:lnTo>
                <a:lnTo>
                  <a:pt x="864679" y="559663"/>
                </a:lnTo>
                <a:lnTo>
                  <a:pt x="950874" y="500494"/>
                </a:lnTo>
                <a:close/>
              </a:path>
              <a:path w="951229" h="1517014">
                <a:moveTo>
                  <a:pt x="950874" y="59169"/>
                </a:moveTo>
                <a:lnTo>
                  <a:pt x="864679" y="0"/>
                </a:lnTo>
                <a:lnTo>
                  <a:pt x="864679" y="118338"/>
                </a:lnTo>
                <a:lnTo>
                  <a:pt x="950874" y="59169"/>
                </a:lnTo>
                <a:close/>
              </a:path>
            </a:pathLst>
          </a:custGeom>
          <a:solidFill>
            <a:srgbClr val="7A5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588151" y="2032083"/>
            <a:ext cx="141605" cy="1323975"/>
          </a:xfrm>
          <a:custGeom>
            <a:avLst/>
            <a:gdLst/>
            <a:ahLst/>
            <a:cxnLst/>
            <a:rect l="l" t="t" r="r" b="b"/>
            <a:pathLst>
              <a:path w="141604" h="1323975">
                <a:moveTo>
                  <a:pt x="141020" y="0"/>
                </a:moveTo>
                <a:lnTo>
                  <a:pt x="0" y="0"/>
                </a:lnTo>
                <a:lnTo>
                  <a:pt x="0" y="1323962"/>
                </a:lnTo>
                <a:lnTo>
                  <a:pt x="141020" y="1323962"/>
                </a:lnTo>
              </a:path>
            </a:pathLst>
          </a:custGeom>
          <a:ln w="6350">
            <a:solidFill>
              <a:srgbClr val="7A5FE7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588151" y="2473405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4">
                <a:moveTo>
                  <a:pt x="14102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7A5FE7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588151" y="2914724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4">
                <a:moveTo>
                  <a:pt x="14102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7A5FE7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9938385" y="1972919"/>
            <a:ext cx="86360" cy="1442720"/>
          </a:xfrm>
          <a:custGeom>
            <a:avLst/>
            <a:gdLst/>
            <a:ahLst/>
            <a:cxnLst/>
            <a:rect l="l" t="t" r="r" b="b"/>
            <a:pathLst>
              <a:path w="86359" h="1442720">
                <a:moveTo>
                  <a:pt x="86194" y="1383131"/>
                </a:moveTo>
                <a:lnTo>
                  <a:pt x="0" y="1323962"/>
                </a:lnTo>
                <a:lnTo>
                  <a:pt x="0" y="1442300"/>
                </a:lnTo>
                <a:lnTo>
                  <a:pt x="86194" y="1383131"/>
                </a:lnTo>
                <a:close/>
              </a:path>
              <a:path w="86359" h="1442720">
                <a:moveTo>
                  <a:pt x="86194" y="941806"/>
                </a:moveTo>
                <a:lnTo>
                  <a:pt x="0" y="882637"/>
                </a:lnTo>
                <a:lnTo>
                  <a:pt x="0" y="1000975"/>
                </a:lnTo>
                <a:lnTo>
                  <a:pt x="86194" y="941806"/>
                </a:lnTo>
                <a:close/>
              </a:path>
              <a:path w="86359" h="1442720">
                <a:moveTo>
                  <a:pt x="86194" y="500494"/>
                </a:moveTo>
                <a:lnTo>
                  <a:pt x="0" y="441325"/>
                </a:lnTo>
                <a:lnTo>
                  <a:pt x="0" y="559663"/>
                </a:lnTo>
                <a:lnTo>
                  <a:pt x="86194" y="500494"/>
                </a:lnTo>
                <a:close/>
              </a:path>
              <a:path w="86359" h="1442720">
                <a:moveTo>
                  <a:pt x="86194" y="59169"/>
                </a:moveTo>
                <a:lnTo>
                  <a:pt x="0" y="0"/>
                </a:lnTo>
                <a:lnTo>
                  <a:pt x="0" y="118338"/>
                </a:lnTo>
                <a:lnTo>
                  <a:pt x="86194" y="59169"/>
                </a:lnTo>
                <a:close/>
              </a:path>
            </a:pathLst>
          </a:custGeom>
          <a:solidFill>
            <a:srgbClr val="7A5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9820164" y="2473405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4">
                <a:moveTo>
                  <a:pt x="14102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7A5FE7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0188074" y="2642549"/>
            <a:ext cx="86360" cy="118745"/>
          </a:xfrm>
          <a:custGeom>
            <a:avLst/>
            <a:gdLst/>
            <a:ahLst/>
            <a:cxnLst/>
            <a:rect l="l" t="t" r="r" b="b"/>
            <a:pathLst>
              <a:path w="86359" h="118744">
                <a:moveTo>
                  <a:pt x="0" y="0"/>
                </a:moveTo>
                <a:lnTo>
                  <a:pt x="0" y="118338"/>
                </a:lnTo>
                <a:lnTo>
                  <a:pt x="86194" y="59169"/>
                </a:lnTo>
                <a:lnTo>
                  <a:pt x="0" y="0"/>
                </a:lnTo>
                <a:close/>
              </a:path>
            </a:pathLst>
          </a:custGeom>
          <a:solidFill>
            <a:srgbClr val="7A5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0069843" y="2701718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4">
                <a:moveTo>
                  <a:pt x="14102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7A5FE7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9820164" y="2032083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4">
                <a:moveTo>
                  <a:pt x="14102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7A5FE7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9820164" y="2914724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4">
                <a:moveTo>
                  <a:pt x="14102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7A5FE7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9820164" y="3356046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4">
                <a:moveTo>
                  <a:pt x="14102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7A5FE7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0069841" y="2032083"/>
            <a:ext cx="0" cy="1323975"/>
          </a:xfrm>
          <a:custGeom>
            <a:avLst/>
            <a:gdLst/>
            <a:ahLst/>
            <a:cxnLst/>
            <a:rect l="l" t="t" r="r" b="b"/>
            <a:pathLst>
              <a:path h="1323975">
                <a:moveTo>
                  <a:pt x="0" y="0"/>
                </a:moveTo>
                <a:lnTo>
                  <a:pt x="0" y="1323962"/>
                </a:lnTo>
              </a:path>
            </a:pathLst>
          </a:custGeom>
          <a:ln w="6350">
            <a:solidFill>
              <a:srgbClr val="7A5FE7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174970" y="4626457"/>
            <a:ext cx="2974975" cy="1887855"/>
          </a:xfrm>
          <a:custGeom>
            <a:avLst/>
            <a:gdLst/>
            <a:ahLst/>
            <a:cxnLst/>
            <a:rect l="l" t="t" r="r" b="b"/>
            <a:pathLst>
              <a:path w="2974975" h="1887854">
                <a:moveTo>
                  <a:pt x="2974428" y="0"/>
                </a:moveTo>
                <a:lnTo>
                  <a:pt x="0" y="0"/>
                </a:lnTo>
                <a:lnTo>
                  <a:pt x="0" y="1887626"/>
                </a:lnTo>
                <a:lnTo>
                  <a:pt x="2974428" y="1887626"/>
                </a:lnTo>
                <a:lnTo>
                  <a:pt x="29744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7" name="object 4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35297" y="4433248"/>
            <a:ext cx="3801032" cy="2206380"/>
          </a:xfrm>
          <a:prstGeom prst="rect">
            <a:avLst/>
          </a:prstGeom>
        </p:spPr>
      </p:pic>
      <p:sp>
        <p:nvSpPr>
          <p:cNvPr id="48" name="object 48"/>
          <p:cNvSpPr txBox="1"/>
          <p:nvPr/>
        </p:nvSpPr>
        <p:spPr>
          <a:xfrm>
            <a:off x="8810091" y="4040367"/>
            <a:ext cx="2272030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900" spc="-10" dirty="0">
                <a:solidFill>
                  <a:srgbClr val="777777"/>
                </a:solidFill>
                <a:latin typeface="Arial"/>
                <a:cs typeface="Arial"/>
              </a:rPr>
              <a:t>Lorem Ipsum </a:t>
            </a:r>
            <a:r>
              <a:rPr lang="en-IN" sz="900" spc="-10" dirty="0" err="1">
                <a:solidFill>
                  <a:srgbClr val="777777"/>
                </a:solidFill>
                <a:latin typeface="Arial"/>
                <a:cs typeface="Arial"/>
              </a:rPr>
              <a:t>Dolor</a:t>
            </a:r>
            <a:r>
              <a:rPr lang="en-IN" sz="900" spc="-10" dirty="0">
                <a:solidFill>
                  <a:srgbClr val="777777"/>
                </a:solidFill>
                <a:latin typeface="Arial"/>
                <a:cs typeface="Arial"/>
              </a:rPr>
              <a:t> Set </a:t>
            </a:r>
            <a:r>
              <a:rPr lang="en-IN" sz="900" spc="-10" dirty="0" err="1">
                <a:solidFill>
                  <a:srgbClr val="777777"/>
                </a:solidFill>
                <a:latin typeface="Arial"/>
                <a:cs typeface="Arial"/>
              </a:rPr>
              <a:t>Amet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066006" y="1921557"/>
            <a:ext cx="2129581" cy="3359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2100" b="1" spc="-5" dirty="0">
                <a:solidFill>
                  <a:srgbClr val="529255"/>
                </a:solidFill>
                <a:latin typeface="Arial"/>
                <a:cs typeface="Arial"/>
              </a:rPr>
              <a:t>Lorem Ipsum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788972" y="2397643"/>
            <a:ext cx="2827020" cy="1074420"/>
          </a:xfrm>
          <a:custGeom>
            <a:avLst/>
            <a:gdLst/>
            <a:ahLst/>
            <a:cxnLst/>
            <a:rect l="l" t="t" r="r" b="b"/>
            <a:pathLst>
              <a:path w="2827020" h="1074420">
                <a:moveTo>
                  <a:pt x="2708503" y="0"/>
                </a:moveTo>
                <a:lnTo>
                  <a:pt x="118033" y="0"/>
                </a:lnTo>
                <a:lnTo>
                  <a:pt x="72089" y="9277"/>
                </a:lnTo>
                <a:lnTo>
                  <a:pt x="34570" y="34577"/>
                </a:lnTo>
                <a:lnTo>
                  <a:pt x="9275" y="72100"/>
                </a:lnTo>
                <a:lnTo>
                  <a:pt x="0" y="118046"/>
                </a:lnTo>
                <a:lnTo>
                  <a:pt x="0" y="956348"/>
                </a:lnTo>
                <a:lnTo>
                  <a:pt x="9275" y="1002292"/>
                </a:lnTo>
                <a:lnTo>
                  <a:pt x="34570" y="1039810"/>
                </a:lnTo>
                <a:lnTo>
                  <a:pt x="72089" y="1065106"/>
                </a:lnTo>
                <a:lnTo>
                  <a:pt x="118033" y="1074381"/>
                </a:lnTo>
                <a:lnTo>
                  <a:pt x="2708503" y="1074381"/>
                </a:lnTo>
                <a:lnTo>
                  <a:pt x="2754448" y="1065106"/>
                </a:lnTo>
                <a:lnTo>
                  <a:pt x="2791966" y="1039810"/>
                </a:lnTo>
                <a:lnTo>
                  <a:pt x="2817261" y="1002292"/>
                </a:lnTo>
                <a:lnTo>
                  <a:pt x="2826537" y="956348"/>
                </a:lnTo>
                <a:lnTo>
                  <a:pt x="2826537" y="118046"/>
                </a:lnTo>
                <a:lnTo>
                  <a:pt x="2817261" y="72100"/>
                </a:lnTo>
                <a:lnTo>
                  <a:pt x="2791966" y="34577"/>
                </a:lnTo>
                <a:lnTo>
                  <a:pt x="2754448" y="9277"/>
                </a:lnTo>
                <a:lnTo>
                  <a:pt x="2708503" y="0"/>
                </a:lnTo>
                <a:close/>
              </a:path>
            </a:pathLst>
          </a:custGeom>
          <a:solidFill>
            <a:srgbClr val="7A5FE7">
              <a:alpha val="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1024811" y="3127039"/>
            <a:ext cx="226187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Lorem Ipsum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Dolor</a:t>
            </a: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 Set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Amet</a:t>
            </a:r>
            <a:endParaRPr lang="en-IN" sz="1200" dirty="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024811" y="2805627"/>
            <a:ext cx="224472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Lorem Ipsum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Dolor</a:t>
            </a: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 Set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Amet</a:t>
            </a:r>
            <a:endParaRPr lang="en-IN" sz="1200" dirty="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024810" y="2484216"/>
            <a:ext cx="2392157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Lorem Ipsum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Dolor</a:t>
            </a: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 Set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Amet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893864" y="2566949"/>
            <a:ext cx="51435" cy="702310"/>
          </a:xfrm>
          <a:custGeom>
            <a:avLst/>
            <a:gdLst/>
            <a:ahLst/>
            <a:cxnLst/>
            <a:rect l="l" t="t" r="r" b="b"/>
            <a:pathLst>
              <a:path w="51434" h="702310">
                <a:moveTo>
                  <a:pt x="51028" y="676427"/>
                </a:moveTo>
                <a:lnTo>
                  <a:pt x="49022" y="666496"/>
                </a:lnTo>
                <a:lnTo>
                  <a:pt x="43548" y="658393"/>
                </a:lnTo>
                <a:lnTo>
                  <a:pt x="35445" y="652919"/>
                </a:lnTo>
                <a:lnTo>
                  <a:pt x="25514" y="650913"/>
                </a:lnTo>
                <a:lnTo>
                  <a:pt x="15582" y="652919"/>
                </a:lnTo>
                <a:lnTo>
                  <a:pt x="7467" y="658393"/>
                </a:lnTo>
                <a:lnTo>
                  <a:pt x="2006" y="666496"/>
                </a:lnTo>
                <a:lnTo>
                  <a:pt x="0" y="676427"/>
                </a:lnTo>
                <a:lnTo>
                  <a:pt x="2006" y="686358"/>
                </a:lnTo>
                <a:lnTo>
                  <a:pt x="7467" y="694474"/>
                </a:lnTo>
                <a:lnTo>
                  <a:pt x="15582" y="699935"/>
                </a:lnTo>
                <a:lnTo>
                  <a:pt x="25514" y="701941"/>
                </a:lnTo>
                <a:lnTo>
                  <a:pt x="35445" y="699935"/>
                </a:lnTo>
                <a:lnTo>
                  <a:pt x="43548" y="694474"/>
                </a:lnTo>
                <a:lnTo>
                  <a:pt x="49022" y="686358"/>
                </a:lnTo>
                <a:lnTo>
                  <a:pt x="51028" y="676427"/>
                </a:lnTo>
                <a:close/>
              </a:path>
              <a:path w="51434" h="702310">
                <a:moveTo>
                  <a:pt x="51028" y="345033"/>
                </a:moveTo>
                <a:lnTo>
                  <a:pt x="49022" y="335089"/>
                </a:lnTo>
                <a:lnTo>
                  <a:pt x="43548" y="326986"/>
                </a:lnTo>
                <a:lnTo>
                  <a:pt x="35445" y="321513"/>
                </a:lnTo>
                <a:lnTo>
                  <a:pt x="25514" y="319519"/>
                </a:lnTo>
                <a:lnTo>
                  <a:pt x="15582" y="321513"/>
                </a:lnTo>
                <a:lnTo>
                  <a:pt x="7467" y="326986"/>
                </a:lnTo>
                <a:lnTo>
                  <a:pt x="2006" y="335089"/>
                </a:lnTo>
                <a:lnTo>
                  <a:pt x="0" y="345033"/>
                </a:lnTo>
                <a:lnTo>
                  <a:pt x="2006" y="354965"/>
                </a:lnTo>
                <a:lnTo>
                  <a:pt x="7467" y="363067"/>
                </a:lnTo>
                <a:lnTo>
                  <a:pt x="15582" y="368541"/>
                </a:lnTo>
                <a:lnTo>
                  <a:pt x="25514" y="370547"/>
                </a:lnTo>
                <a:lnTo>
                  <a:pt x="35445" y="368541"/>
                </a:lnTo>
                <a:lnTo>
                  <a:pt x="43548" y="363067"/>
                </a:lnTo>
                <a:lnTo>
                  <a:pt x="49022" y="354965"/>
                </a:lnTo>
                <a:lnTo>
                  <a:pt x="51028" y="345033"/>
                </a:lnTo>
                <a:close/>
              </a:path>
              <a:path w="51434" h="702310">
                <a:moveTo>
                  <a:pt x="51028" y="25514"/>
                </a:moveTo>
                <a:lnTo>
                  <a:pt x="49022" y="15582"/>
                </a:lnTo>
                <a:lnTo>
                  <a:pt x="43548" y="7467"/>
                </a:lnTo>
                <a:lnTo>
                  <a:pt x="35445" y="2006"/>
                </a:lnTo>
                <a:lnTo>
                  <a:pt x="25514" y="0"/>
                </a:lnTo>
                <a:lnTo>
                  <a:pt x="15582" y="2006"/>
                </a:lnTo>
                <a:lnTo>
                  <a:pt x="7467" y="7467"/>
                </a:lnTo>
                <a:lnTo>
                  <a:pt x="2006" y="15582"/>
                </a:lnTo>
                <a:lnTo>
                  <a:pt x="0" y="25514"/>
                </a:lnTo>
                <a:lnTo>
                  <a:pt x="2006" y="35445"/>
                </a:lnTo>
                <a:lnTo>
                  <a:pt x="7467" y="43548"/>
                </a:lnTo>
                <a:lnTo>
                  <a:pt x="15582" y="49022"/>
                </a:lnTo>
                <a:lnTo>
                  <a:pt x="25514" y="51028"/>
                </a:lnTo>
                <a:lnTo>
                  <a:pt x="35445" y="49022"/>
                </a:lnTo>
                <a:lnTo>
                  <a:pt x="43548" y="43548"/>
                </a:lnTo>
                <a:lnTo>
                  <a:pt x="49022" y="35445"/>
                </a:lnTo>
                <a:lnTo>
                  <a:pt x="51028" y="25514"/>
                </a:lnTo>
                <a:close/>
              </a:path>
            </a:pathLst>
          </a:custGeom>
          <a:solidFill>
            <a:srgbClr val="5292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11903831" y="6658020"/>
            <a:ext cx="252729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75"/>
              </a:lnSpc>
            </a:pPr>
            <a:r>
              <a:rPr sz="1600" spc="-5" dirty="0">
                <a:solidFill>
                  <a:srgbClr val="1C47CC"/>
                </a:solidFill>
                <a:latin typeface="Arial"/>
                <a:cs typeface="Arial"/>
              </a:rPr>
              <a:t>07</a:t>
            </a:r>
            <a:endParaRPr sz="1600">
              <a:latin typeface="Arial"/>
              <a:cs typeface="Arial"/>
            </a:endParaRPr>
          </a:p>
        </p:txBody>
      </p:sp>
      <p:sp>
        <p:nvSpPr>
          <p:cNvPr id="58" name="object 50">
            <a:extLst>
              <a:ext uri="{FF2B5EF4-FFF2-40B4-BE49-F238E27FC236}">
                <a16:creationId xmlns:a16="http://schemas.microsoft.com/office/drawing/2014/main" id="{F58E4B88-9889-4D21-8EA4-EF067F348A11}"/>
              </a:ext>
            </a:extLst>
          </p:cNvPr>
          <p:cNvSpPr txBox="1"/>
          <p:nvPr/>
        </p:nvSpPr>
        <p:spPr>
          <a:xfrm>
            <a:off x="1066006" y="3971738"/>
            <a:ext cx="2129581" cy="3359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2100" b="1" spc="-5" dirty="0">
                <a:solidFill>
                  <a:srgbClr val="529255"/>
                </a:solidFill>
                <a:latin typeface="Arial"/>
                <a:cs typeface="Arial"/>
              </a:rPr>
              <a:t>Lorem Ipsum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59" name="object 52">
            <a:extLst>
              <a:ext uri="{FF2B5EF4-FFF2-40B4-BE49-F238E27FC236}">
                <a16:creationId xmlns:a16="http://schemas.microsoft.com/office/drawing/2014/main" id="{36084F22-0C7B-4BA9-A0E1-EBE09C2A2724}"/>
              </a:ext>
            </a:extLst>
          </p:cNvPr>
          <p:cNvSpPr txBox="1"/>
          <p:nvPr/>
        </p:nvSpPr>
        <p:spPr>
          <a:xfrm>
            <a:off x="1024811" y="5177220"/>
            <a:ext cx="226187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Lorem Ipsum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Dolor</a:t>
            </a: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 Set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Amet</a:t>
            </a:r>
            <a:endParaRPr lang="en-IN" sz="1200" dirty="0">
              <a:latin typeface="Arial"/>
              <a:cs typeface="Arial"/>
            </a:endParaRPr>
          </a:p>
        </p:txBody>
      </p:sp>
      <p:sp>
        <p:nvSpPr>
          <p:cNvPr id="60" name="object 53">
            <a:extLst>
              <a:ext uri="{FF2B5EF4-FFF2-40B4-BE49-F238E27FC236}">
                <a16:creationId xmlns:a16="http://schemas.microsoft.com/office/drawing/2014/main" id="{FBD5EE86-3190-441C-BAD0-4ED1D875031A}"/>
              </a:ext>
            </a:extLst>
          </p:cNvPr>
          <p:cNvSpPr txBox="1"/>
          <p:nvPr/>
        </p:nvSpPr>
        <p:spPr>
          <a:xfrm>
            <a:off x="1024811" y="4855808"/>
            <a:ext cx="224472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Lorem Ipsum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Dolor</a:t>
            </a: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 Set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Amet</a:t>
            </a:r>
            <a:endParaRPr lang="en-IN" sz="1200" dirty="0">
              <a:latin typeface="Arial"/>
              <a:cs typeface="Arial"/>
            </a:endParaRPr>
          </a:p>
        </p:txBody>
      </p:sp>
      <p:sp>
        <p:nvSpPr>
          <p:cNvPr id="61" name="object 54">
            <a:extLst>
              <a:ext uri="{FF2B5EF4-FFF2-40B4-BE49-F238E27FC236}">
                <a16:creationId xmlns:a16="http://schemas.microsoft.com/office/drawing/2014/main" id="{189D4F3D-F351-4DB2-A36D-51A9B1B280F0}"/>
              </a:ext>
            </a:extLst>
          </p:cNvPr>
          <p:cNvSpPr txBox="1"/>
          <p:nvPr/>
        </p:nvSpPr>
        <p:spPr>
          <a:xfrm>
            <a:off x="1024810" y="4534397"/>
            <a:ext cx="2392157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Lorem Ipsum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Dolor</a:t>
            </a: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 Set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Amet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62" name="object 55">
            <a:extLst>
              <a:ext uri="{FF2B5EF4-FFF2-40B4-BE49-F238E27FC236}">
                <a16:creationId xmlns:a16="http://schemas.microsoft.com/office/drawing/2014/main" id="{CDC15C9D-9084-45B7-BE0C-E0DC64E8BD00}"/>
              </a:ext>
            </a:extLst>
          </p:cNvPr>
          <p:cNvSpPr/>
          <p:nvPr/>
        </p:nvSpPr>
        <p:spPr>
          <a:xfrm>
            <a:off x="893864" y="4617130"/>
            <a:ext cx="51435" cy="702310"/>
          </a:xfrm>
          <a:custGeom>
            <a:avLst/>
            <a:gdLst/>
            <a:ahLst/>
            <a:cxnLst/>
            <a:rect l="l" t="t" r="r" b="b"/>
            <a:pathLst>
              <a:path w="51434" h="702310">
                <a:moveTo>
                  <a:pt x="51028" y="676427"/>
                </a:moveTo>
                <a:lnTo>
                  <a:pt x="49022" y="666496"/>
                </a:lnTo>
                <a:lnTo>
                  <a:pt x="43548" y="658393"/>
                </a:lnTo>
                <a:lnTo>
                  <a:pt x="35445" y="652919"/>
                </a:lnTo>
                <a:lnTo>
                  <a:pt x="25514" y="650913"/>
                </a:lnTo>
                <a:lnTo>
                  <a:pt x="15582" y="652919"/>
                </a:lnTo>
                <a:lnTo>
                  <a:pt x="7467" y="658393"/>
                </a:lnTo>
                <a:lnTo>
                  <a:pt x="2006" y="666496"/>
                </a:lnTo>
                <a:lnTo>
                  <a:pt x="0" y="676427"/>
                </a:lnTo>
                <a:lnTo>
                  <a:pt x="2006" y="686358"/>
                </a:lnTo>
                <a:lnTo>
                  <a:pt x="7467" y="694474"/>
                </a:lnTo>
                <a:lnTo>
                  <a:pt x="15582" y="699935"/>
                </a:lnTo>
                <a:lnTo>
                  <a:pt x="25514" y="701941"/>
                </a:lnTo>
                <a:lnTo>
                  <a:pt x="35445" y="699935"/>
                </a:lnTo>
                <a:lnTo>
                  <a:pt x="43548" y="694474"/>
                </a:lnTo>
                <a:lnTo>
                  <a:pt x="49022" y="686358"/>
                </a:lnTo>
                <a:lnTo>
                  <a:pt x="51028" y="676427"/>
                </a:lnTo>
                <a:close/>
              </a:path>
              <a:path w="51434" h="702310">
                <a:moveTo>
                  <a:pt x="51028" y="345033"/>
                </a:moveTo>
                <a:lnTo>
                  <a:pt x="49022" y="335089"/>
                </a:lnTo>
                <a:lnTo>
                  <a:pt x="43548" y="326986"/>
                </a:lnTo>
                <a:lnTo>
                  <a:pt x="35445" y="321513"/>
                </a:lnTo>
                <a:lnTo>
                  <a:pt x="25514" y="319519"/>
                </a:lnTo>
                <a:lnTo>
                  <a:pt x="15582" y="321513"/>
                </a:lnTo>
                <a:lnTo>
                  <a:pt x="7467" y="326986"/>
                </a:lnTo>
                <a:lnTo>
                  <a:pt x="2006" y="335089"/>
                </a:lnTo>
                <a:lnTo>
                  <a:pt x="0" y="345033"/>
                </a:lnTo>
                <a:lnTo>
                  <a:pt x="2006" y="354965"/>
                </a:lnTo>
                <a:lnTo>
                  <a:pt x="7467" y="363067"/>
                </a:lnTo>
                <a:lnTo>
                  <a:pt x="15582" y="368541"/>
                </a:lnTo>
                <a:lnTo>
                  <a:pt x="25514" y="370547"/>
                </a:lnTo>
                <a:lnTo>
                  <a:pt x="35445" y="368541"/>
                </a:lnTo>
                <a:lnTo>
                  <a:pt x="43548" y="363067"/>
                </a:lnTo>
                <a:lnTo>
                  <a:pt x="49022" y="354965"/>
                </a:lnTo>
                <a:lnTo>
                  <a:pt x="51028" y="345033"/>
                </a:lnTo>
                <a:close/>
              </a:path>
              <a:path w="51434" h="702310">
                <a:moveTo>
                  <a:pt x="51028" y="25514"/>
                </a:moveTo>
                <a:lnTo>
                  <a:pt x="49022" y="15582"/>
                </a:lnTo>
                <a:lnTo>
                  <a:pt x="43548" y="7467"/>
                </a:lnTo>
                <a:lnTo>
                  <a:pt x="35445" y="2006"/>
                </a:lnTo>
                <a:lnTo>
                  <a:pt x="25514" y="0"/>
                </a:lnTo>
                <a:lnTo>
                  <a:pt x="15582" y="2006"/>
                </a:lnTo>
                <a:lnTo>
                  <a:pt x="7467" y="7467"/>
                </a:lnTo>
                <a:lnTo>
                  <a:pt x="2006" y="15582"/>
                </a:lnTo>
                <a:lnTo>
                  <a:pt x="0" y="25514"/>
                </a:lnTo>
                <a:lnTo>
                  <a:pt x="2006" y="35445"/>
                </a:lnTo>
                <a:lnTo>
                  <a:pt x="7467" y="43548"/>
                </a:lnTo>
                <a:lnTo>
                  <a:pt x="15582" y="49022"/>
                </a:lnTo>
                <a:lnTo>
                  <a:pt x="25514" y="51028"/>
                </a:lnTo>
                <a:lnTo>
                  <a:pt x="35445" y="49022"/>
                </a:lnTo>
                <a:lnTo>
                  <a:pt x="43548" y="43548"/>
                </a:lnTo>
                <a:lnTo>
                  <a:pt x="49022" y="35445"/>
                </a:lnTo>
                <a:lnTo>
                  <a:pt x="51028" y="25514"/>
                </a:lnTo>
                <a:close/>
              </a:path>
            </a:pathLst>
          </a:custGeom>
          <a:solidFill>
            <a:srgbClr val="5292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16">
            <a:extLst>
              <a:ext uri="{FF2B5EF4-FFF2-40B4-BE49-F238E27FC236}">
                <a16:creationId xmlns:a16="http://schemas.microsoft.com/office/drawing/2014/main" id="{4F4803C2-EE7C-4568-80DF-465E376322A7}"/>
              </a:ext>
            </a:extLst>
          </p:cNvPr>
          <p:cNvSpPr txBox="1"/>
          <p:nvPr/>
        </p:nvSpPr>
        <p:spPr>
          <a:xfrm>
            <a:off x="8966082" y="1949255"/>
            <a:ext cx="696595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900" spc="-10" dirty="0">
                <a:solidFill>
                  <a:srgbClr val="FFFFFF"/>
                </a:solidFill>
                <a:latin typeface="Arial"/>
                <a:cs typeface="Arial"/>
              </a:rPr>
              <a:t>Lorem Ipsum</a:t>
            </a:r>
            <a:endParaRPr sz="900" dirty="0">
              <a:latin typeface="Arial"/>
              <a:cs typeface="Arial"/>
            </a:endParaRPr>
          </a:p>
        </p:txBody>
      </p:sp>
      <p:pic>
        <p:nvPicPr>
          <p:cNvPr id="64" name="Picture 63">
            <a:extLst>
              <a:ext uri="{FF2B5EF4-FFF2-40B4-BE49-F238E27FC236}">
                <a16:creationId xmlns:a16="http://schemas.microsoft.com/office/drawing/2014/main" id="{F1A53273-768E-4A4A-A091-CCE98C3ED0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9850" y="228600"/>
            <a:ext cx="551176" cy="52565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76262" y="778720"/>
            <a:ext cx="7617725" cy="920124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>
              <a:spcBef>
                <a:spcPts val="695"/>
              </a:spcBef>
            </a:pPr>
            <a:r>
              <a:rPr lang="en-IN" b="0" i="0" dirty="0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Lorem ipsum </a:t>
            </a:r>
            <a:r>
              <a:rPr lang="en-IN" b="0" i="0" dirty="0" err="1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dolor</a:t>
            </a:r>
            <a:r>
              <a:rPr lang="en-IN" b="0" i="0" dirty="0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 sit </a:t>
            </a:r>
            <a:r>
              <a:rPr lang="en-IN" b="0" i="0" dirty="0" err="1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amet</a:t>
            </a:r>
            <a:r>
              <a:rPr lang="en-IN" b="0" i="0" dirty="0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, </a:t>
            </a:r>
            <a:r>
              <a:rPr lang="en-IN" i="0" dirty="0" err="1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consectetur</a:t>
            </a:r>
            <a:br>
              <a:rPr lang="en-IN" i="0" dirty="0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</a:br>
            <a:r>
              <a:rPr lang="en-IN" sz="1400" spc="-5" dirty="0">
                <a:solidFill>
                  <a:srgbClr val="777777"/>
                </a:solidFill>
                <a:latin typeface="Arial"/>
                <a:cs typeface="Arial"/>
              </a:rPr>
              <a:t>Lorem Ipsum </a:t>
            </a:r>
            <a:r>
              <a:rPr lang="en-IN" sz="1400" spc="-5" dirty="0" err="1">
                <a:solidFill>
                  <a:srgbClr val="777777"/>
                </a:solidFill>
                <a:latin typeface="Arial"/>
                <a:cs typeface="Arial"/>
              </a:rPr>
              <a:t>Dolor</a:t>
            </a:r>
            <a:r>
              <a:rPr lang="en-IN" sz="1400" spc="-5" dirty="0">
                <a:solidFill>
                  <a:srgbClr val="777777"/>
                </a:solidFill>
                <a:latin typeface="Arial"/>
                <a:cs typeface="Arial"/>
              </a:rPr>
              <a:t> Set </a:t>
            </a:r>
            <a:r>
              <a:rPr lang="en-IN" sz="1400" spc="-5" dirty="0" err="1">
                <a:solidFill>
                  <a:srgbClr val="777777"/>
                </a:solidFill>
                <a:latin typeface="Arial"/>
                <a:cs typeface="Arial"/>
              </a:rPr>
              <a:t>Amet</a:t>
            </a:r>
            <a:br>
              <a:rPr lang="en-IN" sz="900" dirty="0">
                <a:latin typeface="Arial"/>
                <a:cs typeface="Arial"/>
              </a:rPr>
            </a:br>
            <a:endParaRPr sz="1400" dirty="0"/>
          </a:p>
        </p:txBody>
      </p:sp>
      <p:sp>
        <p:nvSpPr>
          <p:cNvPr id="4" name="object 4"/>
          <p:cNvSpPr/>
          <p:nvPr/>
        </p:nvSpPr>
        <p:spPr>
          <a:xfrm>
            <a:off x="0" y="826660"/>
            <a:ext cx="296545" cy="582295"/>
          </a:xfrm>
          <a:custGeom>
            <a:avLst/>
            <a:gdLst/>
            <a:ahLst/>
            <a:cxnLst/>
            <a:rect l="l" t="t" r="r" b="b"/>
            <a:pathLst>
              <a:path w="296545" h="582294">
                <a:moveTo>
                  <a:pt x="146079" y="0"/>
                </a:moveTo>
                <a:lnTo>
                  <a:pt x="98609" y="7657"/>
                </a:lnTo>
                <a:lnTo>
                  <a:pt x="57380" y="28979"/>
                </a:lnTo>
                <a:lnTo>
                  <a:pt x="24868" y="61491"/>
                </a:lnTo>
                <a:lnTo>
                  <a:pt x="3546" y="102720"/>
                </a:lnTo>
                <a:lnTo>
                  <a:pt x="0" y="124704"/>
                </a:lnTo>
                <a:lnTo>
                  <a:pt x="0" y="457234"/>
                </a:lnTo>
                <a:lnTo>
                  <a:pt x="24868" y="520447"/>
                </a:lnTo>
                <a:lnTo>
                  <a:pt x="57380" y="552960"/>
                </a:lnTo>
                <a:lnTo>
                  <a:pt x="98609" y="574282"/>
                </a:lnTo>
                <a:lnTo>
                  <a:pt x="146079" y="581939"/>
                </a:lnTo>
                <a:lnTo>
                  <a:pt x="193549" y="574282"/>
                </a:lnTo>
                <a:lnTo>
                  <a:pt x="234777" y="552960"/>
                </a:lnTo>
                <a:lnTo>
                  <a:pt x="267290" y="520447"/>
                </a:lnTo>
                <a:lnTo>
                  <a:pt x="288612" y="479219"/>
                </a:lnTo>
                <a:lnTo>
                  <a:pt x="296269" y="431749"/>
                </a:lnTo>
                <a:lnTo>
                  <a:pt x="296269" y="150190"/>
                </a:lnTo>
                <a:lnTo>
                  <a:pt x="288612" y="102720"/>
                </a:lnTo>
                <a:lnTo>
                  <a:pt x="267290" y="61491"/>
                </a:lnTo>
                <a:lnTo>
                  <a:pt x="234777" y="28979"/>
                </a:lnTo>
                <a:lnTo>
                  <a:pt x="193549" y="7657"/>
                </a:lnTo>
                <a:lnTo>
                  <a:pt x="146079" y="0"/>
                </a:lnTo>
                <a:close/>
              </a:path>
            </a:pathLst>
          </a:custGeom>
          <a:solidFill>
            <a:srgbClr val="7A5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4796152" y="1804663"/>
            <a:ext cx="6767830" cy="4779645"/>
            <a:chOff x="4796152" y="1804663"/>
            <a:chExt cx="6767830" cy="4779645"/>
          </a:xfrm>
        </p:grpSpPr>
        <p:sp>
          <p:nvSpPr>
            <p:cNvPr id="7" name="object 7"/>
            <p:cNvSpPr/>
            <p:nvPr/>
          </p:nvSpPr>
          <p:spPr>
            <a:xfrm>
              <a:off x="4796155" y="2346858"/>
              <a:ext cx="6767830" cy="4237355"/>
            </a:xfrm>
            <a:custGeom>
              <a:avLst/>
              <a:gdLst/>
              <a:ahLst/>
              <a:cxnLst/>
              <a:rect l="l" t="t" r="r" b="b"/>
              <a:pathLst>
                <a:path w="6767830" h="4237355">
                  <a:moveTo>
                    <a:pt x="1890064" y="118033"/>
                  </a:moveTo>
                  <a:lnTo>
                    <a:pt x="1880781" y="72085"/>
                  </a:lnTo>
                  <a:lnTo>
                    <a:pt x="1855482" y="34569"/>
                  </a:lnTo>
                  <a:lnTo>
                    <a:pt x="1817966" y="9271"/>
                  </a:lnTo>
                  <a:lnTo>
                    <a:pt x="1772031" y="0"/>
                  </a:lnTo>
                  <a:lnTo>
                    <a:pt x="118033" y="0"/>
                  </a:lnTo>
                  <a:lnTo>
                    <a:pt x="72085" y="9271"/>
                  </a:lnTo>
                  <a:lnTo>
                    <a:pt x="34569" y="34569"/>
                  </a:lnTo>
                  <a:lnTo>
                    <a:pt x="9271" y="72085"/>
                  </a:lnTo>
                  <a:lnTo>
                    <a:pt x="0" y="118033"/>
                  </a:lnTo>
                  <a:lnTo>
                    <a:pt x="0" y="2439454"/>
                  </a:lnTo>
                  <a:lnTo>
                    <a:pt x="9271" y="2485402"/>
                  </a:lnTo>
                  <a:lnTo>
                    <a:pt x="34569" y="2522918"/>
                  </a:lnTo>
                  <a:lnTo>
                    <a:pt x="72085" y="2548217"/>
                  </a:lnTo>
                  <a:lnTo>
                    <a:pt x="118033" y="2557488"/>
                  </a:lnTo>
                  <a:lnTo>
                    <a:pt x="1772031" y="2557488"/>
                  </a:lnTo>
                  <a:lnTo>
                    <a:pt x="1817966" y="2548217"/>
                  </a:lnTo>
                  <a:lnTo>
                    <a:pt x="1855482" y="2522918"/>
                  </a:lnTo>
                  <a:lnTo>
                    <a:pt x="1880781" y="2485402"/>
                  </a:lnTo>
                  <a:lnTo>
                    <a:pt x="1890064" y="2439454"/>
                  </a:lnTo>
                  <a:lnTo>
                    <a:pt x="1890064" y="118033"/>
                  </a:lnTo>
                  <a:close/>
                </a:path>
                <a:path w="6767830" h="4237355">
                  <a:moveTo>
                    <a:pt x="6767525" y="1954720"/>
                  </a:moveTo>
                  <a:lnTo>
                    <a:pt x="6761442" y="1909445"/>
                  </a:lnTo>
                  <a:lnTo>
                    <a:pt x="6744271" y="1868766"/>
                  </a:lnTo>
                  <a:lnTo>
                    <a:pt x="6717639" y="1834299"/>
                  </a:lnTo>
                  <a:lnTo>
                    <a:pt x="6683172" y="1807667"/>
                  </a:lnTo>
                  <a:lnTo>
                    <a:pt x="6642494" y="1790496"/>
                  </a:lnTo>
                  <a:lnTo>
                    <a:pt x="6597218" y="1784413"/>
                  </a:lnTo>
                  <a:lnTo>
                    <a:pt x="2379535" y="1784413"/>
                  </a:lnTo>
                  <a:lnTo>
                    <a:pt x="2334260" y="1790496"/>
                  </a:lnTo>
                  <a:lnTo>
                    <a:pt x="2293582" y="1807667"/>
                  </a:lnTo>
                  <a:lnTo>
                    <a:pt x="2259114" y="1834299"/>
                  </a:lnTo>
                  <a:lnTo>
                    <a:pt x="2232482" y="1868766"/>
                  </a:lnTo>
                  <a:lnTo>
                    <a:pt x="2215311" y="1909445"/>
                  </a:lnTo>
                  <a:lnTo>
                    <a:pt x="2209228" y="1954720"/>
                  </a:lnTo>
                  <a:lnTo>
                    <a:pt x="2209228" y="4066819"/>
                  </a:lnTo>
                  <a:lnTo>
                    <a:pt x="2215311" y="4112095"/>
                  </a:lnTo>
                  <a:lnTo>
                    <a:pt x="2232482" y="4152773"/>
                  </a:lnTo>
                  <a:lnTo>
                    <a:pt x="2259114" y="4187240"/>
                  </a:lnTo>
                  <a:lnTo>
                    <a:pt x="2293582" y="4213872"/>
                  </a:lnTo>
                  <a:lnTo>
                    <a:pt x="2334260" y="4231043"/>
                  </a:lnTo>
                  <a:lnTo>
                    <a:pt x="2379535" y="4237126"/>
                  </a:lnTo>
                  <a:lnTo>
                    <a:pt x="6597218" y="4237126"/>
                  </a:lnTo>
                  <a:lnTo>
                    <a:pt x="6642494" y="4231043"/>
                  </a:lnTo>
                  <a:lnTo>
                    <a:pt x="6683172" y="4213872"/>
                  </a:lnTo>
                  <a:lnTo>
                    <a:pt x="6717639" y="4187240"/>
                  </a:lnTo>
                  <a:lnTo>
                    <a:pt x="6744271" y="4152773"/>
                  </a:lnTo>
                  <a:lnTo>
                    <a:pt x="6761442" y="4112095"/>
                  </a:lnTo>
                  <a:lnTo>
                    <a:pt x="6767525" y="4066819"/>
                  </a:lnTo>
                  <a:lnTo>
                    <a:pt x="6767525" y="1954720"/>
                  </a:lnTo>
                  <a:close/>
                </a:path>
              </a:pathLst>
            </a:custGeom>
            <a:solidFill>
              <a:srgbClr val="7A5FE7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96152" y="1804663"/>
              <a:ext cx="1349375" cy="307975"/>
            </a:xfrm>
            <a:custGeom>
              <a:avLst/>
              <a:gdLst/>
              <a:ahLst/>
              <a:cxnLst/>
              <a:rect l="l" t="t" r="r" b="b"/>
              <a:pathLst>
                <a:path w="1349375" h="307975">
                  <a:moveTo>
                    <a:pt x="1261300" y="0"/>
                  </a:moveTo>
                  <a:lnTo>
                    <a:pt x="87477" y="0"/>
                  </a:lnTo>
                  <a:lnTo>
                    <a:pt x="53428" y="6874"/>
                  </a:lnTo>
                  <a:lnTo>
                    <a:pt x="25622" y="25622"/>
                  </a:lnTo>
                  <a:lnTo>
                    <a:pt x="6874" y="53428"/>
                  </a:lnTo>
                  <a:lnTo>
                    <a:pt x="0" y="87477"/>
                  </a:lnTo>
                  <a:lnTo>
                    <a:pt x="0" y="220205"/>
                  </a:lnTo>
                  <a:lnTo>
                    <a:pt x="6874" y="254254"/>
                  </a:lnTo>
                  <a:lnTo>
                    <a:pt x="25622" y="282060"/>
                  </a:lnTo>
                  <a:lnTo>
                    <a:pt x="53428" y="300808"/>
                  </a:lnTo>
                  <a:lnTo>
                    <a:pt x="87477" y="307682"/>
                  </a:lnTo>
                  <a:lnTo>
                    <a:pt x="1261300" y="307682"/>
                  </a:lnTo>
                  <a:lnTo>
                    <a:pt x="1295349" y="300808"/>
                  </a:lnTo>
                  <a:lnTo>
                    <a:pt x="1323155" y="282060"/>
                  </a:lnTo>
                  <a:lnTo>
                    <a:pt x="1341903" y="254254"/>
                  </a:lnTo>
                  <a:lnTo>
                    <a:pt x="1348778" y="220205"/>
                  </a:lnTo>
                  <a:lnTo>
                    <a:pt x="1348778" y="87477"/>
                  </a:lnTo>
                  <a:lnTo>
                    <a:pt x="1341903" y="53428"/>
                  </a:lnTo>
                  <a:lnTo>
                    <a:pt x="1323155" y="25622"/>
                  </a:lnTo>
                  <a:lnTo>
                    <a:pt x="1295349" y="6874"/>
                  </a:lnTo>
                  <a:lnTo>
                    <a:pt x="1261300" y="0"/>
                  </a:lnTo>
                  <a:close/>
                </a:path>
              </a:pathLst>
            </a:custGeom>
            <a:solidFill>
              <a:srgbClr val="F78A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374449" y="2557843"/>
              <a:ext cx="791845" cy="237490"/>
            </a:xfrm>
            <a:custGeom>
              <a:avLst/>
              <a:gdLst/>
              <a:ahLst/>
              <a:cxnLst/>
              <a:rect l="l" t="t" r="r" b="b"/>
              <a:pathLst>
                <a:path w="791845" h="237489">
                  <a:moveTo>
                    <a:pt x="703973" y="0"/>
                  </a:moveTo>
                  <a:lnTo>
                    <a:pt x="87477" y="0"/>
                  </a:lnTo>
                  <a:lnTo>
                    <a:pt x="53428" y="6874"/>
                  </a:lnTo>
                  <a:lnTo>
                    <a:pt x="25622" y="25622"/>
                  </a:lnTo>
                  <a:lnTo>
                    <a:pt x="6874" y="53428"/>
                  </a:lnTo>
                  <a:lnTo>
                    <a:pt x="0" y="87477"/>
                  </a:lnTo>
                  <a:lnTo>
                    <a:pt x="0" y="149948"/>
                  </a:lnTo>
                  <a:lnTo>
                    <a:pt x="6874" y="183998"/>
                  </a:lnTo>
                  <a:lnTo>
                    <a:pt x="25622" y="211804"/>
                  </a:lnTo>
                  <a:lnTo>
                    <a:pt x="53428" y="230551"/>
                  </a:lnTo>
                  <a:lnTo>
                    <a:pt x="87477" y="237426"/>
                  </a:lnTo>
                  <a:lnTo>
                    <a:pt x="703973" y="237426"/>
                  </a:lnTo>
                  <a:lnTo>
                    <a:pt x="738023" y="230551"/>
                  </a:lnTo>
                  <a:lnTo>
                    <a:pt x="765829" y="211804"/>
                  </a:lnTo>
                  <a:lnTo>
                    <a:pt x="784576" y="183998"/>
                  </a:lnTo>
                  <a:lnTo>
                    <a:pt x="791451" y="149948"/>
                  </a:lnTo>
                  <a:lnTo>
                    <a:pt x="791451" y="87477"/>
                  </a:lnTo>
                  <a:lnTo>
                    <a:pt x="784576" y="53428"/>
                  </a:lnTo>
                  <a:lnTo>
                    <a:pt x="765829" y="25622"/>
                  </a:lnTo>
                  <a:lnTo>
                    <a:pt x="738023" y="6874"/>
                  </a:lnTo>
                  <a:lnTo>
                    <a:pt x="70397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4853818" y="1871427"/>
            <a:ext cx="1137285" cy="150682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indent="160020">
              <a:lnSpc>
                <a:spcPts val="900"/>
              </a:lnSpc>
              <a:spcBef>
                <a:spcPts val="275"/>
              </a:spcBef>
            </a:pPr>
            <a:r>
              <a:rPr lang="en-IN" sz="900" spc="-10" dirty="0">
                <a:solidFill>
                  <a:srgbClr val="FFFFFF"/>
                </a:solidFill>
                <a:latin typeface="Arial"/>
                <a:cs typeface="Arial"/>
              </a:rPr>
              <a:t>Lorem Ipsum </a:t>
            </a:r>
            <a:r>
              <a:rPr lang="en-IN" sz="900" spc="-10" dirty="0" err="1">
                <a:solidFill>
                  <a:srgbClr val="FFFFFF"/>
                </a:solidFill>
                <a:latin typeface="Arial"/>
                <a:cs typeface="Arial"/>
              </a:rPr>
              <a:t>Dolor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686223" y="1804663"/>
            <a:ext cx="1349375" cy="307975"/>
          </a:xfrm>
          <a:custGeom>
            <a:avLst/>
            <a:gdLst/>
            <a:ahLst/>
            <a:cxnLst/>
            <a:rect l="l" t="t" r="r" b="b"/>
            <a:pathLst>
              <a:path w="1349375" h="307975">
                <a:moveTo>
                  <a:pt x="1261300" y="0"/>
                </a:moveTo>
                <a:lnTo>
                  <a:pt x="87477" y="0"/>
                </a:lnTo>
                <a:lnTo>
                  <a:pt x="53428" y="6874"/>
                </a:lnTo>
                <a:lnTo>
                  <a:pt x="25622" y="25622"/>
                </a:lnTo>
                <a:lnTo>
                  <a:pt x="6874" y="53428"/>
                </a:lnTo>
                <a:lnTo>
                  <a:pt x="0" y="87477"/>
                </a:lnTo>
                <a:lnTo>
                  <a:pt x="0" y="220205"/>
                </a:lnTo>
                <a:lnTo>
                  <a:pt x="6874" y="254254"/>
                </a:lnTo>
                <a:lnTo>
                  <a:pt x="25622" y="282060"/>
                </a:lnTo>
                <a:lnTo>
                  <a:pt x="53428" y="300808"/>
                </a:lnTo>
                <a:lnTo>
                  <a:pt x="87477" y="307682"/>
                </a:lnTo>
                <a:lnTo>
                  <a:pt x="1261300" y="307682"/>
                </a:lnTo>
                <a:lnTo>
                  <a:pt x="1295349" y="300808"/>
                </a:lnTo>
                <a:lnTo>
                  <a:pt x="1323155" y="282060"/>
                </a:lnTo>
                <a:lnTo>
                  <a:pt x="1341903" y="254254"/>
                </a:lnTo>
                <a:lnTo>
                  <a:pt x="1348778" y="220205"/>
                </a:lnTo>
                <a:lnTo>
                  <a:pt x="1348778" y="87477"/>
                </a:lnTo>
                <a:lnTo>
                  <a:pt x="1341903" y="53428"/>
                </a:lnTo>
                <a:lnTo>
                  <a:pt x="1323155" y="25622"/>
                </a:lnTo>
                <a:lnTo>
                  <a:pt x="1295349" y="6874"/>
                </a:lnTo>
                <a:lnTo>
                  <a:pt x="1261300" y="0"/>
                </a:lnTo>
                <a:close/>
              </a:path>
            </a:pathLst>
          </a:custGeom>
          <a:solidFill>
            <a:srgbClr val="17D5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6721341" y="1842552"/>
            <a:ext cx="1278255" cy="150682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indent="160020">
              <a:lnSpc>
                <a:spcPts val="900"/>
              </a:lnSpc>
              <a:spcBef>
                <a:spcPts val="275"/>
              </a:spcBef>
            </a:pPr>
            <a:r>
              <a:rPr lang="en-IN" sz="900" spc="-10" dirty="0">
                <a:solidFill>
                  <a:srgbClr val="FFFFFF"/>
                </a:solidFill>
                <a:latin typeface="Arial"/>
                <a:cs typeface="Arial"/>
              </a:rPr>
              <a:t>Lorem Ipsum </a:t>
            </a:r>
            <a:r>
              <a:rPr lang="en-IN" sz="900" spc="-10" dirty="0" err="1">
                <a:solidFill>
                  <a:srgbClr val="FFFFFF"/>
                </a:solidFill>
                <a:latin typeface="Arial"/>
                <a:cs typeface="Arial"/>
              </a:rPr>
              <a:t>Dolor</a:t>
            </a:r>
            <a:endParaRPr lang="en-IN" sz="900" dirty="0">
              <a:latin typeface="Arial"/>
              <a:cs typeface="Arial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4798240" y="5371124"/>
            <a:ext cx="1349375" cy="1190625"/>
            <a:chOff x="4798240" y="5371124"/>
            <a:chExt cx="1349375" cy="1190625"/>
          </a:xfrm>
        </p:grpSpPr>
        <p:sp>
          <p:nvSpPr>
            <p:cNvPr id="23" name="object 23"/>
            <p:cNvSpPr/>
            <p:nvPr/>
          </p:nvSpPr>
          <p:spPr>
            <a:xfrm>
              <a:off x="4798240" y="5371124"/>
              <a:ext cx="1349375" cy="307975"/>
            </a:xfrm>
            <a:custGeom>
              <a:avLst/>
              <a:gdLst/>
              <a:ahLst/>
              <a:cxnLst/>
              <a:rect l="l" t="t" r="r" b="b"/>
              <a:pathLst>
                <a:path w="1349375" h="307975">
                  <a:moveTo>
                    <a:pt x="1261300" y="0"/>
                  </a:moveTo>
                  <a:lnTo>
                    <a:pt x="87477" y="0"/>
                  </a:lnTo>
                  <a:lnTo>
                    <a:pt x="53428" y="6874"/>
                  </a:lnTo>
                  <a:lnTo>
                    <a:pt x="25622" y="25622"/>
                  </a:lnTo>
                  <a:lnTo>
                    <a:pt x="6874" y="53428"/>
                  </a:lnTo>
                  <a:lnTo>
                    <a:pt x="0" y="87477"/>
                  </a:lnTo>
                  <a:lnTo>
                    <a:pt x="0" y="220205"/>
                  </a:lnTo>
                  <a:lnTo>
                    <a:pt x="6874" y="254254"/>
                  </a:lnTo>
                  <a:lnTo>
                    <a:pt x="25622" y="282060"/>
                  </a:lnTo>
                  <a:lnTo>
                    <a:pt x="53428" y="300808"/>
                  </a:lnTo>
                  <a:lnTo>
                    <a:pt x="87477" y="307682"/>
                  </a:lnTo>
                  <a:lnTo>
                    <a:pt x="1261300" y="307682"/>
                  </a:lnTo>
                  <a:lnTo>
                    <a:pt x="1295349" y="300808"/>
                  </a:lnTo>
                  <a:lnTo>
                    <a:pt x="1323155" y="282060"/>
                  </a:lnTo>
                  <a:lnTo>
                    <a:pt x="1341903" y="254254"/>
                  </a:lnTo>
                  <a:lnTo>
                    <a:pt x="1348778" y="220205"/>
                  </a:lnTo>
                  <a:lnTo>
                    <a:pt x="1348778" y="87477"/>
                  </a:lnTo>
                  <a:lnTo>
                    <a:pt x="1341903" y="53428"/>
                  </a:lnTo>
                  <a:lnTo>
                    <a:pt x="1323155" y="25622"/>
                  </a:lnTo>
                  <a:lnTo>
                    <a:pt x="1295349" y="6874"/>
                  </a:lnTo>
                  <a:lnTo>
                    <a:pt x="1261300" y="0"/>
                  </a:lnTo>
                  <a:close/>
                </a:path>
              </a:pathLst>
            </a:custGeom>
            <a:solidFill>
              <a:srgbClr val="F437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798240" y="5812445"/>
              <a:ext cx="1349375" cy="307975"/>
            </a:xfrm>
            <a:custGeom>
              <a:avLst/>
              <a:gdLst/>
              <a:ahLst/>
              <a:cxnLst/>
              <a:rect l="l" t="t" r="r" b="b"/>
              <a:pathLst>
                <a:path w="1349375" h="307975">
                  <a:moveTo>
                    <a:pt x="1261300" y="0"/>
                  </a:moveTo>
                  <a:lnTo>
                    <a:pt x="87477" y="0"/>
                  </a:lnTo>
                  <a:lnTo>
                    <a:pt x="53428" y="6874"/>
                  </a:lnTo>
                  <a:lnTo>
                    <a:pt x="25622" y="25622"/>
                  </a:lnTo>
                  <a:lnTo>
                    <a:pt x="6874" y="53428"/>
                  </a:lnTo>
                  <a:lnTo>
                    <a:pt x="0" y="87477"/>
                  </a:lnTo>
                  <a:lnTo>
                    <a:pt x="0" y="220205"/>
                  </a:lnTo>
                  <a:lnTo>
                    <a:pt x="6874" y="254254"/>
                  </a:lnTo>
                  <a:lnTo>
                    <a:pt x="25622" y="282060"/>
                  </a:lnTo>
                  <a:lnTo>
                    <a:pt x="53428" y="300808"/>
                  </a:lnTo>
                  <a:lnTo>
                    <a:pt x="87477" y="307682"/>
                  </a:lnTo>
                  <a:lnTo>
                    <a:pt x="1261300" y="307682"/>
                  </a:lnTo>
                  <a:lnTo>
                    <a:pt x="1295349" y="300808"/>
                  </a:lnTo>
                  <a:lnTo>
                    <a:pt x="1323155" y="282060"/>
                  </a:lnTo>
                  <a:lnTo>
                    <a:pt x="1341903" y="254254"/>
                  </a:lnTo>
                  <a:lnTo>
                    <a:pt x="1348778" y="220205"/>
                  </a:lnTo>
                  <a:lnTo>
                    <a:pt x="1348778" y="87477"/>
                  </a:lnTo>
                  <a:lnTo>
                    <a:pt x="1341903" y="53428"/>
                  </a:lnTo>
                  <a:lnTo>
                    <a:pt x="1323155" y="25622"/>
                  </a:lnTo>
                  <a:lnTo>
                    <a:pt x="1295349" y="6874"/>
                  </a:lnTo>
                  <a:lnTo>
                    <a:pt x="1261300" y="0"/>
                  </a:lnTo>
                  <a:close/>
                </a:path>
              </a:pathLst>
            </a:custGeom>
            <a:solidFill>
              <a:srgbClr val="F78A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798240" y="6253765"/>
              <a:ext cx="1349375" cy="307975"/>
            </a:xfrm>
            <a:custGeom>
              <a:avLst/>
              <a:gdLst/>
              <a:ahLst/>
              <a:cxnLst/>
              <a:rect l="l" t="t" r="r" b="b"/>
              <a:pathLst>
                <a:path w="1349375" h="307975">
                  <a:moveTo>
                    <a:pt x="1261300" y="0"/>
                  </a:moveTo>
                  <a:lnTo>
                    <a:pt x="87477" y="0"/>
                  </a:lnTo>
                  <a:lnTo>
                    <a:pt x="53428" y="6874"/>
                  </a:lnTo>
                  <a:lnTo>
                    <a:pt x="25622" y="25622"/>
                  </a:lnTo>
                  <a:lnTo>
                    <a:pt x="6874" y="53428"/>
                  </a:lnTo>
                  <a:lnTo>
                    <a:pt x="0" y="87477"/>
                  </a:lnTo>
                  <a:lnTo>
                    <a:pt x="0" y="220205"/>
                  </a:lnTo>
                  <a:lnTo>
                    <a:pt x="6874" y="254254"/>
                  </a:lnTo>
                  <a:lnTo>
                    <a:pt x="25622" y="282060"/>
                  </a:lnTo>
                  <a:lnTo>
                    <a:pt x="53428" y="300808"/>
                  </a:lnTo>
                  <a:lnTo>
                    <a:pt x="87477" y="307682"/>
                  </a:lnTo>
                  <a:lnTo>
                    <a:pt x="1261300" y="307682"/>
                  </a:lnTo>
                  <a:lnTo>
                    <a:pt x="1295349" y="300808"/>
                  </a:lnTo>
                  <a:lnTo>
                    <a:pt x="1323155" y="282060"/>
                  </a:lnTo>
                  <a:lnTo>
                    <a:pt x="1341903" y="254254"/>
                  </a:lnTo>
                  <a:lnTo>
                    <a:pt x="1348778" y="220205"/>
                  </a:lnTo>
                  <a:lnTo>
                    <a:pt x="1348778" y="87477"/>
                  </a:lnTo>
                  <a:lnTo>
                    <a:pt x="1341903" y="53428"/>
                  </a:lnTo>
                  <a:lnTo>
                    <a:pt x="1323155" y="25622"/>
                  </a:lnTo>
                  <a:lnTo>
                    <a:pt x="1295349" y="6874"/>
                  </a:lnTo>
                  <a:lnTo>
                    <a:pt x="1261300" y="0"/>
                  </a:lnTo>
                  <a:close/>
                </a:path>
              </a:pathLst>
            </a:custGeom>
            <a:solidFill>
              <a:srgbClr val="17D5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5114925" y="5428772"/>
            <a:ext cx="715645" cy="2430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60020">
              <a:lnSpc>
                <a:spcPts val="900"/>
              </a:lnSpc>
              <a:spcBef>
                <a:spcPts val="275"/>
              </a:spcBef>
            </a:pPr>
            <a:r>
              <a:rPr lang="en-IN" sz="900" spc="-10" dirty="0">
                <a:solidFill>
                  <a:srgbClr val="FFFFFF"/>
                </a:solidFill>
                <a:latin typeface="Arial"/>
                <a:cs typeface="Arial"/>
              </a:rPr>
              <a:t>Lorem Ipsum </a:t>
            </a:r>
            <a:r>
              <a:rPr lang="en-IN" sz="900" spc="-10" dirty="0" err="1">
                <a:solidFill>
                  <a:srgbClr val="FFFFFF"/>
                </a:solidFill>
                <a:latin typeface="Arial"/>
                <a:cs typeface="Arial"/>
              </a:rPr>
              <a:t>Dolor</a:t>
            </a:r>
            <a:endParaRPr lang="en-IN" sz="900" dirty="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862702" y="5886102"/>
            <a:ext cx="1153087" cy="150682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indent="160020">
              <a:lnSpc>
                <a:spcPts val="900"/>
              </a:lnSpc>
              <a:spcBef>
                <a:spcPts val="275"/>
              </a:spcBef>
            </a:pPr>
            <a:r>
              <a:rPr lang="en-IN" sz="900" spc="-10" dirty="0">
                <a:solidFill>
                  <a:srgbClr val="FFFFFF"/>
                </a:solidFill>
                <a:latin typeface="Arial"/>
                <a:cs typeface="Arial"/>
              </a:rPr>
              <a:t>Lorem Ipsum </a:t>
            </a:r>
            <a:r>
              <a:rPr lang="en-IN" sz="900" spc="-10" dirty="0" err="1">
                <a:solidFill>
                  <a:srgbClr val="FFFFFF"/>
                </a:solidFill>
                <a:latin typeface="Arial"/>
                <a:cs typeface="Arial"/>
              </a:rPr>
              <a:t>Dolor</a:t>
            </a:r>
            <a:endParaRPr lang="en-IN" sz="900" dirty="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895408" y="6340270"/>
            <a:ext cx="1139631" cy="12759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60020">
              <a:lnSpc>
                <a:spcPts val="900"/>
              </a:lnSpc>
              <a:spcBef>
                <a:spcPts val="275"/>
              </a:spcBef>
            </a:pPr>
            <a:r>
              <a:rPr lang="en-IN" sz="900" spc="-10" dirty="0">
                <a:solidFill>
                  <a:srgbClr val="FFFFFF"/>
                </a:solidFill>
                <a:latin typeface="Arial"/>
                <a:cs typeface="Arial"/>
              </a:rPr>
              <a:t>Lorem Ipsum </a:t>
            </a:r>
            <a:r>
              <a:rPr lang="en-IN" sz="900" spc="-10" dirty="0" err="1">
                <a:solidFill>
                  <a:srgbClr val="FFFFFF"/>
                </a:solidFill>
                <a:latin typeface="Arial"/>
                <a:cs typeface="Arial"/>
              </a:rPr>
              <a:t>Dolor</a:t>
            </a:r>
            <a:endParaRPr lang="en-IN" sz="900" dirty="0">
              <a:latin typeface="Arial"/>
              <a:cs typeface="Arial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6162723" y="1899339"/>
            <a:ext cx="3646804" cy="3355340"/>
            <a:chOff x="6162723" y="1899339"/>
            <a:chExt cx="3646804" cy="3355340"/>
          </a:xfrm>
        </p:grpSpPr>
        <p:sp>
          <p:nvSpPr>
            <p:cNvPr id="30" name="object 30"/>
            <p:cNvSpPr/>
            <p:nvPr/>
          </p:nvSpPr>
          <p:spPr>
            <a:xfrm>
              <a:off x="6165898" y="1958507"/>
              <a:ext cx="464820" cy="0"/>
            </a:xfrm>
            <a:custGeom>
              <a:avLst/>
              <a:gdLst/>
              <a:ahLst/>
              <a:cxnLst/>
              <a:rect l="l" t="t" r="r" b="b"/>
              <a:pathLst>
                <a:path w="464820">
                  <a:moveTo>
                    <a:pt x="0" y="0"/>
                  </a:moveTo>
                  <a:lnTo>
                    <a:pt x="464553" y="0"/>
                  </a:lnTo>
                </a:path>
              </a:pathLst>
            </a:custGeom>
            <a:ln w="6350">
              <a:solidFill>
                <a:srgbClr val="7A5FE7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587353" y="1899339"/>
              <a:ext cx="86360" cy="118745"/>
            </a:xfrm>
            <a:custGeom>
              <a:avLst/>
              <a:gdLst/>
              <a:ahLst/>
              <a:cxnLst/>
              <a:rect l="l" t="t" r="r" b="b"/>
              <a:pathLst>
                <a:path w="86359" h="118744">
                  <a:moveTo>
                    <a:pt x="0" y="0"/>
                  </a:moveTo>
                  <a:lnTo>
                    <a:pt x="0" y="118338"/>
                  </a:lnTo>
                  <a:lnTo>
                    <a:pt x="86194" y="591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5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8848287" y="4294018"/>
              <a:ext cx="960755" cy="960755"/>
            </a:xfrm>
            <a:custGeom>
              <a:avLst/>
              <a:gdLst/>
              <a:ahLst/>
              <a:cxnLst/>
              <a:rect l="l" t="t" r="r" b="b"/>
              <a:pathLst>
                <a:path w="960754" h="960754">
                  <a:moveTo>
                    <a:pt x="480326" y="0"/>
                  </a:moveTo>
                  <a:lnTo>
                    <a:pt x="431216" y="2479"/>
                  </a:lnTo>
                  <a:lnTo>
                    <a:pt x="383523" y="9758"/>
                  </a:lnTo>
                  <a:lnTo>
                    <a:pt x="337492" y="21594"/>
                  </a:lnTo>
                  <a:lnTo>
                    <a:pt x="293361" y="37746"/>
                  </a:lnTo>
                  <a:lnTo>
                    <a:pt x="251374" y="57972"/>
                  </a:lnTo>
                  <a:lnTo>
                    <a:pt x="211771" y="82032"/>
                  </a:lnTo>
                  <a:lnTo>
                    <a:pt x="174794" y="109683"/>
                  </a:lnTo>
                  <a:lnTo>
                    <a:pt x="140684" y="140684"/>
                  </a:lnTo>
                  <a:lnTo>
                    <a:pt x="109683" y="174794"/>
                  </a:lnTo>
                  <a:lnTo>
                    <a:pt x="82032" y="211771"/>
                  </a:lnTo>
                  <a:lnTo>
                    <a:pt x="57972" y="251374"/>
                  </a:lnTo>
                  <a:lnTo>
                    <a:pt x="37746" y="293361"/>
                  </a:lnTo>
                  <a:lnTo>
                    <a:pt x="21594" y="337492"/>
                  </a:lnTo>
                  <a:lnTo>
                    <a:pt x="9758" y="383523"/>
                  </a:lnTo>
                  <a:lnTo>
                    <a:pt x="2479" y="431216"/>
                  </a:lnTo>
                  <a:lnTo>
                    <a:pt x="0" y="480326"/>
                  </a:lnTo>
                  <a:lnTo>
                    <a:pt x="2479" y="529437"/>
                  </a:lnTo>
                  <a:lnTo>
                    <a:pt x="9758" y="577129"/>
                  </a:lnTo>
                  <a:lnTo>
                    <a:pt x="21594" y="623161"/>
                  </a:lnTo>
                  <a:lnTo>
                    <a:pt x="37746" y="667291"/>
                  </a:lnTo>
                  <a:lnTo>
                    <a:pt x="57972" y="709279"/>
                  </a:lnTo>
                  <a:lnTo>
                    <a:pt x="82032" y="748882"/>
                  </a:lnTo>
                  <a:lnTo>
                    <a:pt x="109683" y="785859"/>
                  </a:lnTo>
                  <a:lnTo>
                    <a:pt x="140684" y="819969"/>
                  </a:lnTo>
                  <a:lnTo>
                    <a:pt x="174794" y="850970"/>
                  </a:lnTo>
                  <a:lnTo>
                    <a:pt x="211771" y="878621"/>
                  </a:lnTo>
                  <a:lnTo>
                    <a:pt x="251374" y="902680"/>
                  </a:lnTo>
                  <a:lnTo>
                    <a:pt x="293361" y="922907"/>
                  </a:lnTo>
                  <a:lnTo>
                    <a:pt x="337492" y="939058"/>
                  </a:lnTo>
                  <a:lnTo>
                    <a:pt x="383523" y="950894"/>
                  </a:lnTo>
                  <a:lnTo>
                    <a:pt x="431216" y="958173"/>
                  </a:lnTo>
                  <a:lnTo>
                    <a:pt x="480326" y="960653"/>
                  </a:lnTo>
                  <a:lnTo>
                    <a:pt x="529437" y="958173"/>
                  </a:lnTo>
                  <a:lnTo>
                    <a:pt x="577129" y="950894"/>
                  </a:lnTo>
                  <a:lnTo>
                    <a:pt x="623161" y="939058"/>
                  </a:lnTo>
                  <a:lnTo>
                    <a:pt x="667291" y="922907"/>
                  </a:lnTo>
                  <a:lnTo>
                    <a:pt x="709279" y="902680"/>
                  </a:lnTo>
                  <a:lnTo>
                    <a:pt x="748882" y="878621"/>
                  </a:lnTo>
                  <a:lnTo>
                    <a:pt x="785859" y="850970"/>
                  </a:lnTo>
                  <a:lnTo>
                    <a:pt x="819969" y="819969"/>
                  </a:lnTo>
                  <a:lnTo>
                    <a:pt x="850970" y="785859"/>
                  </a:lnTo>
                  <a:lnTo>
                    <a:pt x="878621" y="748882"/>
                  </a:lnTo>
                  <a:lnTo>
                    <a:pt x="902680" y="709279"/>
                  </a:lnTo>
                  <a:lnTo>
                    <a:pt x="922907" y="667291"/>
                  </a:lnTo>
                  <a:lnTo>
                    <a:pt x="939058" y="623161"/>
                  </a:lnTo>
                  <a:lnTo>
                    <a:pt x="950894" y="577129"/>
                  </a:lnTo>
                  <a:lnTo>
                    <a:pt x="958173" y="529437"/>
                  </a:lnTo>
                  <a:lnTo>
                    <a:pt x="960653" y="480326"/>
                  </a:lnTo>
                  <a:lnTo>
                    <a:pt x="958173" y="431216"/>
                  </a:lnTo>
                  <a:lnTo>
                    <a:pt x="950894" y="383523"/>
                  </a:lnTo>
                  <a:lnTo>
                    <a:pt x="939058" y="337492"/>
                  </a:lnTo>
                  <a:lnTo>
                    <a:pt x="922907" y="293361"/>
                  </a:lnTo>
                  <a:lnTo>
                    <a:pt x="902680" y="251374"/>
                  </a:lnTo>
                  <a:lnTo>
                    <a:pt x="878621" y="211771"/>
                  </a:lnTo>
                  <a:lnTo>
                    <a:pt x="850970" y="174794"/>
                  </a:lnTo>
                  <a:lnTo>
                    <a:pt x="819969" y="140684"/>
                  </a:lnTo>
                  <a:lnTo>
                    <a:pt x="785859" y="109683"/>
                  </a:lnTo>
                  <a:lnTo>
                    <a:pt x="748882" y="82032"/>
                  </a:lnTo>
                  <a:lnTo>
                    <a:pt x="709279" y="57972"/>
                  </a:lnTo>
                  <a:lnTo>
                    <a:pt x="667291" y="37746"/>
                  </a:lnTo>
                  <a:lnTo>
                    <a:pt x="623161" y="21594"/>
                  </a:lnTo>
                  <a:lnTo>
                    <a:pt x="577129" y="9758"/>
                  </a:lnTo>
                  <a:lnTo>
                    <a:pt x="529437" y="2479"/>
                  </a:lnTo>
                  <a:lnTo>
                    <a:pt x="480326" y="0"/>
                  </a:lnTo>
                  <a:close/>
                </a:path>
              </a:pathLst>
            </a:custGeom>
            <a:solidFill>
              <a:srgbClr val="E140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9053314" y="4538533"/>
            <a:ext cx="550545" cy="4533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3189" marR="5080" indent="-111125" algn="ctr">
              <a:lnSpc>
                <a:spcPct val="100000"/>
              </a:lnSpc>
              <a:spcBef>
                <a:spcPts val="95"/>
              </a:spcBef>
            </a:pPr>
            <a:r>
              <a:rPr lang="en-IN" sz="900" b="1" spc="-10" dirty="0">
                <a:solidFill>
                  <a:srgbClr val="FFFFFF"/>
                </a:solidFill>
                <a:latin typeface="Arial"/>
                <a:cs typeface="Arial"/>
              </a:rPr>
              <a:t>Lorem</a:t>
            </a:r>
          </a:p>
          <a:p>
            <a:pPr marL="123189" marR="5080" indent="-111125" algn="ctr">
              <a:lnSpc>
                <a:spcPct val="100000"/>
              </a:lnSpc>
              <a:spcBef>
                <a:spcPts val="95"/>
              </a:spcBef>
            </a:pPr>
            <a:r>
              <a:rPr lang="en-IN" sz="900" b="1" spc="-10" dirty="0">
                <a:solidFill>
                  <a:srgbClr val="FFFFFF"/>
                </a:solidFill>
                <a:latin typeface="Arial"/>
                <a:cs typeface="Arial"/>
              </a:rPr>
              <a:t>Ipsum</a:t>
            </a:r>
          </a:p>
          <a:p>
            <a:pPr marL="123189" marR="5080" indent="-111125" algn="ctr">
              <a:lnSpc>
                <a:spcPct val="100000"/>
              </a:lnSpc>
              <a:spcBef>
                <a:spcPts val="95"/>
              </a:spcBef>
            </a:pPr>
            <a:r>
              <a:rPr lang="en-IN" sz="900" b="1" spc="-10" dirty="0" err="1">
                <a:solidFill>
                  <a:srgbClr val="FFFFFF"/>
                </a:solidFill>
                <a:latin typeface="Arial"/>
                <a:cs typeface="Arial"/>
              </a:rPr>
              <a:t>Dolor</a:t>
            </a:r>
            <a:r>
              <a:rPr lang="en-IN" sz="900" b="1" spc="-10" dirty="0">
                <a:solidFill>
                  <a:srgbClr val="FFFFFF"/>
                </a:solidFill>
                <a:latin typeface="Arial"/>
                <a:cs typeface="Arial"/>
              </a:rPr>
              <a:t> Set</a:t>
            </a:r>
            <a:endParaRPr lang="en-IN" sz="900" dirty="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0250192" y="5461951"/>
            <a:ext cx="960755" cy="960755"/>
          </a:xfrm>
          <a:custGeom>
            <a:avLst/>
            <a:gdLst/>
            <a:ahLst/>
            <a:cxnLst/>
            <a:rect l="l" t="t" r="r" b="b"/>
            <a:pathLst>
              <a:path w="960754" h="960754">
                <a:moveTo>
                  <a:pt x="480326" y="0"/>
                </a:moveTo>
                <a:lnTo>
                  <a:pt x="431216" y="2479"/>
                </a:lnTo>
                <a:lnTo>
                  <a:pt x="383523" y="9758"/>
                </a:lnTo>
                <a:lnTo>
                  <a:pt x="337492" y="21594"/>
                </a:lnTo>
                <a:lnTo>
                  <a:pt x="293361" y="37746"/>
                </a:lnTo>
                <a:lnTo>
                  <a:pt x="251374" y="57972"/>
                </a:lnTo>
                <a:lnTo>
                  <a:pt x="211771" y="82032"/>
                </a:lnTo>
                <a:lnTo>
                  <a:pt x="174794" y="109683"/>
                </a:lnTo>
                <a:lnTo>
                  <a:pt x="140684" y="140684"/>
                </a:lnTo>
                <a:lnTo>
                  <a:pt x="109683" y="174794"/>
                </a:lnTo>
                <a:lnTo>
                  <a:pt x="82032" y="211771"/>
                </a:lnTo>
                <a:lnTo>
                  <a:pt x="57972" y="251374"/>
                </a:lnTo>
                <a:lnTo>
                  <a:pt x="37746" y="293361"/>
                </a:lnTo>
                <a:lnTo>
                  <a:pt x="21594" y="337492"/>
                </a:lnTo>
                <a:lnTo>
                  <a:pt x="9758" y="383523"/>
                </a:lnTo>
                <a:lnTo>
                  <a:pt x="2479" y="431216"/>
                </a:lnTo>
                <a:lnTo>
                  <a:pt x="0" y="480326"/>
                </a:lnTo>
                <a:lnTo>
                  <a:pt x="2479" y="529437"/>
                </a:lnTo>
                <a:lnTo>
                  <a:pt x="9758" y="577129"/>
                </a:lnTo>
                <a:lnTo>
                  <a:pt x="21594" y="623161"/>
                </a:lnTo>
                <a:lnTo>
                  <a:pt x="37746" y="667291"/>
                </a:lnTo>
                <a:lnTo>
                  <a:pt x="57972" y="709279"/>
                </a:lnTo>
                <a:lnTo>
                  <a:pt x="82032" y="748882"/>
                </a:lnTo>
                <a:lnTo>
                  <a:pt x="109683" y="785859"/>
                </a:lnTo>
                <a:lnTo>
                  <a:pt x="140684" y="819969"/>
                </a:lnTo>
                <a:lnTo>
                  <a:pt x="174794" y="850970"/>
                </a:lnTo>
                <a:lnTo>
                  <a:pt x="211771" y="878621"/>
                </a:lnTo>
                <a:lnTo>
                  <a:pt x="251374" y="902680"/>
                </a:lnTo>
                <a:lnTo>
                  <a:pt x="293361" y="922907"/>
                </a:lnTo>
                <a:lnTo>
                  <a:pt x="337492" y="939058"/>
                </a:lnTo>
                <a:lnTo>
                  <a:pt x="383523" y="950894"/>
                </a:lnTo>
                <a:lnTo>
                  <a:pt x="431216" y="958173"/>
                </a:lnTo>
                <a:lnTo>
                  <a:pt x="480326" y="960653"/>
                </a:lnTo>
                <a:lnTo>
                  <a:pt x="529437" y="958173"/>
                </a:lnTo>
                <a:lnTo>
                  <a:pt x="577129" y="950894"/>
                </a:lnTo>
                <a:lnTo>
                  <a:pt x="623161" y="939058"/>
                </a:lnTo>
                <a:lnTo>
                  <a:pt x="667291" y="922907"/>
                </a:lnTo>
                <a:lnTo>
                  <a:pt x="709279" y="902680"/>
                </a:lnTo>
                <a:lnTo>
                  <a:pt x="748882" y="878621"/>
                </a:lnTo>
                <a:lnTo>
                  <a:pt x="785859" y="850970"/>
                </a:lnTo>
                <a:lnTo>
                  <a:pt x="819969" y="819969"/>
                </a:lnTo>
                <a:lnTo>
                  <a:pt x="850970" y="785859"/>
                </a:lnTo>
                <a:lnTo>
                  <a:pt x="878621" y="748882"/>
                </a:lnTo>
                <a:lnTo>
                  <a:pt x="902680" y="709279"/>
                </a:lnTo>
                <a:lnTo>
                  <a:pt x="922907" y="667291"/>
                </a:lnTo>
                <a:lnTo>
                  <a:pt x="939058" y="623161"/>
                </a:lnTo>
                <a:lnTo>
                  <a:pt x="950894" y="577129"/>
                </a:lnTo>
                <a:lnTo>
                  <a:pt x="958173" y="529437"/>
                </a:lnTo>
                <a:lnTo>
                  <a:pt x="960653" y="480326"/>
                </a:lnTo>
                <a:lnTo>
                  <a:pt x="958173" y="431216"/>
                </a:lnTo>
                <a:lnTo>
                  <a:pt x="950894" y="383523"/>
                </a:lnTo>
                <a:lnTo>
                  <a:pt x="939058" y="337492"/>
                </a:lnTo>
                <a:lnTo>
                  <a:pt x="922907" y="293361"/>
                </a:lnTo>
                <a:lnTo>
                  <a:pt x="902680" y="251374"/>
                </a:lnTo>
                <a:lnTo>
                  <a:pt x="878621" y="211771"/>
                </a:lnTo>
                <a:lnTo>
                  <a:pt x="850970" y="174794"/>
                </a:lnTo>
                <a:lnTo>
                  <a:pt x="819969" y="140684"/>
                </a:lnTo>
                <a:lnTo>
                  <a:pt x="785859" y="109683"/>
                </a:lnTo>
                <a:lnTo>
                  <a:pt x="748882" y="82032"/>
                </a:lnTo>
                <a:lnTo>
                  <a:pt x="709279" y="57972"/>
                </a:lnTo>
                <a:lnTo>
                  <a:pt x="667291" y="37746"/>
                </a:lnTo>
                <a:lnTo>
                  <a:pt x="623161" y="21594"/>
                </a:lnTo>
                <a:lnTo>
                  <a:pt x="577129" y="9758"/>
                </a:lnTo>
                <a:lnTo>
                  <a:pt x="529437" y="2479"/>
                </a:lnTo>
                <a:lnTo>
                  <a:pt x="480326" y="0"/>
                </a:lnTo>
                <a:close/>
              </a:path>
            </a:pathLst>
          </a:custGeom>
          <a:solidFill>
            <a:srgbClr val="ECBE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10438861" y="5706473"/>
            <a:ext cx="582066" cy="4533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3189" marR="5080" indent="-111125" algn="ctr">
              <a:lnSpc>
                <a:spcPct val="100000"/>
              </a:lnSpc>
              <a:spcBef>
                <a:spcPts val="95"/>
              </a:spcBef>
            </a:pPr>
            <a:r>
              <a:rPr lang="en-IN" sz="900" b="1" spc="-10" dirty="0">
                <a:solidFill>
                  <a:srgbClr val="FFFFFF"/>
                </a:solidFill>
                <a:latin typeface="Arial"/>
                <a:cs typeface="Arial"/>
              </a:rPr>
              <a:t>Lorem</a:t>
            </a:r>
          </a:p>
          <a:p>
            <a:pPr marL="123189" marR="5080" indent="-111125" algn="ctr">
              <a:lnSpc>
                <a:spcPct val="100000"/>
              </a:lnSpc>
              <a:spcBef>
                <a:spcPts val="95"/>
              </a:spcBef>
            </a:pPr>
            <a:r>
              <a:rPr lang="en-IN" sz="900" b="1" spc="-10" dirty="0">
                <a:solidFill>
                  <a:srgbClr val="FFFFFF"/>
                </a:solidFill>
                <a:latin typeface="Arial"/>
                <a:cs typeface="Arial"/>
              </a:rPr>
              <a:t>Ipsum</a:t>
            </a:r>
          </a:p>
          <a:p>
            <a:pPr marL="123189" marR="5080" indent="-111125" algn="ctr">
              <a:lnSpc>
                <a:spcPct val="100000"/>
              </a:lnSpc>
              <a:spcBef>
                <a:spcPts val="95"/>
              </a:spcBef>
            </a:pPr>
            <a:r>
              <a:rPr lang="en-IN" sz="900" b="1" spc="-10" dirty="0" err="1">
                <a:solidFill>
                  <a:srgbClr val="FFFFFF"/>
                </a:solidFill>
                <a:latin typeface="Arial"/>
                <a:cs typeface="Arial"/>
              </a:rPr>
              <a:t>Dolor</a:t>
            </a:r>
            <a:r>
              <a:rPr lang="en-IN" sz="900" b="1" spc="-10" dirty="0">
                <a:solidFill>
                  <a:srgbClr val="FFFFFF"/>
                </a:solidFill>
                <a:latin typeface="Arial"/>
                <a:cs typeface="Arial"/>
              </a:rPr>
              <a:t> Set</a:t>
            </a:r>
            <a:endParaRPr lang="en-IN" sz="900" dirty="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7408794" y="5574614"/>
            <a:ext cx="1083310" cy="735330"/>
          </a:xfrm>
          <a:custGeom>
            <a:avLst/>
            <a:gdLst/>
            <a:ahLst/>
            <a:cxnLst/>
            <a:rect l="l" t="t" r="r" b="b"/>
            <a:pathLst>
              <a:path w="1083309" h="735329">
                <a:moveTo>
                  <a:pt x="956843" y="0"/>
                </a:moveTo>
                <a:lnTo>
                  <a:pt x="126428" y="0"/>
                </a:lnTo>
                <a:lnTo>
                  <a:pt x="77216" y="9935"/>
                </a:lnTo>
                <a:lnTo>
                  <a:pt x="37030" y="37028"/>
                </a:lnTo>
                <a:lnTo>
                  <a:pt x="9935" y="77211"/>
                </a:lnTo>
                <a:lnTo>
                  <a:pt x="0" y="126415"/>
                </a:lnTo>
                <a:lnTo>
                  <a:pt x="0" y="608901"/>
                </a:lnTo>
                <a:lnTo>
                  <a:pt x="9935" y="658113"/>
                </a:lnTo>
                <a:lnTo>
                  <a:pt x="37030" y="698299"/>
                </a:lnTo>
                <a:lnTo>
                  <a:pt x="77216" y="725394"/>
                </a:lnTo>
                <a:lnTo>
                  <a:pt x="126428" y="735329"/>
                </a:lnTo>
                <a:lnTo>
                  <a:pt x="956843" y="735329"/>
                </a:lnTo>
                <a:lnTo>
                  <a:pt x="1006053" y="725394"/>
                </a:lnTo>
                <a:lnTo>
                  <a:pt x="1046235" y="698299"/>
                </a:lnTo>
                <a:lnTo>
                  <a:pt x="1073325" y="658113"/>
                </a:lnTo>
                <a:lnTo>
                  <a:pt x="1083259" y="608901"/>
                </a:lnTo>
                <a:lnTo>
                  <a:pt x="1083259" y="126415"/>
                </a:lnTo>
                <a:lnTo>
                  <a:pt x="1073325" y="77211"/>
                </a:lnTo>
                <a:lnTo>
                  <a:pt x="1046235" y="37028"/>
                </a:lnTo>
                <a:lnTo>
                  <a:pt x="1006053" y="9935"/>
                </a:lnTo>
                <a:lnTo>
                  <a:pt x="956843" y="0"/>
                </a:lnTo>
                <a:close/>
              </a:path>
            </a:pathLst>
          </a:custGeom>
          <a:solidFill>
            <a:srgbClr val="0D06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7571851" y="5774797"/>
            <a:ext cx="757555" cy="4533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3189" marR="5080" indent="-111125" algn="ctr">
              <a:lnSpc>
                <a:spcPct val="100000"/>
              </a:lnSpc>
              <a:spcBef>
                <a:spcPts val="95"/>
              </a:spcBef>
            </a:pPr>
            <a:r>
              <a:rPr lang="en-IN" sz="900" b="1" spc="-10" dirty="0">
                <a:solidFill>
                  <a:srgbClr val="FFFFFF"/>
                </a:solidFill>
                <a:latin typeface="Arial"/>
                <a:cs typeface="Arial"/>
              </a:rPr>
              <a:t>Lorem</a:t>
            </a:r>
          </a:p>
          <a:p>
            <a:pPr marL="123189" marR="5080" indent="-111125" algn="ctr">
              <a:lnSpc>
                <a:spcPct val="100000"/>
              </a:lnSpc>
              <a:spcBef>
                <a:spcPts val="95"/>
              </a:spcBef>
            </a:pPr>
            <a:r>
              <a:rPr lang="en-IN" sz="900" b="1" spc="-10" dirty="0">
                <a:solidFill>
                  <a:srgbClr val="FFFFFF"/>
                </a:solidFill>
                <a:latin typeface="Arial"/>
                <a:cs typeface="Arial"/>
              </a:rPr>
              <a:t>Ipsum</a:t>
            </a:r>
          </a:p>
          <a:p>
            <a:pPr marL="123189" marR="5080" indent="-111125" algn="ctr">
              <a:lnSpc>
                <a:spcPct val="100000"/>
              </a:lnSpc>
              <a:spcBef>
                <a:spcPts val="95"/>
              </a:spcBef>
            </a:pPr>
            <a:r>
              <a:rPr lang="en-IN" sz="900" b="1" spc="-10" dirty="0" err="1">
                <a:solidFill>
                  <a:srgbClr val="FFFFFF"/>
                </a:solidFill>
                <a:latin typeface="Arial"/>
                <a:cs typeface="Arial"/>
              </a:rPr>
              <a:t>Dolor</a:t>
            </a:r>
            <a:r>
              <a:rPr lang="en-IN" sz="900" b="1" spc="-10" dirty="0">
                <a:solidFill>
                  <a:srgbClr val="FFFFFF"/>
                </a:solidFill>
                <a:latin typeface="Arial"/>
                <a:cs typeface="Arial"/>
              </a:rPr>
              <a:t> Set</a:t>
            </a:r>
            <a:endParaRPr lang="en-IN" sz="900" dirty="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0104043" y="4320526"/>
            <a:ext cx="1253490" cy="793750"/>
          </a:xfrm>
          <a:custGeom>
            <a:avLst/>
            <a:gdLst/>
            <a:ahLst/>
            <a:cxnLst/>
            <a:rect l="l" t="t" r="r" b="b"/>
            <a:pathLst>
              <a:path w="1253490" h="793750">
                <a:moveTo>
                  <a:pt x="626473" y="0"/>
                </a:moveTo>
                <a:lnTo>
                  <a:pt x="606996" y="4229"/>
                </a:lnTo>
                <a:lnTo>
                  <a:pt x="590500" y="16916"/>
                </a:lnTo>
                <a:lnTo>
                  <a:pt x="10580" y="716953"/>
                </a:lnTo>
                <a:lnTo>
                  <a:pt x="0" y="741756"/>
                </a:lnTo>
                <a:lnTo>
                  <a:pt x="4279" y="766632"/>
                </a:lnTo>
                <a:lnTo>
                  <a:pt x="20701" y="785797"/>
                </a:lnTo>
                <a:lnTo>
                  <a:pt x="46546" y="793470"/>
                </a:lnTo>
                <a:lnTo>
                  <a:pt x="1206399" y="793470"/>
                </a:lnTo>
                <a:lnTo>
                  <a:pt x="1232252" y="785797"/>
                </a:lnTo>
                <a:lnTo>
                  <a:pt x="1248678" y="766632"/>
                </a:lnTo>
                <a:lnTo>
                  <a:pt x="1252959" y="741756"/>
                </a:lnTo>
                <a:lnTo>
                  <a:pt x="1242378" y="716953"/>
                </a:lnTo>
                <a:lnTo>
                  <a:pt x="662446" y="16916"/>
                </a:lnTo>
                <a:lnTo>
                  <a:pt x="645950" y="4229"/>
                </a:lnTo>
                <a:lnTo>
                  <a:pt x="626473" y="0"/>
                </a:lnTo>
                <a:close/>
              </a:path>
            </a:pathLst>
          </a:custGeom>
          <a:solidFill>
            <a:srgbClr val="F79C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10413995" y="4627407"/>
            <a:ext cx="633095" cy="4533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3189" marR="5080" indent="-111125" algn="ctr">
              <a:lnSpc>
                <a:spcPct val="100000"/>
              </a:lnSpc>
              <a:spcBef>
                <a:spcPts val="95"/>
              </a:spcBef>
            </a:pPr>
            <a:r>
              <a:rPr lang="en-IN" sz="900" b="1" spc="-10" dirty="0">
                <a:solidFill>
                  <a:srgbClr val="FFFFFF"/>
                </a:solidFill>
                <a:latin typeface="Arial"/>
                <a:cs typeface="Arial"/>
              </a:rPr>
              <a:t>Lorem</a:t>
            </a:r>
          </a:p>
          <a:p>
            <a:pPr marL="123189" marR="5080" indent="-111125" algn="ctr">
              <a:lnSpc>
                <a:spcPct val="100000"/>
              </a:lnSpc>
              <a:spcBef>
                <a:spcPts val="95"/>
              </a:spcBef>
            </a:pPr>
            <a:r>
              <a:rPr lang="en-IN" sz="900" b="1" spc="-10" dirty="0">
                <a:solidFill>
                  <a:srgbClr val="FFFFFF"/>
                </a:solidFill>
                <a:latin typeface="Arial"/>
                <a:cs typeface="Arial"/>
              </a:rPr>
              <a:t>Ipsum</a:t>
            </a:r>
          </a:p>
          <a:p>
            <a:pPr marL="123189" marR="5080" indent="-111125" algn="ctr">
              <a:lnSpc>
                <a:spcPct val="100000"/>
              </a:lnSpc>
              <a:spcBef>
                <a:spcPts val="95"/>
              </a:spcBef>
            </a:pPr>
            <a:r>
              <a:rPr lang="en-IN" sz="900" b="1" spc="-10" dirty="0" err="1">
                <a:solidFill>
                  <a:srgbClr val="FFFFFF"/>
                </a:solidFill>
                <a:latin typeface="Arial"/>
                <a:cs typeface="Arial"/>
              </a:rPr>
              <a:t>Dolor</a:t>
            </a:r>
            <a:r>
              <a:rPr lang="en-IN" sz="900" b="1" spc="-10" dirty="0">
                <a:solidFill>
                  <a:srgbClr val="FFFFFF"/>
                </a:solidFill>
                <a:latin typeface="Arial"/>
                <a:cs typeface="Arial"/>
              </a:rPr>
              <a:t> Set</a:t>
            </a:r>
            <a:endParaRPr lang="en-IN" sz="900" dirty="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323951" y="4320526"/>
            <a:ext cx="1253490" cy="793750"/>
          </a:xfrm>
          <a:custGeom>
            <a:avLst/>
            <a:gdLst/>
            <a:ahLst/>
            <a:cxnLst/>
            <a:rect l="l" t="t" r="r" b="b"/>
            <a:pathLst>
              <a:path w="1253490" h="793750">
                <a:moveTo>
                  <a:pt x="626473" y="0"/>
                </a:moveTo>
                <a:lnTo>
                  <a:pt x="606996" y="4229"/>
                </a:lnTo>
                <a:lnTo>
                  <a:pt x="590500" y="16916"/>
                </a:lnTo>
                <a:lnTo>
                  <a:pt x="10580" y="716953"/>
                </a:lnTo>
                <a:lnTo>
                  <a:pt x="0" y="741756"/>
                </a:lnTo>
                <a:lnTo>
                  <a:pt x="4281" y="766632"/>
                </a:lnTo>
                <a:lnTo>
                  <a:pt x="20706" y="785797"/>
                </a:lnTo>
                <a:lnTo>
                  <a:pt x="46559" y="793470"/>
                </a:lnTo>
                <a:lnTo>
                  <a:pt x="1206399" y="793470"/>
                </a:lnTo>
                <a:lnTo>
                  <a:pt x="1232252" y="785797"/>
                </a:lnTo>
                <a:lnTo>
                  <a:pt x="1248677" y="766632"/>
                </a:lnTo>
                <a:lnTo>
                  <a:pt x="1252958" y="741756"/>
                </a:lnTo>
                <a:lnTo>
                  <a:pt x="1242378" y="716953"/>
                </a:lnTo>
                <a:lnTo>
                  <a:pt x="662445" y="16916"/>
                </a:lnTo>
                <a:lnTo>
                  <a:pt x="645950" y="4229"/>
                </a:lnTo>
                <a:lnTo>
                  <a:pt x="626473" y="0"/>
                </a:lnTo>
                <a:close/>
              </a:path>
            </a:pathLst>
          </a:custGeom>
          <a:solidFill>
            <a:srgbClr val="7A5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7646252" y="4588906"/>
            <a:ext cx="550545" cy="4533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3189" marR="5080" indent="-111125" algn="ctr">
              <a:lnSpc>
                <a:spcPct val="100000"/>
              </a:lnSpc>
              <a:spcBef>
                <a:spcPts val="95"/>
              </a:spcBef>
            </a:pPr>
            <a:r>
              <a:rPr lang="en-IN" sz="900" b="1" spc="-10" dirty="0">
                <a:solidFill>
                  <a:srgbClr val="FFFFFF"/>
                </a:solidFill>
                <a:latin typeface="Arial"/>
                <a:cs typeface="Arial"/>
              </a:rPr>
              <a:t>Lorem</a:t>
            </a:r>
          </a:p>
          <a:p>
            <a:pPr marL="123189" marR="5080" indent="-111125" algn="ctr">
              <a:lnSpc>
                <a:spcPct val="100000"/>
              </a:lnSpc>
              <a:spcBef>
                <a:spcPts val="95"/>
              </a:spcBef>
            </a:pPr>
            <a:r>
              <a:rPr lang="en-IN" sz="900" b="1" spc="-10" dirty="0">
                <a:solidFill>
                  <a:srgbClr val="FFFFFF"/>
                </a:solidFill>
                <a:latin typeface="Arial"/>
                <a:cs typeface="Arial"/>
              </a:rPr>
              <a:t>Ipsum</a:t>
            </a:r>
          </a:p>
          <a:p>
            <a:pPr marL="123189" marR="5080" indent="-111125" algn="ctr">
              <a:lnSpc>
                <a:spcPct val="100000"/>
              </a:lnSpc>
              <a:spcBef>
                <a:spcPts val="95"/>
              </a:spcBef>
            </a:pPr>
            <a:r>
              <a:rPr lang="en-IN" sz="900" b="1" spc="-10" dirty="0" err="1">
                <a:solidFill>
                  <a:srgbClr val="FFFFFF"/>
                </a:solidFill>
                <a:latin typeface="Arial"/>
                <a:cs typeface="Arial"/>
              </a:rPr>
              <a:t>Dolor</a:t>
            </a:r>
            <a:r>
              <a:rPr lang="en-IN" sz="900" b="1" spc="-10" dirty="0">
                <a:solidFill>
                  <a:srgbClr val="FFFFFF"/>
                </a:solidFill>
                <a:latin typeface="Arial"/>
                <a:cs typeface="Arial"/>
              </a:rPr>
              <a:t> Set</a:t>
            </a:r>
            <a:endParaRPr lang="en-IN" sz="900" dirty="0">
              <a:latin typeface="Arial"/>
              <a:cs typeface="Arial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6251684" y="2183585"/>
            <a:ext cx="4538345" cy="4283710"/>
            <a:chOff x="6251684" y="2183585"/>
            <a:chExt cx="4538345" cy="4283710"/>
          </a:xfrm>
        </p:grpSpPr>
        <p:sp>
          <p:nvSpPr>
            <p:cNvPr id="43" name="object 43"/>
            <p:cNvSpPr/>
            <p:nvPr/>
          </p:nvSpPr>
          <p:spPr>
            <a:xfrm>
              <a:off x="8323331" y="4665106"/>
              <a:ext cx="464820" cy="0"/>
            </a:xfrm>
            <a:custGeom>
              <a:avLst/>
              <a:gdLst/>
              <a:ahLst/>
              <a:cxnLst/>
              <a:rect l="l" t="t" r="r" b="b"/>
              <a:pathLst>
                <a:path w="464820">
                  <a:moveTo>
                    <a:pt x="0" y="0"/>
                  </a:moveTo>
                  <a:lnTo>
                    <a:pt x="464553" y="0"/>
                  </a:lnTo>
                </a:path>
              </a:pathLst>
            </a:custGeom>
            <a:ln w="6350">
              <a:solidFill>
                <a:srgbClr val="7A5FE7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8727562" y="4605938"/>
              <a:ext cx="86360" cy="118745"/>
            </a:xfrm>
            <a:custGeom>
              <a:avLst/>
              <a:gdLst/>
              <a:ahLst/>
              <a:cxnLst/>
              <a:rect l="l" t="t" r="r" b="b"/>
              <a:pathLst>
                <a:path w="86359" h="118745">
                  <a:moveTo>
                    <a:pt x="0" y="0"/>
                  </a:moveTo>
                  <a:lnTo>
                    <a:pt x="0" y="118338"/>
                  </a:lnTo>
                  <a:lnTo>
                    <a:pt x="86194" y="591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5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277556" y="5966288"/>
              <a:ext cx="604520" cy="0"/>
            </a:xfrm>
            <a:custGeom>
              <a:avLst/>
              <a:gdLst/>
              <a:ahLst/>
              <a:cxnLst/>
              <a:rect l="l" t="t" r="r" b="b"/>
              <a:pathLst>
                <a:path w="604520">
                  <a:moveTo>
                    <a:pt x="604253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7A5FE7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251684" y="5907117"/>
              <a:ext cx="86360" cy="118745"/>
            </a:xfrm>
            <a:custGeom>
              <a:avLst/>
              <a:gdLst/>
              <a:ahLst/>
              <a:cxnLst/>
              <a:rect l="l" t="t" r="r" b="b"/>
              <a:pathLst>
                <a:path w="86360" h="118745">
                  <a:moveTo>
                    <a:pt x="86194" y="0"/>
                  </a:moveTo>
                  <a:lnTo>
                    <a:pt x="0" y="59169"/>
                  </a:lnTo>
                  <a:lnTo>
                    <a:pt x="86194" y="118338"/>
                  </a:lnTo>
                  <a:lnTo>
                    <a:pt x="86194" y="0"/>
                  </a:lnTo>
                  <a:close/>
                </a:path>
              </a:pathLst>
            </a:custGeom>
            <a:solidFill>
              <a:srgbClr val="7A5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277556" y="6407609"/>
              <a:ext cx="604520" cy="0"/>
            </a:xfrm>
            <a:custGeom>
              <a:avLst/>
              <a:gdLst/>
              <a:ahLst/>
              <a:cxnLst/>
              <a:rect l="l" t="t" r="r" b="b"/>
              <a:pathLst>
                <a:path w="604520">
                  <a:moveTo>
                    <a:pt x="604253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7A5FE7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51684" y="6348439"/>
              <a:ext cx="86360" cy="118745"/>
            </a:xfrm>
            <a:custGeom>
              <a:avLst/>
              <a:gdLst/>
              <a:ahLst/>
              <a:cxnLst/>
              <a:rect l="l" t="t" r="r" b="b"/>
              <a:pathLst>
                <a:path w="86360" h="118745">
                  <a:moveTo>
                    <a:pt x="86194" y="0"/>
                  </a:moveTo>
                  <a:lnTo>
                    <a:pt x="0" y="59169"/>
                  </a:lnTo>
                  <a:lnTo>
                    <a:pt x="86194" y="118338"/>
                  </a:lnTo>
                  <a:lnTo>
                    <a:pt x="86194" y="0"/>
                  </a:lnTo>
                  <a:close/>
                </a:path>
              </a:pathLst>
            </a:custGeom>
            <a:solidFill>
              <a:srgbClr val="7A5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77559" y="5546039"/>
              <a:ext cx="604520" cy="0"/>
            </a:xfrm>
            <a:custGeom>
              <a:avLst/>
              <a:gdLst/>
              <a:ahLst/>
              <a:cxnLst/>
              <a:rect l="l" t="t" r="r" b="b"/>
              <a:pathLst>
                <a:path w="604520">
                  <a:moveTo>
                    <a:pt x="0" y="0"/>
                  </a:moveTo>
                  <a:lnTo>
                    <a:pt x="604253" y="0"/>
                  </a:lnTo>
                </a:path>
              </a:pathLst>
            </a:custGeom>
            <a:ln w="6350">
              <a:solidFill>
                <a:srgbClr val="7A5FE7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51684" y="5486868"/>
              <a:ext cx="86360" cy="118745"/>
            </a:xfrm>
            <a:custGeom>
              <a:avLst/>
              <a:gdLst/>
              <a:ahLst/>
              <a:cxnLst/>
              <a:rect l="l" t="t" r="r" b="b"/>
              <a:pathLst>
                <a:path w="86360" h="118745">
                  <a:moveTo>
                    <a:pt x="86194" y="0"/>
                  </a:moveTo>
                  <a:lnTo>
                    <a:pt x="0" y="59169"/>
                  </a:lnTo>
                  <a:lnTo>
                    <a:pt x="86194" y="118338"/>
                  </a:lnTo>
                  <a:lnTo>
                    <a:pt x="86194" y="0"/>
                  </a:lnTo>
                  <a:close/>
                </a:path>
              </a:pathLst>
            </a:custGeom>
            <a:solidFill>
              <a:srgbClr val="7A5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9858583" y="4665106"/>
              <a:ext cx="464820" cy="0"/>
            </a:xfrm>
            <a:custGeom>
              <a:avLst/>
              <a:gdLst/>
              <a:ahLst/>
              <a:cxnLst/>
              <a:rect l="l" t="t" r="r" b="b"/>
              <a:pathLst>
                <a:path w="464820">
                  <a:moveTo>
                    <a:pt x="0" y="0"/>
                  </a:moveTo>
                  <a:lnTo>
                    <a:pt x="464553" y="0"/>
                  </a:lnTo>
                </a:path>
              </a:pathLst>
            </a:custGeom>
            <a:ln w="6350">
              <a:solidFill>
                <a:srgbClr val="7A5FE7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0262814" y="4605938"/>
              <a:ext cx="86360" cy="118745"/>
            </a:xfrm>
            <a:custGeom>
              <a:avLst/>
              <a:gdLst/>
              <a:ahLst/>
              <a:cxnLst/>
              <a:rect l="l" t="t" r="r" b="b"/>
              <a:pathLst>
                <a:path w="86359" h="118745">
                  <a:moveTo>
                    <a:pt x="0" y="0"/>
                  </a:moveTo>
                  <a:lnTo>
                    <a:pt x="0" y="118338"/>
                  </a:lnTo>
                  <a:lnTo>
                    <a:pt x="86194" y="591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5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0730522" y="5154070"/>
              <a:ext cx="0" cy="252095"/>
            </a:xfrm>
            <a:custGeom>
              <a:avLst/>
              <a:gdLst/>
              <a:ahLst/>
              <a:cxnLst/>
              <a:rect l="l" t="t" r="r" b="b"/>
              <a:pathLst>
                <a:path h="252095">
                  <a:moveTo>
                    <a:pt x="0" y="0"/>
                  </a:moveTo>
                  <a:lnTo>
                    <a:pt x="0" y="251523"/>
                  </a:lnTo>
                </a:path>
              </a:pathLst>
            </a:custGeom>
            <a:ln w="6350">
              <a:solidFill>
                <a:srgbClr val="7A5FE7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0671351" y="5345277"/>
              <a:ext cx="118745" cy="86360"/>
            </a:xfrm>
            <a:custGeom>
              <a:avLst/>
              <a:gdLst/>
              <a:ahLst/>
              <a:cxnLst/>
              <a:rect l="l" t="t" r="r" b="b"/>
              <a:pathLst>
                <a:path w="118745" h="86360">
                  <a:moveTo>
                    <a:pt x="118338" y="0"/>
                  </a:moveTo>
                  <a:lnTo>
                    <a:pt x="0" y="0"/>
                  </a:lnTo>
                  <a:lnTo>
                    <a:pt x="59169" y="86194"/>
                  </a:lnTo>
                  <a:lnTo>
                    <a:pt x="118338" y="0"/>
                  </a:lnTo>
                  <a:close/>
                </a:path>
              </a:pathLst>
            </a:custGeom>
            <a:solidFill>
              <a:srgbClr val="7A5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9947397" y="5942277"/>
              <a:ext cx="252095" cy="0"/>
            </a:xfrm>
            <a:custGeom>
              <a:avLst/>
              <a:gdLst/>
              <a:ahLst/>
              <a:cxnLst/>
              <a:rect l="l" t="t" r="r" b="b"/>
              <a:pathLst>
                <a:path w="252095">
                  <a:moveTo>
                    <a:pt x="251523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7A5FE7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9921519" y="5883107"/>
              <a:ext cx="86360" cy="118745"/>
            </a:xfrm>
            <a:custGeom>
              <a:avLst/>
              <a:gdLst/>
              <a:ahLst/>
              <a:cxnLst/>
              <a:rect l="l" t="t" r="r" b="b"/>
              <a:pathLst>
                <a:path w="86359" h="118745">
                  <a:moveTo>
                    <a:pt x="86194" y="0"/>
                  </a:moveTo>
                  <a:lnTo>
                    <a:pt x="0" y="59169"/>
                  </a:lnTo>
                  <a:lnTo>
                    <a:pt x="86194" y="118338"/>
                  </a:lnTo>
                  <a:lnTo>
                    <a:pt x="86194" y="0"/>
                  </a:lnTo>
                  <a:close/>
                </a:path>
              </a:pathLst>
            </a:custGeom>
            <a:solidFill>
              <a:srgbClr val="7A5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8536917" y="5942277"/>
              <a:ext cx="252095" cy="0"/>
            </a:xfrm>
            <a:custGeom>
              <a:avLst/>
              <a:gdLst/>
              <a:ahLst/>
              <a:cxnLst/>
              <a:rect l="l" t="t" r="r" b="b"/>
              <a:pathLst>
                <a:path w="252095">
                  <a:moveTo>
                    <a:pt x="251523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7A5FE7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8511039" y="5883107"/>
              <a:ext cx="86360" cy="118745"/>
            </a:xfrm>
            <a:custGeom>
              <a:avLst/>
              <a:gdLst/>
              <a:ahLst/>
              <a:cxnLst/>
              <a:rect l="l" t="t" r="r" b="b"/>
              <a:pathLst>
                <a:path w="86359" h="118745">
                  <a:moveTo>
                    <a:pt x="86194" y="0"/>
                  </a:moveTo>
                  <a:lnTo>
                    <a:pt x="0" y="59169"/>
                  </a:lnTo>
                  <a:lnTo>
                    <a:pt x="86194" y="118338"/>
                  </a:lnTo>
                  <a:lnTo>
                    <a:pt x="86194" y="0"/>
                  </a:lnTo>
                  <a:close/>
                </a:path>
              </a:pathLst>
            </a:custGeom>
            <a:solidFill>
              <a:srgbClr val="7A5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7007753" y="2186760"/>
              <a:ext cx="401320" cy="2478405"/>
            </a:xfrm>
            <a:custGeom>
              <a:avLst/>
              <a:gdLst/>
              <a:ahLst/>
              <a:cxnLst/>
              <a:rect l="l" t="t" r="r" b="b"/>
              <a:pathLst>
                <a:path w="401320" h="2478404">
                  <a:moveTo>
                    <a:pt x="0" y="0"/>
                  </a:moveTo>
                  <a:lnTo>
                    <a:pt x="0" y="2478341"/>
                  </a:lnTo>
                  <a:lnTo>
                    <a:pt x="401040" y="2478341"/>
                  </a:lnTo>
                </a:path>
              </a:pathLst>
            </a:custGeom>
            <a:ln w="6350">
              <a:solidFill>
                <a:srgbClr val="7A5FE7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7408796" y="4605938"/>
              <a:ext cx="86360" cy="118745"/>
            </a:xfrm>
            <a:custGeom>
              <a:avLst/>
              <a:gdLst/>
              <a:ahLst/>
              <a:cxnLst/>
              <a:rect l="l" t="t" r="r" b="b"/>
              <a:pathLst>
                <a:path w="86359" h="118745">
                  <a:moveTo>
                    <a:pt x="0" y="0"/>
                  </a:moveTo>
                  <a:lnTo>
                    <a:pt x="0" y="118338"/>
                  </a:lnTo>
                  <a:lnTo>
                    <a:pt x="86194" y="591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5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8786981" y="5574614"/>
              <a:ext cx="1083310" cy="735330"/>
            </a:xfrm>
            <a:custGeom>
              <a:avLst/>
              <a:gdLst/>
              <a:ahLst/>
              <a:cxnLst/>
              <a:rect l="l" t="t" r="r" b="b"/>
              <a:pathLst>
                <a:path w="1083309" h="735329">
                  <a:moveTo>
                    <a:pt x="956843" y="0"/>
                  </a:moveTo>
                  <a:lnTo>
                    <a:pt x="126428" y="0"/>
                  </a:lnTo>
                  <a:lnTo>
                    <a:pt x="77216" y="9935"/>
                  </a:lnTo>
                  <a:lnTo>
                    <a:pt x="37030" y="37028"/>
                  </a:lnTo>
                  <a:lnTo>
                    <a:pt x="9935" y="77211"/>
                  </a:lnTo>
                  <a:lnTo>
                    <a:pt x="0" y="126415"/>
                  </a:lnTo>
                  <a:lnTo>
                    <a:pt x="0" y="608901"/>
                  </a:lnTo>
                  <a:lnTo>
                    <a:pt x="9935" y="658113"/>
                  </a:lnTo>
                  <a:lnTo>
                    <a:pt x="37030" y="698299"/>
                  </a:lnTo>
                  <a:lnTo>
                    <a:pt x="77216" y="725394"/>
                  </a:lnTo>
                  <a:lnTo>
                    <a:pt x="126428" y="735329"/>
                  </a:lnTo>
                  <a:lnTo>
                    <a:pt x="956843" y="735329"/>
                  </a:lnTo>
                  <a:lnTo>
                    <a:pt x="1006055" y="725394"/>
                  </a:lnTo>
                  <a:lnTo>
                    <a:pt x="1046241" y="698299"/>
                  </a:lnTo>
                  <a:lnTo>
                    <a:pt x="1073336" y="658113"/>
                  </a:lnTo>
                  <a:lnTo>
                    <a:pt x="1083271" y="608901"/>
                  </a:lnTo>
                  <a:lnTo>
                    <a:pt x="1083271" y="126415"/>
                  </a:lnTo>
                  <a:lnTo>
                    <a:pt x="1073336" y="77211"/>
                  </a:lnTo>
                  <a:lnTo>
                    <a:pt x="1046241" y="37028"/>
                  </a:lnTo>
                  <a:lnTo>
                    <a:pt x="1006055" y="9935"/>
                  </a:lnTo>
                  <a:lnTo>
                    <a:pt x="956843" y="0"/>
                  </a:lnTo>
                  <a:close/>
                </a:path>
              </a:pathLst>
            </a:custGeom>
            <a:solidFill>
              <a:srgbClr val="F437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2" name="object 62"/>
          <p:cNvSpPr txBox="1"/>
          <p:nvPr/>
        </p:nvSpPr>
        <p:spPr>
          <a:xfrm>
            <a:off x="8984442" y="5706473"/>
            <a:ext cx="708197" cy="4533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3189" marR="5080" indent="-111125" algn="ctr">
              <a:lnSpc>
                <a:spcPct val="100000"/>
              </a:lnSpc>
              <a:spcBef>
                <a:spcPts val="95"/>
              </a:spcBef>
            </a:pPr>
            <a:r>
              <a:rPr lang="en-IN" sz="900" b="1" spc="-10" dirty="0">
                <a:solidFill>
                  <a:srgbClr val="FFFFFF"/>
                </a:solidFill>
                <a:latin typeface="Arial"/>
                <a:cs typeface="Arial"/>
              </a:rPr>
              <a:t>Lorem</a:t>
            </a:r>
          </a:p>
          <a:p>
            <a:pPr marL="123189" marR="5080" indent="-111125" algn="ctr">
              <a:lnSpc>
                <a:spcPct val="100000"/>
              </a:lnSpc>
              <a:spcBef>
                <a:spcPts val="95"/>
              </a:spcBef>
            </a:pPr>
            <a:r>
              <a:rPr lang="en-IN" sz="900" b="1" spc="-10" dirty="0">
                <a:solidFill>
                  <a:srgbClr val="FFFFFF"/>
                </a:solidFill>
                <a:latin typeface="Arial"/>
                <a:cs typeface="Arial"/>
              </a:rPr>
              <a:t>Ipsum</a:t>
            </a:r>
          </a:p>
          <a:p>
            <a:pPr marL="123189" marR="5080" indent="-111125" algn="ctr">
              <a:lnSpc>
                <a:spcPct val="100000"/>
              </a:lnSpc>
              <a:spcBef>
                <a:spcPts val="95"/>
              </a:spcBef>
            </a:pPr>
            <a:r>
              <a:rPr lang="en-IN" sz="900" b="1" spc="-10" dirty="0" err="1">
                <a:solidFill>
                  <a:srgbClr val="FFFFFF"/>
                </a:solidFill>
                <a:latin typeface="Arial"/>
                <a:cs typeface="Arial"/>
              </a:rPr>
              <a:t>Dolor</a:t>
            </a:r>
            <a:r>
              <a:rPr lang="en-IN" sz="900" b="1" spc="-10" dirty="0">
                <a:solidFill>
                  <a:srgbClr val="FFFFFF"/>
                </a:solidFill>
                <a:latin typeface="Arial"/>
                <a:cs typeface="Arial"/>
              </a:rPr>
              <a:t> Set</a:t>
            </a:r>
            <a:endParaRPr lang="en-IN" sz="900" dirty="0">
              <a:latin typeface="Arial"/>
              <a:cs typeface="Arial"/>
            </a:endParaRPr>
          </a:p>
        </p:txBody>
      </p:sp>
      <p:grpSp>
        <p:nvGrpSpPr>
          <p:cNvPr id="63" name="object 63"/>
          <p:cNvGrpSpPr/>
          <p:nvPr/>
        </p:nvGrpSpPr>
        <p:grpSpPr>
          <a:xfrm>
            <a:off x="5374448" y="2433752"/>
            <a:ext cx="6189345" cy="1922780"/>
            <a:chOff x="5374448" y="2433752"/>
            <a:chExt cx="6189345" cy="1922780"/>
          </a:xfrm>
        </p:grpSpPr>
        <p:sp>
          <p:nvSpPr>
            <p:cNvPr id="64" name="object 64"/>
            <p:cNvSpPr/>
            <p:nvPr/>
          </p:nvSpPr>
          <p:spPr>
            <a:xfrm>
              <a:off x="5987636" y="2653628"/>
              <a:ext cx="118745" cy="64135"/>
            </a:xfrm>
            <a:custGeom>
              <a:avLst/>
              <a:gdLst/>
              <a:ahLst/>
              <a:cxnLst/>
              <a:rect l="l" t="t" r="r" b="b"/>
              <a:pathLst>
                <a:path w="118745" h="64135">
                  <a:moveTo>
                    <a:pt x="118338" y="0"/>
                  </a:moveTo>
                  <a:lnTo>
                    <a:pt x="0" y="0"/>
                  </a:lnTo>
                  <a:lnTo>
                    <a:pt x="59169" y="63550"/>
                  </a:lnTo>
                  <a:lnTo>
                    <a:pt x="118338" y="0"/>
                  </a:lnTo>
                  <a:close/>
                </a:path>
              </a:pathLst>
            </a:custGeom>
            <a:solidFill>
              <a:srgbClr val="7A5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5374437" y="2887560"/>
              <a:ext cx="1134745" cy="1468755"/>
            </a:xfrm>
            <a:custGeom>
              <a:avLst/>
              <a:gdLst/>
              <a:ahLst/>
              <a:cxnLst/>
              <a:rect l="l" t="t" r="r" b="b"/>
              <a:pathLst>
                <a:path w="1134745" h="1468754">
                  <a:moveTo>
                    <a:pt x="1134465" y="421754"/>
                  </a:moveTo>
                  <a:lnTo>
                    <a:pt x="1127594" y="387705"/>
                  </a:lnTo>
                  <a:lnTo>
                    <a:pt x="1108849" y="359905"/>
                  </a:lnTo>
                  <a:lnTo>
                    <a:pt x="1081036" y="341160"/>
                  </a:lnTo>
                  <a:lnTo>
                    <a:pt x="1046988" y="334276"/>
                  </a:lnTo>
                  <a:lnTo>
                    <a:pt x="87477" y="334276"/>
                  </a:lnTo>
                  <a:lnTo>
                    <a:pt x="53428" y="341160"/>
                  </a:lnTo>
                  <a:lnTo>
                    <a:pt x="25628" y="359905"/>
                  </a:lnTo>
                  <a:lnTo>
                    <a:pt x="6883" y="387705"/>
                  </a:lnTo>
                  <a:lnTo>
                    <a:pt x="0" y="421754"/>
                  </a:lnTo>
                  <a:lnTo>
                    <a:pt x="0" y="1381264"/>
                  </a:lnTo>
                  <a:lnTo>
                    <a:pt x="6883" y="1415313"/>
                  </a:lnTo>
                  <a:lnTo>
                    <a:pt x="25628" y="1443126"/>
                  </a:lnTo>
                  <a:lnTo>
                    <a:pt x="53428" y="1461871"/>
                  </a:lnTo>
                  <a:lnTo>
                    <a:pt x="87477" y="1468742"/>
                  </a:lnTo>
                  <a:lnTo>
                    <a:pt x="1046988" y="1468742"/>
                  </a:lnTo>
                  <a:lnTo>
                    <a:pt x="1081036" y="1461871"/>
                  </a:lnTo>
                  <a:lnTo>
                    <a:pt x="1108849" y="1443126"/>
                  </a:lnTo>
                  <a:lnTo>
                    <a:pt x="1127594" y="1415313"/>
                  </a:lnTo>
                  <a:lnTo>
                    <a:pt x="1134465" y="1381264"/>
                  </a:lnTo>
                  <a:lnTo>
                    <a:pt x="1134465" y="421754"/>
                  </a:lnTo>
                  <a:close/>
                </a:path>
                <a:path w="1134745" h="1468754">
                  <a:moveTo>
                    <a:pt x="1134465" y="87477"/>
                  </a:moveTo>
                  <a:lnTo>
                    <a:pt x="1127594" y="53428"/>
                  </a:lnTo>
                  <a:lnTo>
                    <a:pt x="1108849" y="25615"/>
                  </a:lnTo>
                  <a:lnTo>
                    <a:pt x="1081036" y="6870"/>
                  </a:lnTo>
                  <a:lnTo>
                    <a:pt x="1046988" y="0"/>
                  </a:lnTo>
                  <a:lnTo>
                    <a:pt x="87477" y="0"/>
                  </a:lnTo>
                  <a:lnTo>
                    <a:pt x="53428" y="6870"/>
                  </a:lnTo>
                  <a:lnTo>
                    <a:pt x="25628" y="25615"/>
                  </a:lnTo>
                  <a:lnTo>
                    <a:pt x="6883" y="53428"/>
                  </a:lnTo>
                  <a:lnTo>
                    <a:pt x="0" y="87477"/>
                  </a:lnTo>
                  <a:lnTo>
                    <a:pt x="0" y="149948"/>
                  </a:lnTo>
                  <a:lnTo>
                    <a:pt x="6883" y="183997"/>
                  </a:lnTo>
                  <a:lnTo>
                    <a:pt x="25628" y="211797"/>
                  </a:lnTo>
                  <a:lnTo>
                    <a:pt x="53428" y="230543"/>
                  </a:lnTo>
                  <a:lnTo>
                    <a:pt x="87477" y="237426"/>
                  </a:lnTo>
                  <a:lnTo>
                    <a:pt x="1046988" y="237426"/>
                  </a:lnTo>
                  <a:lnTo>
                    <a:pt x="1081036" y="230543"/>
                  </a:lnTo>
                  <a:lnTo>
                    <a:pt x="1108849" y="211797"/>
                  </a:lnTo>
                  <a:lnTo>
                    <a:pt x="1127594" y="183997"/>
                  </a:lnTo>
                  <a:lnTo>
                    <a:pt x="1134465" y="149948"/>
                  </a:lnTo>
                  <a:lnTo>
                    <a:pt x="1134465" y="8747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7186099" y="3010731"/>
              <a:ext cx="4377690" cy="690880"/>
            </a:xfrm>
            <a:custGeom>
              <a:avLst/>
              <a:gdLst/>
              <a:ahLst/>
              <a:cxnLst/>
              <a:rect l="l" t="t" r="r" b="b"/>
              <a:pathLst>
                <a:path w="4377690" h="690879">
                  <a:moveTo>
                    <a:pt x="4259554" y="0"/>
                  </a:moveTo>
                  <a:lnTo>
                    <a:pt x="118046" y="0"/>
                  </a:lnTo>
                  <a:lnTo>
                    <a:pt x="72100" y="9275"/>
                  </a:lnTo>
                  <a:lnTo>
                    <a:pt x="34577" y="34570"/>
                  </a:lnTo>
                  <a:lnTo>
                    <a:pt x="9277" y="72089"/>
                  </a:lnTo>
                  <a:lnTo>
                    <a:pt x="0" y="118033"/>
                  </a:lnTo>
                  <a:lnTo>
                    <a:pt x="0" y="572630"/>
                  </a:lnTo>
                  <a:lnTo>
                    <a:pt x="9277" y="618574"/>
                  </a:lnTo>
                  <a:lnTo>
                    <a:pt x="34577" y="656093"/>
                  </a:lnTo>
                  <a:lnTo>
                    <a:pt x="72100" y="681388"/>
                  </a:lnTo>
                  <a:lnTo>
                    <a:pt x="118046" y="690664"/>
                  </a:lnTo>
                  <a:lnTo>
                    <a:pt x="4259554" y="690664"/>
                  </a:lnTo>
                  <a:lnTo>
                    <a:pt x="4305499" y="681388"/>
                  </a:lnTo>
                  <a:lnTo>
                    <a:pt x="4343017" y="656093"/>
                  </a:lnTo>
                  <a:lnTo>
                    <a:pt x="4368312" y="618574"/>
                  </a:lnTo>
                  <a:lnTo>
                    <a:pt x="4377588" y="572630"/>
                  </a:lnTo>
                  <a:lnTo>
                    <a:pt x="4377588" y="118033"/>
                  </a:lnTo>
                  <a:lnTo>
                    <a:pt x="4368312" y="72089"/>
                  </a:lnTo>
                  <a:lnTo>
                    <a:pt x="4343017" y="34570"/>
                  </a:lnTo>
                  <a:lnTo>
                    <a:pt x="4305499" y="9275"/>
                  </a:lnTo>
                  <a:lnTo>
                    <a:pt x="4259554" y="0"/>
                  </a:lnTo>
                  <a:close/>
                </a:path>
              </a:pathLst>
            </a:custGeom>
            <a:solidFill>
              <a:srgbClr val="7A5FE7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7186103" y="2433752"/>
              <a:ext cx="4377690" cy="307975"/>
            </a:xfrm>
            <a:custGeom>
              <a:avLst/>
              <a:gdLst/>
              <a:ahLst/>
              <a:cxnLst/>
              <a:rect l="l" t="t" r="r" b="b"/>
              <a:pathLst>
                <a:path w="4377690" h="307975">
                  <a:moveTo>
                    <a:pt x="4290110" y="0"/>
                  </a:moveTo>
                  <a:lnTo>
                    <a:pt x="87477" y="0"/>
                  </a:lnTo>
                  <a:lnTo>
                    <a:pt x="53428" y="6874"/>
                  </a:lnTo>
                  <a:lnTo>
                    <a:pt x="25622" y="25622"/>
                  </a:lnTo>
                  <a:lnTo>
                    <a:pt x="6874" y="53428"/>
                  </a:lnTo>
                  <a:lnTo>
                    <a:pt x="0" y="87477"/>
                  </a:lnTo>
                  <a:lnTo>
                    <a:pt x="0" y="220205"/>
                  </a:lnTo>
                  <a:lnTo>
                    <a:pt x="6874" y="254254"/>
                  </a:lnTo>
                  <a:lnTo>
                    <a:pt x="25622" y="282060"/>
                  </a:lnTo>
                  <a:lnTo>
                    <a:pt x="53428" y="300808"/>
                  </a:lnTo>
                  <a:lnTo>
                    <a:pt x="87477" y="307682"/>
                  </a:lnTo>
                  <a:lnTo>
                    <a:pt x="4290110" y="307682"/>
                  </a:lnTo>
                  <a:lnTo>
                    <a:pt x="4324160" y="300808"/>
                  </a:lnTo>
                  <a:lnTo>
                    <a:pt x="4351966" y="282060"/>
                  </a:lnTo>
                  <a:lnTo>
                    <a:pt x="4370713" y="254254"/>
                  </a:lnTo>
                  <a:lnTo>
                    <a:pt x="4377588" y="220205"/>
                  </a:lnTo>
                  <a:lnTo>
                    <a:pt x="4377588" y="87477"/>
                  </a:lnTo>
                  <a:lnTo>
                    <a:pt x="4370713" y="53428"/>
                  </a:lnTo>
                  <a:lnTo>
                    <a:pt x="4351966" y="25622"/>
                  </a:lnTo>
                  <a:lnTo>
                    <a:pt x="4324160" y="6874"/>
                  </a:lnTo>
                  <a:lnTo>
                    <a:pt x="4290110" y="0"/>
                  </a:lnTo>
                  <a:close/>
                </a:path>
              </a:pathLst>
            </a:custGeom>
            <a:solidFill>
              <a:srgbClr val="0D06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8" name="object 68"/>
          <p:cNvSpPr txBox="1"/>
          <p:nvPr/>
        </p:nvSpPr>
        <p:spPr>
          <a:xfrm>
            <a:off x="4889102" y="2611361"/>
            <a:ext cx="395167" cy="151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500"/>
              </a:lnSpc>
              <a:spcBef>
                <a:spcPts val="100"/>
              </a:spcBef>
            </a:pPr>
            <a:r>
              <a:rPr lang="en-IN" sz="800" spc="-45" dirty="0">
                <a:solidFill>
                  <a:srgbClr val="0D067B"/>
                </a:solidFill>
                <a:latin typeface="Arial"/>
                <a:cs typeface="Arial"/>
              </a:rPr>
              <a:t>Lorem</a:t>
            </a:r>
            <a:endParaRPr lang="en-IN" sz="800" dirty="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440866" y="2608009"/>
            <a:ext cx="469046" cy="151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500"/>
              </a:lnSpc>
              <a:spcBef>
                <a:spcPts val="100"/>
              </a:spcBef>
            </a:pPr>
            <a:r>
              <a:rPr lang="en-IN" sz="800" spc="-45" dirty="0">
                <a:solidFill>
                  <a:srgbClr val="0D067B"/>
                </a:solidFill>
                <a:latin typeface="Arial"/>
                <a:cs typeface="Arial"/>
              </a:rPr>
              <a:t>Lorem</a:t>
            </a:r>
            <a:endParaRPr lang="en-IN" sz="800" dirty="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889102" y="2941067"/>
            <a:ext cx="445134" cy="151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500"/>
              </a:lnSpc>
              <a:spcBef>
                <a:spcPts val="100"/>
              </a:spcBef>
            </a:pPr>
            <a:r>
              <a:rPr lang="en-IN" sz="800" spc="-45" dirty="0">
                <a:solidFill>
                  <a:srgbClr val="0D067B"/>
                </a:solidFill>
                <a:latin typeface="Arial"/>
                <a:cs typeface="Arial"/>
              </a:rPr>
              <a:t>Lorem</a:t>
            </a:r>
            <a:endParaRPr lang="en-IN" sz="800" dirty="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889102" y="3720517"/>
            <a:ext cx="385542" cy="151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500"/>
              </a:lnSpc>
              <a:spcBef>
                <a:spcPts val="100"/>
              </a:spcBef>
            </a:pPr>
            <a:r>
              <a:rPr lang="en-IN" sz="800" spc="-45" dirty="0">
                <a:solidFill>
                  <a:srgbClr val="0D067B"/>
                </a:solidFill>
                <a:latin typeface="Arial"/>
                <a:cs typeface="Arial"/>
              </a:rPr>
              <a:t>Lorem</a:t>
            </a:r>
            <a:endParaRPr lang="en-IN" sz="800" dirty="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889101" y="4425367"/>
            <a:ext cx="510671" cy="1862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500"/>
              </a:lnSpc>
              <a:spcBef>
                <a:spcPts val="100"/>
              </a:spcBef>
            </a:pPr>
            <a:r>
              <a:rPr lang="en-IN" sz="1000" spc="-45" dirty="0">
                <a:solidFill>
                  <a:srgbClr val="0D067B"/>
                </a:solidFill>
                <a:latin typeface="Arial"/>
                <a:cs typeface="Arial"/>
              </a:rPr>
              <a:t>Lorem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361771" y="4425367"/>
            <a:ext cx="1228725" cy="189154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lang="en-IN" sz="1000" dirty="0">
                <a:solidFill>
                  <a:srgbClr val="F43784"/>
                </a:solidFill>
                <a:latin typeface="Arial"/>
                <a:cs typeface="Arial"/>
              </a:rPr>
              <a:t>Lorem Ipsum </a:t>
            </a:r>
            <a:r>
              <a:rPr lang="en-IN" sz="1000" dirty="0" err="1">
                <a:solidFill>
                  <a:srgbClr val="F43784"/>
                </a:solidFill>
                <a:latin typeface="Arial"/>
                <a:cs typeface="Arial"/>
              </a:rPr>
              <a:t>Dolor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8599482" y="2529901"/>
            <a:ext cx="1999614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900" spc="-10" dirty="0">
                <a:solidFill>
                  <a:srgbClr val="FFFFFF"/>
                </a:solidFill>
                <a:latin typeface="Arial"/>
                <a:cs typeface="Arial"/>
              </a:rPr>
              <a:t>Lorem Ipsum </a:t>
            </a:r>
            <a:r>
              <a:rPr lang="en-IN" sz="900" spc="-10" dirty="0" err="1">
                <a:solidFill>
                  <a:srgbClr val="FFFFFF"/>
                </a:solidFill>
                <a:latin typeface="Arial"/>
                <a:cs typeface="Arial"/>
              </a:rPr>
              <a:t>Dolor</a:t>
            </a:r>
            <a:r>
              <a:rPr lang="en-IN" sz="900" spc="-10" dirty="0">
                <a:solidFill>
                  <a:srgbClr val="FFFFFF"/>
                </a:solidFill>
                <a:latin typeface="Arial"/>
                <a:cs typeface="Arial"/>
              </a:rPr>
              <a:t> Set </a:t>
            </a:r>
            <a:r>
              <a:rPr lang="en-IN" sz="900" spc="-10" dirty="0" err="1">
                <a:solidFill>
                  <a:srgbClr val="FFFFFF"/>
                </a:solidFill>
                <a:latin typeface="Arial"/>
                <a:cs typeface="Arial"/>
              </a:rPr>
              <a:t>Amet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1903838" y="6658020"/>
            <a:ext cx="252729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75"/>
              </a:lnSpc>
            </a:pPr>
            <a:r>
              <a:rPr sz="1600" spc="-5" dirty="0">
                <a:solidFill>
                  <a:srgbClr val="1C47CC"/>
                </a:solidFill>
                <a:latin typeface="Arial"/>
                <a:cs typeface="Arial"/>
              </a:rPr>
              <a:t>08</a:t>
            </a:r>
            <a:endParaRPr sz="1600">
              <a:latin typeface="Arial"/>
              <a:cs typeface="Arial"/>
            </a:endParaRPr>
          </a:p>
        </p:txBody>
      </p:sp>
      <p:sp>
        <p:nvSpPr>
          <p:cNvPr id="85" name="object 12">
            <a:extLst>
              <a:ext uri="{FF2B5EF4-FFF2-40B4-BE49-F238E27FC236}">
                <a16:creationId xmlns:a16="http://schemas.microsoft.com/office/drawing/2014/main" id="{4AD2FE75-F2D4-4C4C-B71B-B01D2166DB0D}"/>
              </a:ext>
            </a:extLst>
          </p:cNvPr>
          <p:cNvSpPr/>
          <p:nvPr/>
        </p:nvSpPr>
        <p:spPr>
          <a:xfrm>
            <a:off x="788972" y="4945486"/>
            <a:ext cx="2827020" cy="1161878"/>
          </a:xfrm>
          <a:custGeom>
            <a:avLst/>
            <a:gdLst/>
            <a:ahLst/>
            <a:cxnLst/>
            <a:rect l="l" t="t" r="r" b="b"/>
            <a:pathLst>
              <a:path w="2827020" h="1369060">
                <a:moveTo>
                  <a:pt x="2708503" y="0"/>
                </a:moveTo>
                <a:lnTo>
                  <a:pt x="118033" y="0"/>
                </a:lnTo>
                <a:lnTo>
                  <a:pt x="72089" y="9277"/>
                </a:lnTo>
                <a:lnTo>
                  <a:pt x="34570" y="34577"/>
                </a:lnTo>
                <a:lnTo>
                  <a:pt x="9275" y="72100"/>
                </a:lnTo>
                <a:lnTo>
                  <a:pt x="0" y="118046"/>
                </a:lnTo>
                <a:lnTo>
                  <a:pt x="0" y="1250784"/>
                </a:lnTo>
                <a:lnTo>
                  <a:pt x="9275" y="1296729"/>
                </a:lnTo>
                <a:lnTo>
                  <a:pt x="34570" y="1334247"/>
                </a:lnTo>
                <a:lnTo>
                  <a:pt x="72089" y="1359543"/>
                </a:lnTo>
                <a:lnTo>
                  <a:pt x="118033" y="1368818"/>
                </a:lnTo>
                <a:lnTo>
                  <a:pt x="2708503" y="1368818"/>
                </a:lnTo>
                <a:lnTo>
                  <a:pt x="2754448" y="1359543"/>
                </a:lnTo>
                <a:lnTo>
                  <a:pt x="2791966" y="1334247"/>
                </a:lnTo>
                <a:lnTo>
                  <a:pt x="2817261" y="1296729"/>
                </a:lnTo>
                <a:lnTo>
                  <a:pt x="2826537" y="1250784"/>
                </a:lnTo>
                <a:lnTo>
                  <a:pt x="2826537" y="118046"/>
                </a:lnTo>
                <a:lnTo>
                  <a:pt x="2817261" y="72100"/>
                </a:lnTo>
                <a:lnTo>
                  <a:pt x="2791966" y="34577"/>
                </a:lnTo>
                <a:lnTo>
                  <a:pt x="2754448" y="9277"/>
                </a:lnTo>
                <a:lnTo>
                  <a:pt x="2708503" y="0"/>
                </a:lnTo>
                <a:close/>
              </a:path>
            </a:pathLst>
          </a:custGeom>
          <a:solidFill>
            <a:srgbClr val="7A5FE7">
              <a:alpha val="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50">
            <a:extLst>
              <a:ext uri="{FF2B5EF4-FFF2-40B4-BE49-F238E27FC236}">
                <a16:creationId xmlns:a16="http://schemas.microsoft.com/office/drawing/2014/main" id="{1AB25C38-3F1B-4390-8C53-03ABE474C37B}"/>
              </a:ext>
            </a:extLst>
          </p:cNvPr>
          <p:cNvSpPr txBox="1"/>
          <p:nvPr/>
        </p:nvSpPr>
        <p:spPr>
          <a:xfrm>
            <a:off x="1066006" y="2402821"/>
            <a:ext cx="2129581" cy="3359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2100" b="1" spc="-5" dirty="0">
                <a:solidFill>
                  <a:srgbClr val="529255"/>
                </a:solidFill>
                <a:latin typeface="Arial"/>
                <a:cs typeface="Arial"/>
              </a:rPr>
              <a:t>Lorem Ipsum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87" name="object 51">
            <a:extLst>
              <a:ext uri="{FF2B5EF4-FFF2-40B4-BE49-F238E27FC236}">
                <a16:creationId xmlns:a16="http://schemas.microsoft.com/office/drawing/2014/main" id="{F93DDEBB-F3F6-4429-AD04-F8142689752D}"/>
              </a:ext>
            </a:extLst>
          </p:cNvPr>
          <p:cNvSpPr/>
          <p:nvPr/>
        </p:nvSpPr>
        <p:spPr>
          <a:xfrm>
            <a:off x="788972" y="2878907"/>
            <a:ext cx="2827020" cy="1074420"/>
          </a:xfrm>
          <a:custGeom>
            <a:avLst/>
            <a:gdLst/>
            <a:ahLst/>
            <a:cxnLst/>
            <a:rect l="l" t="t" r="r" b="b"/>
            <a:pathLst>
              <a:path w="2827020" h="1074420">
                <a:moveTo>
                  <a:pt x="2708503" y="0"/>
                </a:moveTo>
                <a:lnTo>
                  <a:pt x="118033" y="0"/>
                </a:lnTo>
                <a:lnTo>
                  <a:pt x="72089" y="9277"/>
                </a:lnTo>
                <a:lnTo>
                  <a:pt x="34570" y="34577"/>
                </a:lnTo>
                <a:lnTo>
                  <a:pt x="9275" y="72100"/>
                </a:lnTo>
                <a:lnTo>
                  <a:pt x="0" y="118046"/>
                </a:lnTo>
                <a:lnTo>
                  <a:pt x="0" y="956348"/>
                </a:lnTo>
                <a:lnTo>
                  <a:pt x="9275" y="1002292"/>
                </a:lnTo>
                <a:lnTo>
                  <a:pt x="34570" y="1039810"/>
                </a:lnTo>
                <a:lnTo>
                  <a:pt x="72089" y="1065106"/>
                </a:lnTo>
                <a:lnTo>
                  <a:pt x="118033" y="1074381"/>
                </a:lnTo>
                <a:lnTo>
                  <a:pt x="2708503" y="1074381"/>
                </a:lnTo>
                <a:lnTo>
                  <a:pt x="2754448" y="1065106"/>
                </a:lnTo>
                <a:lnTo>
                  <a:pt x="2791966" y="1039810"/>
                </a:lnTo>
                <a:lnTo>
                  <a:pt x="2817261" y="1002292"/>
                </a:lnTo>
                <a:lnTo>
                  <a:pt x="2826537" y="956348"/>
                </a:lnTo>
                <a:lnTo>
                  <a:pt x="2826537" y="118046"/>
                </a:lnTo>
                <a:lnTo>
                  <a:pt x="2817261" y="72100"/>
                </a:lnTo>
                <a:lnTo>
                  <a:pt x="2791966" y="34577"/>
                </a:lnTo>
                <a:lnTo>
                  <a:pt x="2754448" y="9277"/>
                </a:lnTo>
                <a:lnTo>
                  <a:pt x="2708503" y="0"/>
                </a:lnTo>
                <a:close/>
              </a:path>
            </a:pathLst>
          </a:custGeom>
          <a:solidFill>
            <a:srgbClr val="7A5FE7">
              <a:alpha val="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52">
            <a:extLst>
              <a:ext uri="{FF2B5EF4-FFF2-40B4-BE49-F238E27FC236}">
                <a16:creationId xmlns:a16="http://schemas.microsoft.com/office/drawing/2014/main" id="{0991B7B3-A871-450B-9D1F-B1B4BF8C8867}"/>
              </a:ext>
            </a:extLst>
          </p:cNvPr>
          <p:cNvSpPr txBox="1"/>
          <p:nvPr/>
        </p:nvSpPr>
        <p:spPr>
          <a:xfrm>
            <a:off x="1024811" y="3608303"/>
            <a:ext cx="226187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Lorem Ipsum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Dolor</a:t>
            </a: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 Set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Amet</a:t>
            </a:r>
            <a:endParaRPr lang="en-IN" sz="1200" dirty="0">
              <a:latin typeface="Arial"/>
              <a:cs typeface="Arial"/>
            </a:endParaRPr>
          </a:p>
        </p:txBody>
      </p:sp>
      <p:sp>
        <p:nvSpPr>
          <p:cNvPr id="89" name="object 53">
            <a:extLst>
              <a:ext uri="{FF2B5EF4-FFF2-40B4-BE49-F238E27FC236}">
                <a16:creationId xmlns:a16="http://schemas.microsoft.com/office/drawing/2014/main" id="{2828C83C-0598-40EB-BD29-8F78774EAA75}"/>
              </a:ext>
            </a:extLst>
          </p:cNvPr>
          <p:cNvSpPr txBox="1"/>
          <p:nvPr/>
        </p:nvSpPr>
        <p:spPr>
          <a:xfrm>
            <a:off x="1024811" y="3286891"/>
            <a:ext cx="224472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Lorem Ipsum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Dolor</a:t>
            </a: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 Set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Amet</a:t>
            </a:r>
            <a:endParaRPr lang="en-IN" sz="1200" dirty="0">
              <a:latin typeface="Arial"/>
              <a:cs typeface="Arial"/>
            </a:endParaRPr>
          </a:p>
        </p:txBody>
      </p:sp>
      <p:sp>
        <p:nvSpPr>
          <p:cNvPr id="90" name="object 54">
            <a:extLst>
              <a:ext uri="{FF2B5EF4-FFF2-40B4-BE49-F238E27FC236}">
                <a16:creationId xmlns:a16="http://schemas.microsoft.com/office/drawing/2014/main" id="{264E6341-8C49-470F-8198-FA05D061812C}"/>
              </a:ext>
            </a:extLst>
          </p:cNvPr>
          <p:cNvSpPr txBox="1"/>
          <p:nvPr/>
        </p:nvSpPr>
        <p:spPr>
          <a:xfrm>
            <a:off x="1024810" y="2965480"/>
            <a:ext cx="2392157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Lorem Ipsum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Dolor</a:t>
            </a: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 Set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Amet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91" name="object 55">
            <a:extLst>
              <a:ext uri="{FF2B5EF4-FFF2-40B4-BE49-F238E27FC236}">
                <a16:creationId xmlns:a16="http://schemas.microsoft.com/office/drawing/2014/main" id="{F4BB0E8E-5D3F-4107-850C-CB23CDA2395F}"/>
              </a:ext>
            </a:extLst>
          </p:cNvPr>
          <p:cNvSpPr/>
          <p:nvPr/>
        </p:nvSpPr>
        <p:spPr>
          <a:xfrm>
            <a:off x="893864" y="3048213"/>
            <a:ext cx="51435" cy="702310"/>
          </a:xfrm>
          <a:custGeom>
            <a:avLst/>
            <a:gdLst/>
            <a:ahLst/>
            <a:cxnLst/>
            <a:rect l="l" t="t" r="r" b="b"/>
            <a:pathLst>
              <a:path w="51434" h="702310">
                <a:moveTo>
                  <a:pt x="51028" y="676427"/>
                </a:moveTo>
                <a:lnTo>
                  <a:pt x="49022" y="666496"/>
                </a:lnTo>
                <a:lnTo>
                  <a:pt x="43548" y="658393"/>
                </a:lnTo>
                <a:lnTo>
                  <a:pt x="35445" y="652919"/>
                </a:lnTo>
                <a:lnTo>
                  <a:pt x="25514" y="650913"/>
                </a:lnTo>
                <a:lnTo>
                  <a:pt x="15582" y="652919"/>
                </a:lnTo>
                <a:lnTo>
                  <a:pt x="7467" y="658393"/>
                </a:lnTo>
                <a:lnTo>
                  <a:pt x="2006" y="666496"/>
                </a:lnTo>
                <a:lnTo>
                  <a:pt x="0" y="676427"/>
                </a:lnTo>
                <a:lnTo>
                  <a:pt x="2006" y="686358"/>
                </a:lnTo>
                <a:lnTo>
                  <a:pt x="7467" y="694474"/>
                </a:lnTo>
                <a:lnTo>
                  <a:pt x="15582" y="699935"/>
                </a:lnTo>
                <a:lnTo>
                  <a:pt x="25514" y="701941"/>
                </a:lnTo>
                <a:lnTo>
                  <a:pt x="35445" y="699935"/>
                </a:lnTo>
                <a:lnTo>
                  <a:pt x="43548" y="694474"/>
                </a:lnTo>
                <a:lnTo>
                  <a:pt x="49022" y="686358"/>
                </a:lnTo>
                <a:lnTo>
                  <a:pt x="51028" y="676427"/>
                </a:lnTo>
                <a:close/>
              </a:path>
              <a:path w="51434" h="702310">
                <a:moveTo>
                  <a:pt x="51028" y="345033"/>
                </a:moveTo>
                <a:lnTo>
                  <a:pt x="49022" y="335089"/>
                </a:lnTo>
                <a:lnTo>
                  <a:pt x="43548" y="326986"/>
                </a:lnTo>
                <a:lnTo>
                  <a:pt x="35445" y="321513"/>
                </a:lnTo>
                <a:lnTo>
                  <a:pt x="25514" y="319519"/>
                </a:lnTo>
                <a:lnTo>
                  <a:pt x="15582" y="321513"/>
                </a:lnTo>
                <a:lnTo>
                  <a:pt x="7467" y="326986"/>
                </a:lnTo>
                <a:lnTo>
                  <a:pt x="2006" y="335089"/>
                </a:lnTo>
                <a:lnTo>
                  <a:pt x="0" y="345033"/>
                </a:lnTo>
                <a:lnTo>
                  <a:pt x="2006" y="354965"/>
                </a:lnTo>
                <a:lnTo>
                  <a:pt x="7467" y="363067"/>
                </a:lnTo>
                <a:lnTo>
                  <a:pt x="15582" y="368541"/>
                </a:lnTo>
                <a:lnTo>
                  <a:pt x="25514" y="370547"/>
                </a:lnTo>
                <a:lnTo>
                  <a:pt x="35445" y="368541"/>
                </a:lnTo>
                <a:lnTo>
                  <a:pt x="43548" y="363067"/>
                </a:lnTo>
                <a:lnTo>
                  <a:pt x="49022" y="354965"/>
                </a:lnTo>
                <a:lnTo>
                  <a:pt x="51028" y="345033"/>
                </a:lnTo>
                <a:close/>
              </a:path>
              <a:path w="51434" h="702310">
                <a:moveTo>
                  <a:pt x="51028" y="25514"/>
                </a:moveTo>
                <a:lnTo>
                  <a:pt x="49022" y="15582"/>
                </a:lnTo>
                <a:lnTo>
                  <a:pt x="43548" y="7467"/>
                </a:lnTo>
                <a:lnTo>
                  <a:pt x="35445" y="2006"/>
                </a:lnTo>
                <a:lnTo>
                  <a:pt x="25514" y="0"/>
                </a:lnTo>
                <a:lnTo>
                  <a:pt x="15582" y="2006"/>
                </a:lnTo>
                <a:lnTo>
                  <a:pt x="7467" y="7467"/>
                </a:lnTo>
                <a:lnTo>
                  <a:pt x="2006" y="15582"/>
                </a:lnTo>
                <a:lnTo>
                  <a:pt x="0" y="25514"/>
                </a:lnTo>
                <a:lnTo>
                  <a:pt x="2006" y="35445"/>
                </a:lnTo>
                <a:lnTo>
                  <a:pt x="7467" y="43548"/>
                </a:lnTo>
                <a:lnTo>
                  <a:pt x="15582" y="49022"/>
                </a:lnTo>
                <a:lnTo>
                  <a:pt x="25514" y="51028"/>
                </a:lnTo>
                <a:lnTo>
                  <a:pt x="35445" y="49022"/>
                </a:lnTo>
                <a:lnTo>
                  <a:pt x="43548" y="43548"/>
                </a:lnTo>
                <a:lnTo>
                  <a:pt x="49022" y="35445"/>
                </a:lnTo>
                <a:lnTo>
                  <a:pt x="51028" y="25514"/>
                </a:lnTo>
                <a:close/>
              </a:path>
            </a:pathLst>
          </a:custGeom>
          <a:solidFill>
            <a:srgbClr val="5292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50">
            <a:extLst>
              <a:ext uri="{FF2B5EF4-FFF2-40B4-BE49-F238E27FC236}">
                <a16:creationId xmlns:a16="http://schemas.microsoft.com/office/drawing/2014/main" id="{BFAE9637-5F4A-4802-8244-E4AD849E06F9}"/>
              </a:ext>
            </a:extLst>
          </p:cNvPr>
          <p:cNvSpPr txBox="1"/>
          <p:nvPr/>
        </p:nvSpPr>
        <p:spPr>
          <a:xfrm>
            <a:off x="1066006" y="4453002"/>
            <a:ext cx="2129581" cy="3359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2100" b="1" spc="-5" dirty="0">
                <a:solidFill>
                  <a:srgbClr val="529255"/>
                </a:solidFill>
                <a:latin typeface="Arial"/>
                <a:cs typeface="Arial"/>
              </a:rPr>
              <a:t>Lorem Ipsum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93" name="object 52">
            <a:extLst>
              <a:ext uri="{FF2B5EF4-FFF2-40B4-BE49-F238E27FC236}">
                <a16:creationId xmlns:a16="http://schemas.microsoft.com/office/drawing/2014/main" id="{3A472BB8-D204-456C-AC7B-2D6D0237756E}"/>
              </a:ext>
            </a:extLst>
          </p:cNvPr>
          <p:cNvSpPr txBox="1"/>
          <p:nvPr/>
        </p:nvSpPr>
        <p:spPr>
          <a:xfrm>
            <a:off x="1024811" y="5658484"/>
            <a:ext cx="226187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Lorem Ipsum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Dolor</a:t>
            </a: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 Set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Amet</a:t>
            </a:r>
            <a:endParaRPr lang="en-IN" sz="1200" dirty="0">
              <a:latin typeface="Arial"/>
              <a:cs typeface="Arial"/>
            </a:endParaRPr>
          </a:p>
        </p:txBody>
      </p:sp>
      <p:sp>
        <p:nvSpPr>
          <p:cNvPr id="94" name="object 53">
            <a:extLst>
              <a:ext uri="{FF2B5EF4-FFF2-40B4-BE49-F238E27FC236}">
                <a16:creationId xmlns:a16="http://schemas.microsoft.com/office/drawing/2014/main" id="{2DD6659A-5AA0-4B4D-88E7-BBE95843F9D7}"/>
              </a:ext>
            </a:extLst>
          </p:cNvPr>
          <p:cNvSpPr txBox="1"/>
          <p:nvPr/>
        </p:nvSpPr>
        <p:spPr>
          <a:xfrm>
            <a:off x="1024811" y="5337072"/>
            <a:ext cx="224472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Lorem Ipsum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Dolor</a:t>
            </a: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 Set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Amet</a:t>
            </a:r>
            <a:endParaRPr lang="en-IN" sz="1200" dirty="0">
              <a:latin typeface="Arial"/>
              <a:cs typeface="Arial"/>
            </a:endParaRPr>
          </a:p>
        </p:txBody>
      </p:sp>
      <p:sp>
        <p:nvSpPr>
          <p:cNvPr id="95" name="object 54">
            <a:extLst>
              <a:ext uri="{FF2B5EF4-FFF2-40B4-BE49-F238E27FC236}">
                <a16:creationId xmlns:a16="http://schemas.microsoft.com/office/drawing/2014/main" id="{E641D28B-80AA-4B99-A2C2-C280D86582B3}"/>
              </a:ext>
            </a:extLst>
          </p:cNvPr>
          <p:cNvSpPr txBox="1"/>
          <p:nvPr/>
        </p:nvSpPr>
        <p:spPr>
          <a:xfrm>
            <a:off x="1024810" y="5015661"/>
            <a:ext cx="2392157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Lorem Ipsum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Dolor</a:t>
            </a: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 Set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Amet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96" name="object 55">
            <a:extLst>
              <a:ext uri="{FF2B5EF4-FFF2-40B4-BE49-F238E27FC236}">
                <a16:creationId xmlns:a16="http://schemas.microsoft.com/office/drawing/2014/main" id="{84062785-76DC-4AF2-A5CB-9A6203907676}"/>
              </a:ext>
            </a:extLst>
          </p:cNvPr>
          <p:cNvSpPr/>
          <p:nvPr/>
        </p:nvSpPr>
        <p:spPr>
          <a:xfrm>
            <a:off x="893864" y="5098394"/>
            <a:ext cx="51435" cy="702310"/>
          </a:xfrm>
          <a:custGeom>
            <a:avLst/>
            <a:gdLst/>
            <a:ahLst/>
            <a:cxnLst/>
            <a:rect l="l" t="t" r="r" b="b"/>
            <a:pathLst>
              <a:path w="51434" h="702310">
                <a:moveTo>
                  <a:pt x="51028" y="676427"/>
                </a:moveTo>
                <a:lnTo>
                  <a:pt x="49022" y="666496"/>
                </a:lnTo>
                <a:lnTo>
                  <a:pt x="43548" y="658393"/>
                </a:lnTo>
                <a:lnTo>
                  <a:pt x="35445" y="652919"/>
                </a:lnTo>
                <a:lnTo>
                  <a:pt x="25514" y="650913"/>
                </a:lnTo>
                <a:lnTo>
                  <a:pt x="15582" y="652919"/>
                </a:lnTo>
                <a:lnTo>
                  <a:pt x="7467" y="658393"/>
                </a:lnTo>
                <a:lnTo>
                  <a:pt x="2006" y="666496"/>
                </a:lnTo>
                <a:lnTo>
                  <a:pt x="0" y="676427"/>
                </a:lnTo>
                <a:lnTo>
                  <a:pt x="2006" y="686358"/>
                </a:lnTo>
                <a:lnTo>
                  <a:pt x="7467" y="694474"/>
                </a:lnTo>
                <a:lnTo>
                  <a:pt x="15582" y="699935"/>
                </a:lnTo>
                <a:lnTo>
                  <a:pt x="25514" y="701941"/>
                </a:lnTo>
                <a:lnTo>
                  <a:pt x="35445" y="699935"/>
                </a:lnTo>
                <a:lnTo>
                  <a:pt x="43548" y="694474"/>
                </a:lnTo>
                <a:lnTo>
                  <a:pt x="49022" y="686358"/>
                </a:lnTo>
                <a:lnTo>
                  <a:pt x="51028" y="676427"/>
                </a:lnTo>
                <a:close/>
              </a:path>
              <a:path w="51434" h="702310">
                <a:moveTo>
                  <a:pt x="51028" y="345033"/>
                </a:moveTo>
                <a:lnTo>
                  <a:pt x="49022" y="335089"/>
                </a:lnTo>
                <a:lnTo>
                  <a:pt x="43548" y="326986"/>
                </a:lnTo>
                <a:lnTo>
                  <a:pt x="35445" y="321513"/>
                </a:lnTo>
                <a:lnTo>
                  <a:pt x="25514" y="319519"/>
                </a:lnTo>
                <a:lnTo>
                  <a:pt x="15582" y="321513"/>
                </a:lnTo>
                <a:lnTo>
                  <a:pt x="7467" y="326986"/>
                </a:lnTo>
                <a:lnTo>
                  <a:pt x="2006" y="335089"/>
                </a:lnTo>
                <a:lnTo>
                  <a:pt x="0" y="345033"/>
                </a:lnTo>
                <a:lnTo>
                  <a:pt x="2006" y="354965"/>
                </a:lnTo>
                <a:lnTo>
                  <a:pt x="7467" y="363067"/>
                </a:lnTo>
                <a:lnTo>
                  <a:pt x="15582" y="368541"/>
                </a:lnTo>
                <a:lnTo>
                  <a:pt x="25514" y="370547"/>
                </a:lnTo>
                <a:lnTo>
                  <a:pt x="35445" y="368541"/>
                </a:lnTo>
                <a:lnTo>
                  <a:pt x="43548" y="363067"/>
                </a:lnTo>
                <a:lnTo>
                  <a:pt x="49022" y="354965"/>
                </a:lnTo>
                <a:lnTo>
                  <a:pt x="51028" y="345033"/>
                </a:lnTo>
                <a:close/>
              </a:path>
              <a:path w="51434" h="702310">
                <a:moveTo>
                  <a:pt x="51028" y="25514"/>
                </a:moveTo>
                <a:lnTo>
                  <a:pt x="49022" y="15582"/>
                </a:lnTo>
                <a:lnTo>
                  <a:pt x="43548" y="7467"/>
                </a:lnTo>
                <a:lnTo>
                  <a:pt x="35445" y="2006"/>
                </a:lnTo>
                <a:lnTo>
                  <a:pt x="25514" y="0"/>
                </a:lnTo>
                <a:lnTo>
                  <a:pt x="15582" y="2006"/>
                </a:lnTo>
                <a:lnTo>
                  <a:pt x="7467" y="7467"/>
                </a:lnTo>
                <a:lnTo>
                  <a:pt x="2006" y="15582"/>
                </a:lnTo>
                <a:lnTo>
                  <a:pt x="0" y="25514"/>
                </a:lnTo>
                <a:lnTo>
                  <a:pt x="2006" y="35445"/>
                </a:lnTo>
                <a:lnTo>
                  <a:pt x="7467" y="43548"/>
                </a:lnTo>
                <a:lnTo>
                  <a:pt x="15582" y="49022"/>
                </a:lnTo>
                <a:lnTo>
                  <a:pt x="25514" y="51028"/>
                </a:lnTo>
                <a:lnTo>
                  <a:pt x="35445" y="49022"/>
                </a:lnTo>
                <a:lnTo>
                  <a:pt x="43548" y="43548"/>
                </a:lnTo>
                <a:lnTo>
                  <a:pt x="49022" y="35445"/>
                </a:lnTo>
                <a:lnTo>
                  <a:pt x="51028" y="25514"/>
                </a:lnTo>
                <a:close/>
              </a:path>
            </a:pathLst>
          </a:custGeom>
          <a:solidFill>
            <a:srgbClr val="52925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7" name="Picture 96">
            <a:extLst>
              <a:ext uri="{FF2B5EF4-FFF2-40B4-BE49-F238E27FC236}">
                <a16:creationId xmlns:a16="http://schemas.microsoft.com/office/drawing/2014/main" id="{938F423A-E706-46C1-8AEB-87B136B54D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9850" y="228600"/>
            <a:ext cx="551176" cy="52565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6277559" y="2946641"/>
            <a:ext cx="1349375" cy="2330450"/>
          </a:xfrm>
          <a:custGeom>
            <a:avLst/>
            <a:gdLst/>
            <a:ahLst/>
            <a:cxnLst/>
            <a:rect l="l" t="t" r="r" b="b"/>
            <a:pathLst>
              <a:path w="1349375" h="2330450">
                <a:moveTo>
                  <a:pt x="1348778" y="2109673"/>
                </a:moveTo>
                <a:lnTo>
                  <a:pt x="1341894" y="2075624"/>
                </a:lnTo>
                <a:lnTo>
                  <a:pt x="1323149" y="2047811"/>
                </a:lnTo>
                <a:lnTo>
                  <a:pt x="1295349" y="2029066"/>
                </a:lnTo>
                <a:lnTo>
                  <a:pt x="1261300" y="2022195"/>
                </a:lnTo>
                <a:lnTo>
                  <a:pt x="87477" y="2022195"/>
                </a:lnTo>
                <a:lnTo>
                  <a:pt x="53428" y="2029066"/>
                </a:lnTo>
                <a:lnTo>
                  <a:pt x="25615" y="2047811"/>
                </a:lnTo>
                <a:lnTo>
                  <a:pt x="6870" y="2075624"/>
                </a:lnTo>
                <a:lnTo>
                  <a:pt x="0" y="2109673"/>
                </a:lnTo>
                <a:lnTo>
                  <a:pt x="0" y="2242401"/>
                </a:lnTo>
                <a:lnTo>
                  <a:pt x="6870" y="2276449"/>
                </a:lnTo>
                <a:lnTo>
                  <a:pt x="25615" y="2304250"/>
                </a:lnTo>
                <a:lnTo>
                  <a:pt x="53428" y="2322995"/>
                </a:lnTo>
                <a:lnTo>
                  <a:pt x="87477" y="2329878"/>
                </a:lnTo>
                <a:lnTo>
                  <a:pt x="1261300" y="2329878"/>
                </a:lnTo>
                <a:lnTo>
                  <a:pt x="1295349" y="2322995"/>
                </a:lnTo>
                <a:lnTo>
                  <a:pt x="1323149" y="2304250"/>
                </a:lnTo>
                <a:lnTo>
                  <a:pt x="1341894" y="2276449"/>
                </a:lnTo>
                <a:lnTo>
                  <a:pt x="1348778" y="2242401"/>
                </a:lnTo>
                <a:lnTo>
                  <a:pt x="1348778" y="2109673"/>
                </a:lnTo>
                <a:close/>
              </a:path>
              <a:path w="1349375" h="2330450">
                <a:moveTo>
                  <a:pt x="1348778" y="1098575"/>
                </a:moveTo>
                <a:lnTo>
                  <a:pt x="1341894" y="1064526"/>
                </a:lnTo>
                <a:lnTo>
                  <a:pt x="1323149" y="1036713"/>
                </a:lnTo>
                <a:lnTo>
                  <a:pt x="1295349" y="1017968"/>
                </a:lnTo>
                <a:lnTo>
                  <a:pt x="1261300" y="1011097"/>
                </a:lnTo>
                <a:lnTo>
                  <a:pt x="87477" y="1011097"/>
                </a:lnTo>
                <a:lnTo>
                  <a:pt x="53428" y="1017968"/>
                </a:lnTo>
                <a:lnTo>
                  <a:pt x="25615" y="1036713"/>
                </a:lnTo>
                <a:lnTo>
                  <a:pt x="6870" y="1064526"/>
                </a:lnTo>
                <a:lnTo>
                  <a:pt x="0" y="1098575"/>
                </a:lnTo>
                <a:lnTo>
                  <a:pt x="0" y="1231303"/>
                </a:lnTo>
                <a:lnTo>
                  <a:pt x="6870" y="1265351"/>
                </a:lnTo>
                <a:lnTo>
                  <a:pt x="25615" y="1293152"/>
                </a:lnTo>
                <a:lnTo>
                  <a:pt x="53428" y="1311910"/>
                </a:lnTo>
                <a:lnTo>
                  <a:pt x="87477" y="1318780"/>
                </a:lnTo>
                <a:lnTo>
                  <a:pt x="1261300" y="1318780"/>
                </a:lnTo>
                <a:lnTo>
                  <a:pt x="1295349" y="1311910"/>
                </a:lnTo>
                <a:lnTo>
                  <a:pt x="1323149" y="1293152"/>
                </a:lnTo>
                <a:lnTo>
                  <a:pt x="1341894" y="1265351"/>
                </a:lnTo>
                <a:lnTo>
                  <a:pt x="1348778" y="1231303"/>
                </a:lnTo>
                <a:lnTo>
                  <a:pt x="1348778" y="1098575"/>
                </a:lnTo>
                <a:close/>
              </a:path>
              <a:path w="1349375" h="2330450">
                <a:moveTo>
                  <a:pt x="1348778" y="87477"/>
                </a:moveTo>
                <a:lnTo>
                  <a:pt x="1341894" y="53428"/>
                </a:lnTo>
                <a:lnTo>
                  <a:pt x="1323149" y="25615"/>
                </a:lnTo>
                <a:lnTo>
                  <a:pt x="1295349" y="6870"/>
                </a:lnTo>
                <a:lnTo>
                  <a:pt x="1261300" y="0"/>
                </a:lnTo>
                <a:lnTo>
                  <a:pt x="87477" y="0"/>
                </a:lnTo>
                <a:lnTo>
                  <a:pt x="53428" y="6870"/>
                </a:lnTo>
                <a:lnTo>
                  <a:pt x="25615" y="25615"/>
                </a:lnTo>
                <a:lnTo>
                  <a:pt x="6870" y="53428"/>
                </a:lnTo>
                <a:lnTo>
                  <a:pt x="0" y="87477"/>
                </a:lnTo>
                <a:lnTo>
                  <a:pt x="0" y="220205"/>
                </a:lnTo>
                <a:lnTo>
                  <a:pt x="6870" y="254254"/>
                </a:lnTo>
                <a:lnTo>
                  <a:pt x="25615" y="282054"/>
                </a:lnTo>
                <a:lnTo>
                  <a:pt x="53428" y="300812"/>
                </a:lnTo>
                <a:lnTo>
                  <a:pt x="87477" y="307682"/>
                </a:lnTo>
                <a:lnTo>
                  <a:pt x="1261300" y="307682"/>
                </a:lnTo>
                <a:lnTo>
                  <a:pt x="1295349" y="300812"/>
                </a:lnTo>
                <a:lnTo>
                  <a:pt x="1323149" y="282054"/>
                </a:lnTo>
                <a:lnTo>
                  <a:pt x="1341894" y="254254"/>
                </a:lnTo>
                <a:lnTo>
                  <a:pt x="1348778" y="220205"/>
                </a:lnTo>
                <a:lnTo>
                  <a:pt x="1348778" y="87477"/>
                </a:lnTo>
                <a:close/>
              </a:path>
            </a:pathLst>
          </a:custGeom>
          <a:solidFill>
            <a:srgbClr val="7A5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76250" y="778684"/>
            <a:ext cx="7360883" cy="920124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lang="en-IN" b="0" i="0" dirty="0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Lorem ipsum </a:t>
            </a:r>
            <a:r>
              <a:rPr lang="en-IN" b="0" i="0" dirty="0" err="1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dolor</a:t>
            </a:r>
            <a:r>
              <a:rPr lang="en-IN" b="0" i="0" dirty="0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 sit </a:t>
            </a:r>
            <a:r>
              <a:rPr lang="en-IN" b="0" i="0" dirty="0" err="1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amet</a:t>
            </a:r>
            <a:r>
              <a:rPr lang="en-IN" b="0" i="0" dirty="0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, </a:t>
            </a:r>
            <a:r>
              <a:rPr lang="en-IN" i="0" dirty="0" err="1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  <a:t>consectetur</a:t>
            </a:r>
            <a:br>
              <a:rPr lang="en-IN" i="0" dirty="0">
                <a:solidFill>
                  <a:srgbClr val="7B61FF"/>
                </a:solidFill>
                <a:effectLst/>
                <a:latin typeface="Open Sans" panose="020B0806030504020204" pitchFamily="34" charset="0"/>
              </a:rPr>
            </a:br>
            <a:r>
              <a:rPr lang="en-IN" sz="1400" spc="-5" dirty="0">
                <a:solidFill>
                  <a:srgbClr val="777777"/>
                </a:solidFill>
                <a:latin typeface="Arial"/>
                <a:cs typeface="Arial"/>
              </a:rPr>
              <a:t>Lorem Ipsum </a:t>
            </a:r>
            <a:r>
              <a:rPr lang="en-IN" sz="1400" spc="-5" dirty="0" err="1">
                <a:solidFill>
                  <a:srgbClr val="777777"/>
                </a:solidFill>
                <a:latin typeface="Arial"/>
                <a:cs typeface="Arial"/>
              </a:rPr>
              <a:t>Dolor</a:t>
            </a:r>
            <a:r>
              <a:rPr lang="en-IN" sz="1400" spc="-5" dirty="0">
                <a:solidFill>
                  <a:srgbClr val="777777"/>
                </a:solidFill>
                <a:latin typeface="Arial"/>
                <a:cs typeface="Arial"/>
              </a:rPr>
              <a:t> Set </a:t>
            </a:r>
            <a:r>
              <a:rPr lang="en-IN" sz="1400" spc="-5" dirty="0" err="1">
                <a:solidFill>
                  <a:srgbClr val="777777"/>
                </a:solidFill>
                <a:latin typeface="Arial"/>
                <a:cs typeface="Arial"/>
              </a:rPr>
              <a:t>Amet</a:t>
            </a:r>
            <a:br>
              <a:rPr lang="en-IN" sz="900" dirty="0">
                <a:latin typeface="Arial"/>
                <a:cs typeface="Arial"/>
              </a:rPr>
            </a:br>
            <a:endParaRPr sz="1400" dirty="0"/>
          </a:p>
        </p:txBody>
      </p:sp>
      <p:sp>
        <p:nvSpPr>
          <p:cNvPr id="7" name="object 7"/>
          <p:cNvSpPr/>
          <p:nvPr/>
        </p:nvSpPr>
        <p:spPr>
          <a:xfrm>
            <a:off x="0" y="826660"/>
            <a:ext cx="296545" cy="582295"/>
          </a:xfrm>
          <a:custGeom>
            <a:avLst/>
            <a:gdLst/>
            <a:ahLst/>
            <a:cxnLst/>
            <a:rect l="l" t="t" r="r" b="b"/>
            <a:pathLst>
              <a:path w="296545" h="582294">
                <a:moveTo>
                  <a:pt x="146079" y="0"/>
                </a:moveTo>
                <a:lnTo>
                  <a:pt x="98609" y="7657"/>
                </a:lnTo>
                <a:lnTo>
                  <a:pt x="57380" y="28979"/>
                </a:lnTo>
                <a:lnTo>
                  <a:pt x="24868" y="61491"/>
                </a:lnTo>
                <a:lnTo>
                  <a:pt x="3546" y="102720"/>
                </a:lnTo>
                <a:lnTo>
                  <a:pt x="0" y="124704"/>
                </a:lnTo>
                <a:lnTo>
                  <a:pt x="0" y="457234"/>
                </a:lnTo>
                <a:lnTo>
                  <a:pt x="24868" y="520447"/>
                </a:lnTo>
                <a:lnTo>
                  <a:pt x="57380" y="552960"/>
                </a:lnTo>
                <a:lnTo>
                  <a:pt x="98609" y="574282"/>
                </a:lnTo>
                <a:lnTo>
                  <a:pt x="146079" y="581939"/>
                </a:lnTo>
                <a:lnTo>
                  <a:pt x="193549" y="574282"/>
                </a:lnTo>
                <a:lnTo>
                  <a:pt x="234777" y="552960"/>
                </a:lnTo>
                <a:lnTo>
                  <a:pt x="267290" y="520447"/>
                </a:lnTo>
                <a:lnTo>
                  <a:pt x="288612" y="479219"/>
                </a:lnTo>
                <a:lnTo>
                  <a:pt x="296269" y="431749"/>
                </a:lnTo>
                <a:lnTo>
                  <a:pt x="296269" y="150190"/>
                </a:lnTo>
                <a:lnTo>
                  <a:pt x="288612" y="102720"/>
                </a:lnTo>
                <a:lnTo>
                  <a:pt x="267290" y="61491"/>
                </a:lnTo>
                <a:lnTo>
                  <a:pt x="234777" y="28979"/>
                </a:lnTo>
                <a:lnTo>
                  <a:pt x="193549" y="7657"/>
                </a:lnTo>
                <a:lnTo>
                  <a:pt x="146079" y="0"/>
                </a:lnTo>
                <a:close/>
              </a:path>
            </a:pathLst>
          </a:custGeom>
          <a:solidFill>
            <a:srgbClr val="7A5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663828" y="3004275"/>
            <a:ext cx="908226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900" spc="-5" dirty="0">
                <a:solidFill>
                  <a:srgbClr val="FFFFFF"/>
                </a:solidFill>
                <a:latin typeface="Arial"/>
                <a:cs typeface="Arial"/>
              </a:rPr>
              <a:t>Lorem Ipsum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657565" y="4015344"/>
            <a:ext cx="863118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900" spc="-5" dirty="0">
                <a:solidFill>
                  <a:srgbClr val="FFFFFF"/>
                </a:solidFill>
                <a:latin typeface="Arial"/>
                <a:cs typeface="Arial"/>
              </a:rPr>
              <a:t>Lorem Ipsum</a:t>
            </a:r>
            <a:endParaRPr lang="en-IN" sz="90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654376" y="5026414"/>
            <a:ext cx="804662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900" spc="-5" dirty="0">
                <a:solidFill>
                  <a:srgbClr val="FFFFFF"/>
                </a:solidFill>
                <a:latin typeface="Arial"/>
                <a:cs typeface="Arial"/>
              </a:rPr>
              <a:t>Lorem Ipsum</a:t>
            </a:r>
            <a:endParaRPr lang="en-IN" sz="900" dirty="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219507" y="4968826"/>
            <a:ext cx="1349375" cy="307975"/>
          </a:xfrm>
          <a:custGeom>
            <a:avLst/>
            <a:gdLst/>
            <a:ahLst/>
            <a:cxnLst/>
            <a:rect l="l" t="t" r="r" b="b"/>
            <a:pathLst>
              <a:path w="1349375" h="307975">
                <a:moveTo>
                  <a:pt x="1261300" y="0"/>
                </a:moveTo>
                <a:lnTo>
                  <a:pt x="87477" y="0"/>
                </a:lnTo>
                <a:lnTo>
                  <a:pt x="53428" y="6874"/>
                </a:lnTo>
                <a:lnTo>
                  <a:pt x="25622" y="25622"/>
                </a:lnTo>
                <a:lnTo>
                  <a:pt x="6874" y="53428"/>
                </a:lnTo>
                <a:lnTo>
                  <a:pt x="0" y="87477"/>
                </a:lnTo>
                <a:lnTo>
                  <a:pt x="0" y="220205"/>
                </a:lnTo>
                <a:lnTo>
                  <a:pt x="6874" y="254254"/>
                </a:lnTo>
                <a:lnTo>
                  <a:pt x="25622" y="282060"/>
                </a:lnTo>
                <a:lnTo>
                  <a:pt x="53428" y="300808"/>
                </a:lnTo>
                <a:lnTo>
                  <a:pt x="87477" y="307682"/>
                </a:lnTo>
                <a:lnTo>
                  <a:pt x="1261300" y="307682"/>
                </a:lnTo>
                <a:lnTo>
                  <a:pt x="1295349" y="300808"/>
                </a:lnTo>
                <a:lnTo>
                  <a:pt x="1323155" y="282060"/>
                </a:lnTo>
                <a:lnTo>
                  <a:pt x="1341903" y="254254"/>
                </a:lnTo>
                <a:lnTo>
                  <a:pt x="1348778" y="220205"/>
                </a:lnTo>
                <a:lnTo>
                  <a:pt x="1348778" y="87477"/>
                </a:lnTo>
                <a:lnTo>
                  <a:pt x="1341903" y="53428"/>
                </a:lnTo>
                <a:lnTo>
                  <a:pt x="1323155" y="25622"/>
                </a:lnTo>
                <a:lnTo>
                  <a:pt x="1295349" y="6874"/>
                </a:lnTo>
                <a:lnTo>
                  <a:pt x="1261300" y="0"/>
                </a:lnTo>
                <a:close/>
              </a:path>
            </a:pathLst>
          </a:custGeom>
          <a:solidFill>
            <a:srgbClr val="F437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8570120" y="5036739"/>
            <a:ext cx="709295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900" spc="-10" dirty="0">
                <a:solidFill>
                  <a:srgbClr val="FFFFFF"/>
                </a:solidFill>
                <a:latin typeface="Arial"/>
                <a:cs typeface="Arial"/>
              </a:rPr>
              <a:t>Lorem Ipsum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184724" y="3281843"/>
            <a:ext cx="1430020" cy="1430020"/>
          </a:xfrm>
          <a:custGeom>
            <a:avLst/>
            <a:gdLst/>
            <a:ahLst/>
            <a:cxnLst/>
            <a:rect l="l" t="t" r="r" b="b"/>
            <a:pathLst>
              <a:path w="1430020" h="1430020">
                <a:moveTo>
                  <a:pt x="714883" y="0"/>
                </a:moveTo>
                <a:lnTo>
                  <a:pt x="665937" y="1649"/>
                </a:lnTo>
                <a:lnTo>
                  <a:pt x="617877" y="6526"/>
                </a:lnTo>
                <a:lnTo>
                  <a:pt x="570809" y="14523"/>
                </a:lnTo>
                <a:lnTo>
                  <a:pt x="524839" y="25536"/>
                </a:lnTo>
                <a:lnTo>
                  <a:pt x="480073" y="39457"/>
                </a:lnTo>
                <a:lnTo>
                  <a:pt x="436618" y="56179"/>
                </a:lnTo>
                <a:lnTo>
                  <a:pt x="394581" y="75596"/>
                </a:lnTo>
                <a:lnTo>
                  <a:pt x="354068" y="97603"/>
                </a:lnTo>
                <a:lnTo>
                  <a:pt x="315185" y="122091"/>
                </a:lnTo>
                <a:lnTo>
                  <a:pt x="278039" y="148956"/>
                </a:lnTo>
                <a:lnTo>
                  <a:pt x="242737" y="178089"/>
                </a:lnTo>
                <a:lnTo>
                  <a:pt x="209384" y="209386"/>
                </a:lnTo>
                <a:lnTo>
                  <a:pt x="178088" y="242739"/>
                </a:lnTo>
                <a:lnTo>
                  <a:pt x="148955" y="278042"/>
                </a:lnTo>
                <a:lnTo>
                  <a:pt x="122091" y="315188"/>
                </a:lnTo>
                <a:lnTo>
                  <a:pt x="97602" y="354072"/>
                </a:lnTo>
                <a:lnTo>
                  <a:pt x="75596" y="394586"/>
                </a:lnTo>
                <a:lnTo>
                  <a:pt x="56179" y="436624"/>
                </a:lnTo>
                <a:lnTo>
                  <a:pt x="39457" y="480079"/>
                </a:lnTo>
                <a:lnTo>
                  <a:pt x="25536" y="524846"/>
                </a:lnTo>
                <a:lnTo>
                  <a:pt x="14523" y="570818"/>
                </a:lnTo>
                <a:lnTo>
                  <a:pt x="6526" y="617887"/>
                </a:lnTo>
                <a:lnTo>
                  <a:pt x="1649" y="665949"/>
                </a:lnTo>
                <a:lnTo>
                  <a:pt x="0" y="714895"/>
                </a:lnTo>
                <a:lnTo>
                  <a:pt x="1649" y="763842"/>
                </a:lnTo>
                <a:lnTo>
                  <a:pt x="6526" y="811903"/>
                </a:lnTo>
                <a:lnTo>
                  <a:pt x="14523" y="858973"/>
                </a:lnTo>
                <a:lnTo>
                  <a:pt x="25536" y="904944"/>
                </a:lnTo>
                <a:lnTo>
                  <a:pt x="39457" y="949711"/>
                </a:lnTo>
                <a:lnTo>
                  <a:pt x="56179" y="993167"/>
                </a:lnTo>
                <a:lnTo>
                  <a:pt x="75596" y="1035205"/>
                </a:lnTo>
                <a:lnTo>
                  <a:pt x="97602" y="1075719"/>
                </a:lnTo>
                <a:lnTo>
                  <a:pt x="122091" y="1114602"/>
                </a:lnTo>
                <a:lnTo>
                  <a:pt x="148955" y="1151748"/>
                </a:lnTo>
                <a:lnTo>
                  <a:pt x="178088" y="1187051"/>
                </a:lnTo>
                <a:lnTo>
                  <a:pt x="209384" y="1220404"/>
                </a:lnTo>
                <a:lnTo>
                  <a:pt x="242737" y="1251701"/>
                </a:lnTo>
                <a:lnTo>
                  <a:pt x="278039" y="1280835"/>
                </a:lnTo>
                <a:lnTo>
                  <a:pt x="315185" y="1307699"/>
                </a:lnTo>
                <a:lnTo>
                  <a:pt x="354068" y="1332188"/>
                </a:lnTo>
                <a:lnTo>
                  <a:pt x="394581" y="1354194"/>
                </a:lnTo>
                <a:lnTo>
                  <a:pt x="436618" y="1373611"/>
                </a:lnTo>
                <a:lnTo>
                  <a:pt x="480073" y="1390334"/>
                </a:lnTo>
                <a:lnTo>
                  <a:pt x="524839" y="1404254"/>
                </a:lnTo>
                <a:lnTo>
                  <a:pt x="570809" y="1415267"/>
                </a:lnTo>
                <a:lnTo>
                  <a:pt x="617877" y="1423265"/>
                </a:lnTo>
                <a:lnTo>
                  <a:pt x="665937" y="1428142"/>
                </a:lnTo>
                <a:lnTo>
                  <a:pt x="714883" y="1429791"/>
                </a:lnTo>
                <a:lnTo>
                  <a:pt x="763829" y="1428142"/>
                </a:lnTo>
                <a:lnTo>
                  <a:pt x="811891" y="1423265"/>
                </a:lnTo>
                <a:lnTo>
                  <a:pt x="858960" y="1415267"/>
                </a:lnTo>
                <a:lnTo>
                  <a:pt x="904932" y="1404254"/>
                </a:lnTo>
                <a:lnTo>
                  <a:pt x="949698" y="1390334"/>
                </a:lnTo>
                <a:lnTo>
                  <a:pt x="993154" y="1373611"/>
                </a:lnTo>
                <a:lnTo>
                  <a:pt x="1035192" y="1354194"/>
                </a:lnTo>
                <a:lnTo>
                  <a:pt x="1075706" y="1332188"/>
                </a:lnTo>
                <a:lnTo>
                  <a:pt x="1114589" y="1307699"/>
                </a:lnTo>
                <a:lnTo>
                  <a:pt x="1151736" y="1280835"/>
                </a:lnTo>
                <a:lnTo>
                  <a:pt x="1187039" y="1251701"/>
                </a:lnTo>
                <a:lnTo>
                  <a:pt x="1220392" y="1220404"/>
                </a:lnTo>
                <a:lnTo>
                  <a:pt x="1251688" y="1187051"/>
                </a:lnTo>
                <a:lnTo>
                  <a:pt x="1280822" y="1151748"/>
                </a:lnTo>
                <a:lnTo>
                  <a:pt x="1307686" y="1114602"/>
                </a:lnTo>
                <a:lnTo>
                  <a:pt x="1332175" y="1075719"/>
                </a:lnTo>
                <a:lnTo>
                  <a:pt x="1354181" y="1035205"/>
                </a:lnTo>
                <a:lnTo>
                  <a:pt x="1373599" y="993167"/>
                </a:lnTo>
                <a:lnTo>
                  <a:pt x="1390321" y="949711"/>
                </a:lnTo>
                <a:lnTo>
                  <a:pt x="1404242" y="904944"/>
                </a:lnTo>
                <a:lnTo>
                  <a:pt x="1415254" y="858973"/>
                </a:lnTo>
                <a:lnTo>
                  <a:pt x="1423252" y="811903"/>
                </a:lnTo>
                <a:lnTo>
                  <a:pt x="1428129" y="763842"/>
                </a:lnTo>
                <a:lnTo>
                  <a:pt x="1429778" y="714895"/>
                </a:lnTo>
                <a:lnTo>
                  <a:pt x="1428129" y="665949"/>
                </a:lnTo>
                <a:lnTo>
                  <a:pt x="1423252" y="617887"/>
                </a:lnTo>
                <a:lnTo>
                  <a:pt x="1415254" y="570818"/>
                </a:lnTo>
                <a:lnTo>
                  <a:pt x="1404242" y="524846"/>
                </a:lnTo>
                <a:lnTo>
                  <a:pt x="1390321" y="480079"/>
                </a:lnTo>
                <a:lnTo>
                  <a:pt x="1373599" y="436624"/>
                </a:lnTo>
                <a:lnTo>
                  <a:pt x="1354181" y="394586"/>
                </a:lnTo>
                <a:lnTo>
                  <a:pt x="1332175" y="354072"/>
                </a:lnTo>
                <a:lnTo>
                  <a:pt x="1307686" y="315188"/>
                </a:lnTo>
                <a:lnTo>
                  <a:pt x="1280822" y="278042"/>
                </a:lnTo>
                <a:lnTo>
                  <a:pt x="1251688" y="242739"/>
                </a:lnTo>
                <a:lnTo>
                  <a:pt x="1220392" y="209386"/>
                </a:lnTo>
                <a:lnTo>
                  <a:pt x="1187039" y="178089"/>
                </a:lnTo>
                <a:lnTo>
                  <a:pt x="1151736" y="148956"/>
                </a:lnTo>
                <a:lnTo>
                  <a:pt x="1114589" y="122091"/>
                </a:lnTo>
                <a:lnTo>
                  <a:pt x="1075706" y="97603"/>
                </a:lnTo>
                <a:lnTo>
                  <a:pt x="1035192" y="75596"/>
                </a:lnTo>
                <a:lnTo>
                  <a:pt x="993154" y="56179"/>
                </a:lnTo>
                <a:lnTo>
                  <a:pt x="949698" y="39457"/>
                </a:lnTo>
                <a:lnTo>
                  <a:pt x="904932" y="25536"/>
                </a:lnTo>
                <a:lnTo>
                  <a:pt x="858960" y="14523"/>
                </a:lnTo>
                <a:lnTo>
                  <a:pt x="811891" y="6526"/>
                </a:lnTo>
                <a:lnTo>
                  <a:pt x="763829" y="1649"/>
                </a:lnTo>
                <a:lnTo>
                  <a:pt x="714883" y="0"/>
                </a:lnTo>
                <a:close/>
              </a:path>
            </a:pathLst>
          </a:custGeom>
          <a:solidFill>
            <a:srgbClr val="0D06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413565" y="2620152"/>
            <a:ext cx="960755" cy="960755"/>
          </a:xfrm>
          <a:custGeom>
            <a:avLst/>
            <a:gdLst/>
            <a:ahLst/>
            <a:cxnLst/>
            <a:rect l="l" t="t" r="r" b="b"/>
            <a:pathLst>
              <a:path w="960754" h="960754">
                <a:moveTo>
                  <a:pt x="480326" y="0"/>
                </a:moveTo>
                <a:lnTo>
                  <a:pt x="431216" y="2479"/>
                </a:lnTo>
                <a:lnTo>
                  <a:pt x="383523" y="9758"/>
                </a:lnTo>
                <a:lnTo>
                  <a:pt x="337492" y="21594"/>
                </a:lnTo>
                <a:lnTo>
                  <a:pt x="293361" y="37746"/>
                </a:lnTo>
                <a:lnTo>
                  <a:pt x="251374" y="57972"/>
                </a:lnTo>
                <a:lnTo>
                  <a:pt x="211771" y="82032"/>
                </a:lnTo>
                <a:lnTo>
                  <a:pt x="174794" y="109683"/>
                </a:lnTo>
                <a:lnTo>
                  <a:pt x="140684" y="140684"/>
                </a:lnTo>
                <a:lnTo>
                  <a:pt x="109683" y="174794"/>
                </a:lnTo>
                <a:lnTo>
                  <a:pt x="82032" y="211771"/>
                </a:lnTo>
                <a:lnTo>
                  <a:pt x="57972" y="251374"/>
                </a:lnTo>
                <a:lnTo>
                  <a:pt x="37746" y="293361"/>
                </a:lnTo>
                <a:lnTo>
                  <a:pt x="21594" y="337492"/>
                </a:lnTo>
                <a:lnTo>
                  <a:pt x="9758" y="383523"/>
                </a:lnTo>
                <a:lnTo>
                  <a:pt x="2479" y="431216"/>
                </a:lnTo>
                <a:lnTo>
                  <a:pt x="0" y="480326"/>
                </a:lnTo>
                <a:lnTo>
                  <a:pt x="2479" y="529437"/>
                </a:lnTo>
                <a:lnTo>
                  <a:pt x="9758" y="577129"/>
                </a:lnTo>
                <a:lnTo>
                  <a:pt x="21594" y="623161"/>
                </a:lnTo>
                <a:lnTo>
                  <a:pt x="37746" y="667291"/>
                </a:lnTo>
                <a:lnTo>
                  <a:pt x="57972" y="709279"/>
                </a:lnTo>
                <a:lnTo>
                  <a:pt x="82032" y="748882"/>
                </a:lnTo>
                <a:lnTo>
                  <a:pt x="109683" y="785859"/>
                </a:lnTo>
                <a:lnTo>
                  <a:pt x="140684" y="819969"/>
                </a:lnTo>
                <a:lnTo>
                  <a:pt x="174794" y="850970"/>
                </a:lnTo>
                <a:lnTo>
                  <a:pt x="211771" y="878621"/>
                </a:lnTo>
                <a:lnTo>
                  <a:pt x="251374" y="902680"/>
                </a:lnTo>
                <a:lnTo>
                  <a:pt x="293361" y="922907"/>
                </a:lnTo>
                <a:lnTo>
                  <a:pt x="337492" y="939058"/>
                </a:lnTo>
                <a:lnTo>
                  <a:pt x="383523" y="950894"/>
                </a:lnTo>
                <a:lnTo>
                  <a:pt x="431216" y="958173"/>
                </a:lnTo>
                <a:lnTo>
                  <a:pt x="480326" y="960653"/>
                </a:lnTo>
                <a:lnTo>
                  <a:pt x="529437" y="958173"/>
                </a:lnTo>
                <a:lnTo>
                  <a:pt x="577129" y="950894"/>
                </a:lnTo>
                <a:lnTo>
                  <a:pt x="623161" y="939058"/>
                </a:lnTo>
                <a:lnTo>
                  <a:pt x="667291" y="922907"/>
                </a:lnTo>
                <a:lnTo>
                  <a:pt x="709279" y="902680"/>
                </a:lnTo>
                <a:lnTo>
                  <a:pt x="748882" y="878621"/>
                </a:lnTo>
                <a:lnTo>
                  <a:pt x="785859" y="850970"/>
                </a:lnTo>
                <a:lnTo>
                  <a:pt x="819969" y="819969"/>
                </a:lnTo>
                <a:lnTo>
                  <a:pt x="850970" y="785859"/>
                </a:lnTo>
                <a:lnTo>
                  <a:pt x="878621" y="748882"/>
                </a:lnTo>
                <a:lnTo>
                  <a:pt x="902680" y="709279"/>
                </a:lnTo>
                <a:lnTo>
                  <a:pt x="922907" y="667291"/>
                </a:lnTo>
                <a:lnTo>
                  <a:pt x="939058" y="623161"/>
                </a:lnTo>
                <a:lnTo>
                  <a:pt x="950894" y="577129"/>
                </a:lnTo>
                <a:lnTo>
                  <a:pt x="958173" y="529437"/>
                </a:lnTo>
                <a:lnTo>
                  <a:pt x="960653" y="480326"/>
                </a:lnTo>
                <a:lnTo>
                  <a:pt x="958173" y="431216"/>
                </a:lnTo>
                <a:lnTo>
                  <a:pt x="950894" y="383523"/>
                </a:lnTo>
                <a:lnTo>
                  <a:pt x="939058" y="337492"/>
                </a:lnTo>
                <a:lnTo>
                  <a:pt x="922907" y="293361"/>
                </a:lnTo>
                <a:lnTo>
                  <a:pt x="902680" y="251374"/>
                </a:lnTo>
                <a:lnTo>
                  <a:pt x="878621" y="211771"/>
                </a:lnTo>
                <a:lnTo>
                  <a:pt x="850970" y="174794"/>
                </a:lnTo>
                <a:lnTo>
                  <a:pt x="819969" y="140684"/>
                </a:lnTo>
                <a:lnTo>
                  <a:pt x="785859" y="109683"/>
                </a:lnTo>
                <a:lnTo>
                  <a:pt x="748882" y="82032"/>
                </a:lnTo>
                <a:lnTo>
                  <a:pt x="709279" y="57972"/>
                </a:lnTo>
                <a:lnTo>
                  <a:pt x="667291" y="37746"/>
                </a:lnTo>
                <a:lnTo>
                  <a:pt x="623161" y="21594"/>
                </a:lnTo>
                <a:lnTo>
                  <a:pt x="577129" y="9758"/>
                </a:lnTo>
                <a:lnTo>
                  <a:pt x="529437" y="2479"/>
                </a:lnTo>
                <a:lnTo>
                  <a:pt x="480326" y="0"/>
                </a:lnTo>
                <a:close/>
              </a:path>
            </a:pathLst>
          </a:custGeom>
          <a:solidFill>
            <a:srgbClr val="05A2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8488226" y="2902762"/>
            <a:ext cx="810895" cy="45198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080"/>
              </a:lnSpc>
              <a:spcBef>
                <a:spcPts val="95"/>
              </a:spcBef>
            </a:pPr>
            <a:r>
              <a:rPr lang="en-IN" sz="900" spc="-5" dirty="0">
                <a:solidFill>
                  <a:schemeClr val="bg1"/>
                </a:solidFill>
                <a:latin typeface="Arial"/>
                <a:cs typeface="Arial"/>
              </a:rPr>
              <a:t>Lorem Ipsum</a:t>
            </a:r>
          </a:p>
          <a:p>
            <a:pPr algn="ctr">
              <a:lnSpc>
                <a:spcPts val="1080"/>
              </a:lnSpc>
              <a:spcBef>
                <a:spcPts val="95"/>
              </a:spcBef>
            </a:pPr>
            <a:r>
              <a:rPr lang="en-IN" sz="900" spc="-5" dirty="0" err="1">
                <a:solidFill>
                  <a:schemeClr val="bg1"/>
                </a:solidFill>
                <a:latin typeface="Arial"/>
                <a:cs typeface="Arial"/>
              </a:rPr>
              <a:t>Dolor</a:t>
            </a:r>
            <a:r>
              <a:rPr lang="en-IN" sz="900" spc="-5" dirty="0">
                <a:solidFill>
                  <a:schemeClr val="bg1"/>
                </a:solidFill>
                <a:latin typeface="Arial"/>
                <a:cs typeface="Arial"/>
              </a:rPr>
              <a:t> Set</a:t>
            </a:r>
          </a:p>
          <a:p>
            <a:pPr algn="ctr">
              <a:lnSpc>
                <a:spcPts val="1080"/>
              </a:lnSpc>
              <a:spcBef>
                <a:spcPts val="95"/>
              </a:spcBef>
            </a:pPr>
            <a:r>
              <a:rPr lang="en-IN" sz="900" spc="-5" dirty="0" err="1">
                <a:solidFill>
                  <a:schemeClr val="bg1"/>
                </a:solidFill>
                <a:latin typeface="Arial"/>
                <a:cs typeface="Arial"/>
              </a:rPr>
              <a:t>Amet</a:t>
            </a:r>
            <a:endParaRPr lang="en-IN" sz="9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0485525" y="1847631"/>
            <a:ext cx="960755" cy="960755"/>
          </a:xfrm>
          <a:custGeom>
            <a:avLst/>
            <a:gdLst/>
            <a:ahLst/>
            <a:cxnLst/>
            <a:rect l="l" t="t" r="r" b="b"/>
            <a:pathLst>
              <a:path w="960754" h="960755">
                <a:moveTo>
                  <a:pt x="480326" y="0"/>
                </a:moveTo>
                <a:lnTo>
                  <a:pt x="431216" y="2479"/>
                </a:lnTo>
                <a:lnTo>
                  <a:pt x="383523" y="9758"/>
                </a:lnTo>
                <a:lnTo>
                  <a:pt x="337492" y="21594"/>
                </a:lnTo>
                <a:lnTo>
                  <a:pt x="293361" y="37746"/>
                </a:lnTo>
                <a:lnTo>
                  <a:pt x="251374" y="57972"/>
                </a:lnTo>
                <a:lnTo>
                  <a:pt x="211771" y="82032"/>
                </a:lnTo>
                <a:lnTo>
                  <a:pt x="174794" y="109683"/>
                </a:lnTo>
                <a:lnTo>
                  <a:pt x="140684" y="140684"/>
                </a:lnTo>
                <a:lnTo>
                  <a:pt x="109683" y="174794"/>
                </a:lnTo>
                <a:lnTo>
                  <a:pt x="82032" y="211771"/>
                </a:lnTo>
                <a:lnTo>
                  <a:pt x="57972" y="251374"/>
                </a:lnTo>
                <a:lnTo>
                  <a:pt x="37746" y="293361"/>
                </a:lnTo>
                <a:lnTo>
                  <a:pt x="21594" y="337492"/>
                </a:lnTo>
                <a:lnTo>
                  <a:pt x="9758" y="383523"/>
                </a:lnTo>
                <a:lnTo>
                  <a:pt x="2479" y="431216"/>
                </a:lnTo>
                <a:lnTo>
                  <a:pt x="0" y="480326"/>
                </a:lnTo>
                <a:lnTo>
                  <a:pt x="2479" y="529437"/>
                </a:lnTo>
                <a:lnTo>
                  <a:pt x="9758" y="577129"/>
                </a:lnTo>
                <a:lnTo>
                  <a:pt x="21594" y="623161"/>
                </a:lnTo>
                <a:lnTo>
                  <a:pt x="37746" y="667291"/>
                </a:lnTo>
                <a:lnTo>
                  <a:pt x="57972" y="709279"/>
                </a:lnTo>
                <a:lnTo>
                  <a:pt x="82032" y="748882"/>
                </a:lnTo>
                <a:lnTo>
                  <a:pt x="109683" y="785859"/>
                </a:lnTo>
                <a:lnTo>
                  <a:pt x="140684" y="819969"/>
                </a:lnTo>
                <a:lnTo>
                  <a:pt x="174794" y="850970"/>
                </a:lnTo>
                <a:lnTo>
                  <a:pt x="211771" y="878621"/>
                </a:lnTo>
                <a:lnTo>
                  <a:pt x="251374" y="902680"/>
                </a:lnTo>
                <a:lnTo>
                  <a:pt x="293361" y="922907"/>
                </a:lnTo>
                <a:lnTo>
                  <a:pt x="337492" y="939058"/>
                </a:lnTo>
                <a:lnTo>
                  <a:pt x="383523" y="950894"/>
                </a:lnTo>
                <a:lnTo>
                  <a:pt x="431216" y="958173"/>
                </a:lnTo>
                <a:lnTo>
                  <a:pt x="480326" y="960653"/>
                </a:lnTo>
                <a:lnTo>
                  <a:pt x="529437" y="958173"/>
                </a:lnTo>
                <a:lnTo>
                  <a:pt x="577129" y="950894"/>
                </a:lnTo>
                <a:lnTo>
                  <a:pt x="623161" y="939058"/>
                </a:lnTo>
                <a:lnTo>
                  <a:pt x="667291" y="922907"/>
                </a:lnTo>
                <a:lnTo>
                  <a:pt x="709279" y="902680"/>
                </a:lnTo>
                <a:lnTo>
                  <a:pt x="748882" y="878621"/>
                </a:lnTo>
                <a:lnTo>
                  <a:pt x="785859" y="850970"/>
                </a:lnTo>
                <a:lnTo>
                  <a:pt x="819969" y="819969"/>
                </a:lnTo>
                <a:lnTo>
                  <a:pt x="850970" y="785859"/>
                </a:lnTo>
                <a:lnTo>
                  <a:pt x="878621" y="748882"/>
                </a:lnTo>
                <a:lnTo>
                  <a:pt x="902680" y="709279"/>
                </a:lnTo>
                <a:lnTo>
                  <a:pt x="922907" y="667291"/>
                </a:lnTo>
                <a:lnTo>
                  <a:pt x="939058" y="623161"/>
                </a:lnTo>
                <a:lnTo>
                  <a:pt x="950894" y="577129"/>
                </a:lnTo>
                <a:lnTo>
                  <a:pt x="958173" y="529437"/>
                </a:lnTo>
                <a:lnTo>
                  <a:pt x="960653" y="480326"/>
                </a:lnTo>
                <a:lnTo>
                  <a:pt x="958173" y="431216"/>
                </a:lnTo>
                <a:lnTo>
                  <a:pt x="950894" y="383523"/>
                </a:lnTo>
                <a:lnTo>
                  <a:pt x="939058" y="337492"/>
                </a:lnTo>
                <a:lnTo>
                  <a:pt x="922907" y="293361"/>
                </a:lnTo>
                <a:lnTo>
                  <a:pt x="902680" y="251374"/>
                </a:lnTo>
                <a:lnTo>
                  <a:pt x="878621" y="211771"/>
                </a:lnTo>
                <a:lnTo>
                  <a:pt x="850970" y="174794"/>
                </a:lnTo>
                <a:lnTo>
                  <a:pt x="819969" y="140684"/>
                </a:lnTo>
                <a:lnTo>
                  <a:pt x="785859" y="109683"/>
                </a:lnTo>
                <a:lnTo>
                  <a:pt x="748882" y="82032"/>
                </a:lnTo>
                <a:lnTo>
                  <a:pt x="709279" y="57972"/>
                </a:lnTo>
                <a:lnTo>
                  <a:pt x="667291" y="37746"/>
                </a:lnTo>
                <a:lnTo>
                  <a:pt x="623161" y="21594"/>
                </a:lnTo>
                <a:lnTo>
                  <a:pt x="577129" y="9758"/>
                </a:lnTo>
                <a:lnTo>
                  <a:pt x="529437" y="2479"/>
                </a:lnTo>
                <a:lnTo>
                  <a:pt x="480326" y="0"/>
                </a:lnTo>
                <a:close/>
              </a:path>
            </a:pathLst>
          </a:custGeom>
          <a:solidFill>
            <a:srgbClr val="17D5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0646304" y="2092133"/>
            <a:ext cx="639445" cy="5930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080"/>
              </a:lnSpc>
              <a:spcBef>
                <a:spcPts val="95"/>
              </a:spcBef>
            </a:pPr>
            <a:r>
              <a:rPr lang="en-IN" sz="900" spc="-5" dirty="0">
                <a:solidFill>
                  <a:schemeClr val="bg1"/>
                </a:solidFill>
                <a:latin typeface="Arial"/>
                <a:cs typeface="Arial"/>
              </a:rPr>
              <a:t>Lorem Ipsum</a:t>
            </a:r>
          </a:p>
          <a:p>
            <a:pPr algn="ctr">
              <a:lnSpc>
                <a:spcPts val="1080"/>
              </a:lnSpc>
              <a:spcBef>
                <a:spcPts val="95"/>
              </a:spcBef>
            </a:pPr>
            <a:r>
              <a:rPr lang="en-IN" sz="900" spc="-5" dirty="0" err="1">
                <a:solidFill>
                  <a:schemeClr val="bg1"/>
                </a:solidFill>
                <a:latin typeface="Arial"/>
                <a:cs typeface="Arial"/>
              </a:rPr>
              <a:t>Dolor</a:t>
            </a:r>
            <a:r>
              <a:rPr lang="en-IN" sz="900" spc="-5" dirty="0">
                <a:solidFill>
                  <a:schemeClr val="bg1"/>
                </a:solidFill>
                <a:latin typeface="Arial"/>
                <a:cs typeface="Arial"/>
              </a:rPr>
              <a:t> Set</a:t>
            </a:r>
          </a:p>
          <a:p>
            <a:pPr algn="ctr">
              <a:lnSpc>
                <a:spcPts val="1080"/>
              </a:lnSpc>
              <a:spcBef>
                <a:spcPts val="95"/>
              </a:spcBef>
            </a:pPr>
            <a:r>
              <a:rPr lang="en-IN" sz="900" spc="-5" dirty="0" err="1">
                <a:solidFill>
                  <a:schemeClr val="bg1"/>
                </a:solidFill>
                <a:latin typeface="Arial"/>
                <a:cs typeface="Arial"/>
              </a:rPr>
              <a:t>Amet</a:t>
            </a:r>
            <a:endParaRPr lang="en-IN" sz="9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0349255" y="3714840"/>
            <a:ext cx="1253490" cy="793750"/>
          </a:xfrm>
          <a:custGeom>
            <a:avLst/>
            <a:gdLst/>
            <a:ahLst/>
            <a:cxnLst/>
            <a:rect l="l" t="t" r="r" b="b"/>
            <a:pathLst>
              <a:path w="1253490" h="793750">
                <a:moveTo>
                  <a:pt x="626473" y="0"/>
                </a:moveTo>
                <a:lnTo>
                  <a:pt x="606996" y="4229"/>
                </a:lnTo>
                <a:lnTo>
                  <a:pt x="590500" y="16916"/>
                </a:lnTo>
                <a:lnTo>
                  <a:pt x="10580" y="716953"/>
                </a:lnTo>
                <a:lnTo>
                  <a:pt x="0" y="741756"/>
                </a:lnTo>
                <a:lnTo>
                  <a:pt x="4279" y="766632"/>
                </a:lnTo>
                <a:lnTo>
                  <a:pt x="20701" y="785797"/>
                </a:lnTo>
                <a:lnTo>
                  <a:pt x="46546" y="793470"/>
                </a:lnTo>
                <a:lnTo>
                  <a:pt x="1206399" y="793470"/>
                </a:lnTo>
                <a:lnTo>
                  <a:pt x="1232252" y="785797"/>
                </a:lnTo>
                <a:lnTo>
                  <a:pt x="1248678" y="766632"/>
                </a:lnTo>
                <a:lnTo>
                  <a:pt x="1252959" y="741756"/>
                </a:lnTo>
                <a:lnTo>
                  <a:pt x="1242378" y="716953"/>
                </a:lnTo>
                <a:lnTo>
                  <a:pt x="662446" y="16916"/>
                </a:lnTo>
                <a:lnTo>
                  <a:pt x="645950" y="4229"/>
                </a:lnTo>
                <a:lnTo>
                  <a:pt x="626473" y="0"/>
                </a:lnTo>
                <a:close/>
              </a:path>
            </a:pathLst>
          </a:custGeom>
          <a:solidFill>
            <a:srgbClr val="F79C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10656143" y="3997703"/>
            <a:ext cx="639445" cy="4391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080"/>
              </a:lnSpc>
              <a:spcBef>
                <a:spcPts val="95"/>
              </a:spcBef>
            </a:pPr>
            <a:r>
              <a:rPr lang="en-IN" sz="900" spc="-5" dirty="0">
                <a:solidFill>
                  <a:schemeClr val="bg1"/>
                </a:solidFill>
                <a:latin typeface="Arial"/>
                <a:cs typeface="Arial"/>
              </a:rPr>
              <a:t>Lorem Ipsum</a:t>
            </a:r>
          </a:p>
          <a:p>
            <a:pPr algn="ctr">
              <a:lnSpc>
                <a:spcPts val="1080"/>
              </a:lnSpc>
              <a:spcBef>
                <a:spcPts val="95"/>
              </a:spcBef>
            </a:pPr>
            <a:r>
              <a:rPr lang="en-IN" sz="900" spc="-5" dirty="0" err="1">
                <a:solidFill>
                  <a:schemeClr val="bg1"/>
                </a:solidFill>
                <a:latin typeface="Arial"/>
                <a:cs typeface="Arial"/>
              </a:rPr>
              <a:t>Dolor</a:t>
            </a:r>
            <a:endParaRPr lang="en-IN" sz="9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5688290" y="2159547"/>
            <a:ext cx="5351780" cy="3048000"/>
            <a:chOff x="5688290" y="2159547"/>
            <a:chExt cx="5351780" cy="3048000"/>
          </a:xfrm>
        </p:grpSpPr>
        <p:sp>
          <p:nvSpPr>
            <p:cNvPr id="31" name="object 31"/>
            <p:cNvSpPr/>
            <p:nvPr/>
          </p:nvSpPr>
          <p:spPr>
            <a:xfrm>
              <a:off x="7686762" y="4111575"/>
              <a:ext cx="2835910" cy="0"/>
            </a:xfrm>
            <a:custGeom>
              <a:avLst/>
              <a:gdLst/>
              <a:ahLst/>
              <a:cxnLst/>
              <a:rect l="l" t="t" r="r" b="b"/>
              <a:pathLst>
                <a:path w="2835909">
                  <a:moveTo>
                    <a:pt x="0" y="0"/>
                  </a:moveTo>
                  <a:lnTo>
                    <a:pt x="2835757" y="0"/>
                  </a:lnTo>
                </a:path>
              </a:pathLst>
            </a:custGeom>
            <a:ln w="6350">
              <a:solidFill>
                <a:srgbClr val="7A5FE7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7686762" y="5122670"/>
              <a:ext cx="464820" cy="0"/>
            </a:xfrm>
            <a:custGeom>
              <a:avLst/>
              <a:gdLst/>
              <a:ahLst/>
              <a:cxnLst/>
              <a:rect l="l" t="t" r="r" b="b"/>
              <a:pathLst>
                <a:path w="464820">
                  <a:moveTo>
                    <a:pt x="0" y="0"/>
                  </a:moveTo>
                  <a:lnTo>
                    <a:pt x="464553" y="0"/>
                  </a:lnTo>
                </a:path>
              </a:pathLst>
            </a:custGeom>
            <a:ln w="6350">
              <a:solidFill>
                <a:srgbClr val="7A5FE7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8090993" y="5063502"/>
              <a:ext cx="86360" cy="118745"/>
            </a:xfrm>
            <a:custGeom>
              <a:avLst/>
              <a:gdLst/>
              <a:ahLst/>
              <a:cxnLst/>
              <a:rect l="l" t="t" r="r" b="b"/>
              <a:pathLst>
                <a:path w="86359" h="118745">
                  <a:moveTo>
                    <a:pt x="0" y="0"/>
                  </a:moveTo>
                  <a:lnTo>
                    <a:pt x="0" y="118338"/>
                  </a:lnTo>
                  <a:lnTo>
                    <a:pt x="86194" y="591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5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686762" y="3100479"/>
              <a:ext cx="464820" cy="0"/>
            </a:xfrm>
            <a:custGeom>
              <a:avLst/>
              <a:gdLst/>
              <a:ahLst/>
              <a:cxnLst/>
              <a:rect l="l" t="t" r="r" b="b"/>
              <a:pathLst>
                <a:path w="464820">
                  <a:moveTo>
                    <a:pt x="0" y="0"/>
                  </a:moveTo>
                  <a:lnTo>
                    <a:pt x="464553" y="0"/>
                  </a:lnTo>
                </a:path>
              </a:pathLst>
            </a:custGeom>
            <a:ln w="6350">
              <a:solidFill>
                <a:srgbClr val="7A5FE7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8090993" y="3041310"/>
              <a:ext cx="86360" cy="118745"/>
            </a:xfrm>
            <a:custGeom>
              <a:avLst/>
              <a:gdLst/>
              <a:ahLst/>
              <a:cxnLst/>
              <a:rect l="l" t="t" r="r" b="b"/>
              <a:pathLst>
                <a:path w="86359" h="118744">
                  <a:moveTo>
                    <a:pt x="0" y="0"/>
                  </a:moveTo>
                  <a:lnTo>
                    <a:pt x="0" y="118338"/>
                  </a:lnTo>
                  <a:lnTo>
                    <a:pt x="86194" y="591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5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8893896" y="2218716"/>
              <a:ext cx="1455420" cy="278130"/>
            </a:xfrm>
            <a:custGeom>
              <a:avLst/>
              <a:gdLst/>
              <a:ahLst/>
              <a:cxnLst/>
              <a:rect l="l" t="t" r="r" b="b"/>
              <a:pathLst>
                <a:path w="1455420" h="278130">
                  <a:moveTo>
                    <a:pt x="0" y="277774"/>
                  </a:moveTo>
                  <a:lnTo>
                    <a:pt x="0" y="0"/>
                  </a:lnTo>
                  <a:lnTo>
                    <a:pt x="1455115" y="0"/>
                  </a:lnTo>
                </a:path>
              </a:pathLst>
            </a:custGeom>
            <a:ln w="6350">
              <a:solidFill>
                <a:srgbClr val="7A5FE7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0305910" y="2159547"/>
              <a:ext cx="86360" cy="118745"/>
            </a:xfrm>
            <a:custGeom>
              <a:avLst/>
              <a:gdLst/>
              <a:ahLst/>
              <a:cxnLst/>
              <a:rect l="l" t="t" r="r" b="b"/>
              <a:pathLst>
                <a:path w="86359" h="118744">
                  <a:moveTo>
                    <a:pt x="0" y="0"/>
                  </a:moveTo>
                  <a:lnTo>
                    <a:pt x="0" y="118338"/>
                  </a:lnTo>
                  <a:lnTo>
                    <a:pt x="86194" y="591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5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9496426" y="3100479"/>
              <a:ext cx="1483995" cy="480695"/>
            </a:xfrm>
            <a:custGeom>
              <a:avLst/>
              <a:gdLst/>
              <a:ahLst/>
              <a:cxnLst/>
              <a:rect l="l" t="t" r="r" b="b"/>
              <a:pathLst>
                <a:path w="1483995" h="480695">
                  <a:moveTo>
                    <a:pt x="0" y="0"/>
                  </a:moveTo>
                  <a:lnTo>
                    <a:pt x="1483855" y="0"/>
                  </a:lnTo>
                  <a:lnTo>
                    <a:pt x="1483855" y="480326"/>
                  </a:lnTo>
                </a:path>
              </a:pathLst>
            </a:custGeom>
            <a:ln w="6350">
              <a:solidFill>
                <a:srgbClr val="7A5FE7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9696506" y="4597327"/>
              <a:ext cx="1269365" cy="556260"/>
            </a:xfrm>
            <a:custGeom>
              <a:avLst/>
              <a:gdLst/>
              <a:ahLst/>
              <a:cxnLst/>
              <a:rect l="l" t="t" r="r" b="b"/>
              <a:pathLst>
                <a:path w="1269365" h="556260">
                  <a:moveTo>
                    <a:pt x="0" y="555713"/>
                  </a:moveTo>
                  <a:lnTo>
                    <a:pt x="1269339" y="555713"/>
                  </a:lnTo>
                  <a:lnTo>
                    <a:pt x="1269339" y="0"/>
                  </a:lnTo>
                </a:path>
              </a:pathLst>
            </a:custGeom>
            <a:ln w="6350">
              <a:solidFill>
                <a:srgbClr val="7A5FE7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9610306" y="3537711"/>
              <a:ext cx="1429385" cy="1669414"/>
            </a:xfrm>
            <a:custGeom>
              <a:avLst/>
              <a:gdLst/>
              <a:ahLst/>
              <a:cxnLst/>
              <a:rect l="l" t="t" r="r" b="b"/>
              <a:pathLst>
                <a:path w="1429384" h="1669414">
                  <a:moveTo>
                    <a:pt x="86194" y="1550885"/>
                  </a:moveTo>
                  <a:lnTo>
                    <a:pt x="0" y="1610055"/>
                  </a:lnTo>
                  <a:lnTo>
                    <a:pt x="86194" y="1669224"/>
                  </a:lnTo>
                  <a:lnTo>
                    <a:pt x="86194" y="1550885"/>
                  </a:lnTo>
                  <a:close/>
                </a:path>
                <a:path w="1429384" h="1669414">
                  <a:moveTo>
                    <a:pt x="1429143" y="0"/>
                  </a:moveTo>
                  <a:lnTo>
                    <a:pt x="1310805" y="0"/>
                  </a:lnTo>
                  <a:lnTo>
                    <a:pt x="1369974" y="86194"/>
                  </a:lnTo>
                  <a:lnTo>
                    <a:pt x="1429143" y="0"/>
                  </a:lnTo>
                  <a:close/>
                </a:path>
              </a:pathLst>
            </a:custGeom>
            <a:solidFill>
              <a:srgbClr val="7A5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5510" y="3100475"/>
              <a:ext cx="180975" cy="2022475"/>
            </a:xfrm>
            <a:custGeom>
              <a:avLst/>
              <a:gdLst/>
              <a:ahLst/>
              <a:cxnLst/>
              <a:rect l="l" t="t" r="r" b="b"/>
              <a:pathLst>
                <a:path w="180975" h="2022475">
                  <a:moveTo>
                    <a:pt x="180339" y="2022195"/>
                  </a:moveTo>
                  <a:lnTo>
                    <a:pt x="0" y="2022195"/>
                  </a:lnTo>
                  <a:lnTo>
                    <a:pt x="0" y="0"/>
                  </a:lnTo>
                  <a:lnTo>
                    <a:pt x="180390" y="0"/>
                  </a:lnTo>
                </a:path>
              </a:pathLst>
            </a:custGeom>
            <a:ln w="6350">
              <a:solidFill>
                <a:srgbClr val="7A5FE7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985511" y="4111575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80340" y="0"/>
                  </a:lnTo>
                </a:path>
              </a:pathLst>
            </a:custGeom>
            <a:ln w="6350">
              <a:solidFill>
                <a:srgbClr val="7A5FE7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122746" y="3041319"/>
              <a:ext cx="86360" cy="1129665"/>
            </a:xfrm>
            <a:custGeom>
              <a:avLst/>
              <a:gdLst/>
              <a:ahLst/>
              <a:cxnLst/>
              <a:rect l="l" t="t" r="r" b="b"/>
              <a:pathLst>
                <a:path w="86360" h="1129664">
                  <a:moveTo>
                    <a:pt x="86194" y="1070267"/>
                  </a:moveTo>
                  <a:lnTo>
                    <a:pt x="0" y="1011097"/>
                  </a:lnTo>
                  <a:lnTo>
                    <a:pt x="0" y="1129436"/>
                  </a:lnTo>
                  <a:lnTo>
                    <a:pt x="86194" y="1070267"/>
                  </a:lnTo>
                  <a:close/>
                </a:path>
                <a:path w="86360" h="1129664">
                  <a:moveTo>
                    <a:pt x="86194" y="59169"/>
                  </a:moveTo>
                  <a:lnTo>
                    <a:pt x="0" y="0"/>
                  </a:lnTo>
                  <a:lnTo>
                    <a:pt x="0" y="118338"/>
                  </a:lnTo>
                  <a:lnTo>
                    <a:pt x="86194" y="59169"/>
                  </a:lnTo>
                  <a:close/>
                </a:path>
              </a:pathLst>
            </a:custGeom>
            <a:solidFill>
              <a:srgbClr val="7A5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688290" y="4111575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80340" y="0"/>
                  </a:lnTo>
                </a:path>
              </a:pathLst>
            </a:custGeom>
            <a:ln w="6350">
              <a:solidFill>
                <a:srgbClr val="7A5FE7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825528" y="4052417"/>
              <a:ext cx="383540" cy="1129665"/>
            </a:xfrm>
            <a:custGeom>
              <a:avLst/>
              <a:gdLst/>
              <a:ahLst/>
              <a:cxnLst/>
              <a:rect l="l" t="t" r="r" b="b"/>
              <a:pathLst>
                <a:path w="383539" h="1129664">
                  <a:moveTo>
                    <a:pt x="86194" y="59169"/>
                  </a:moveTo>
                  <a:lnTo>
                    <a:pt x="0" y="0"/>
                  </a:lnTo>
                  <a:lnTo>
                    <a:pt x="0" y="118338"/>
                  </a:lnTo>
                  <a:lnTo>
                    <a:pt x="86194" y="59169"/>
                  </a:lnTo>
                  <a:close/>
                </a:path>
                <a:path w="383539" h="1129664">
                  <a:moveTo>
                    <a:pt x="383413" y="1070254"/>
                  </a:moveTo>
                  <a:lnTo>
                    <a:pt x="297218" y="1011085"/>
                  </a:lnTo>
                  <a:lnTo>
                    <a:pt x="297218" y="1129423"/>
                  </a:lnTo>
                  <a:lnTo>
                    <a:pt x="383413" y="1070254"/>
                  </a:lnTo>
                  <a:close/>
                </a:path>
              </a:pathLst>
            </a:custGeom>
            <a:solidFill>
              <a:srgbClr val="7A5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4370989" y="4025583"/>
            <a:ext cx="1057910" cy="4533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lang="en-IN" sz="900" spc="-5" dirty="0">
                <a:solidFill>
                  <a:srgbClr val="FFFFFF"/>
                </a:solidFill>
                <a:latin typeface="Arial"/>
                <a:cs typeface="Arial"/>
              </a:rPr>
              <a:t>Lorem</a:t>
            </a:r>
          </a:p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lang="en-IN" sz="900" spc="-5" dirty="0">
                <a:solidFill>
                  <a:srgbClr val="FFFFFF"/>
                </a:solidFill>
                <a:latin typeface="Arial"/>
                <a:cs typeface="Arial"/>
              </a:rPr>
              <a:t>Ipsum</a:t>
            </a:r>
          </a:p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lang="en-IN" sz="900" spc="-5" dirty="0" err="1">
                <a:solidFill>
                  <a:srgbClr val="FFFFFF"/>
                </a:solidFill>
                <a:latin typeface="Arial"/>
                <a:cs typeface="Arial"/>
              </a:rPr>
              <a:t>Dolor</a:t>
            </a:r>
            <a:r>
              <a:rPr lang="en-IN" sz="900" spc="-5" dirty="0">
                <a:solidFill>
                  <a:srgbClr val="FFFFFF"/>
                </a:solidFill>
                <a:latin typeface="Arial"/>
                <a:cs typeface="Arial"/>
              </a:rPr>
              <a:t> Set </a:t>
            </a:r>
            <a:r>
              <a:rPr lang="en-IN" sz="900" spc="-5" dirty="0" err="1">
                <a:solidFill>
                  <a:srgbClr val="FFFFFF"/>
                </a:solidFill>
                <a:latin typeface="Arial"/>
                <a:cs typeface="Arial"/>
              </a:rPr>
              <a:t>Amet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389105" y="3636709"/>
            <a:ext cx="1097295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0335" marR="5080" indent="-128270">
              <a:lnSpc>
                <a:spcPct val="100000"/>
              </a:lnSpc>
              <a:spcBef>
                <a:spcPts val="95"/>
              </a:spcBef>
            </a:pPr>
            <a:r>
              <a:rPr lang="en-IN" sz="900" b="1" spc="-10" dirty="0">
                <a:solidFill>
                  <a:srgbClr val="FFFFFF"/>
                </a:solidFill>
                <a:latin typeface="Arial"/>
                <a:cs typeface="Arial"/>
              </a:rPr>
              <a:t>Lorem Ipsum </a:t>
            </a:r>
            <a:r>
              <a:rPr lang="en-IN" sz="900" b="1" spc="-10" dirty="0" err="1">
                <a:solidFill>
                  <a:srgbClr val="FFFFFF"/>
                </a:solidFill>
                <a:latin typeface="Arial"/>
                <a:cs typeface="Arial"/>
              </a:rPr>
              <a:t>Dolor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474071" y="3330581"/>
            <a:ext cx="955675" cy="45198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080"/>
              </a:lnSpc>
              <a:spcBef>
                <a:spcPts val="95"/>
              </a:spcBef>
            </a:pPr>
            <a:r>
              <a:rPr lang="en-IN" sz="900" spc="-5" dirty="0">
                <a:solidFill>
                  <a:srgbClr val="777777"/>
                </a:solidFill>
                <a:latin typeface="Arial"/>
                <a:cs typeface="Arial"/>
              </a:rPr>
              <a:t>Lorem Ipsum</a:t>
            </a:r>
          </a:p>
          <a:p>
            <a:pPr algn="ctr">
              <a:lnSpc>
                <a:spcPts val="1080"/>
              </a:lnSpc>
              <a:spcBef>
                <a:spcPts val="95"/>
              </a:spcBef>
            </a:pPr>
            <a:r>
              <a:rPr lang="en-IN" sz="900" spc="-5" dirty="0" err="1">
                <a:solidFill>
                  <a:srgbClr val="777777"/>
                </a:solidFill>
                <a:latin typeface="Arial"/>
                <a:cs typeface="Arial"/>
              </a:rPr>
              <a:t>Dolor</a:t>
            </a:r>
            <a:r>
              <a:rPr lang="en-IN" sz="900" spc="-5" dirty="0">
                <a:solidFill>
                  <a:srgbClr val="777777"/>
                </a:solidFill>
                <a:latin typeface="Arial"/>
                <a:cs typeface="Arial"/>
              </a:rPr>
              <a:t> Set</a:t>
            </a:r>
          </a:p>
          <a:p>
            <a:pPr algn="ctr">
              <a:lnSpc>
                <a:spcPts val="1080"/>
              </a:lnSpc>
              <a:spcBef>
                <a:spcPts val="95"/>
              </a:spcBef>
            </a:pPr>
            <a:r>
              <a:rPr lang="en-IN" sz="900" spc="-5" dirty="0" err="1">
                <a:solidFill>
                  <a:srgbClr val="777777"/>
                </a:solidFill>
                <a:latin typeface="Arial"/>
                <a:cs typeface="Arial"/>
              </a:rPr>
              <a:t>Amet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388667" y="4313638"/>
            <a:ext cx="1126490" cy="45198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080"/>
              </a:lnSpc>
              <a:spcBef>
                <a:spcPts val="95"/>
              </a:spcBef>
            </a:pPr>
            <a:r>
              <a:rPr lang="en-IN" sz="900" spc="-5" dirty="0">
                <a:solidFill>
                  <a:srgbClr val="777777"/>
                </a:solidFill>
                <a:latin typeface="Arial"/>
                <a:cs typeface="Arial"/>
              </a:rPr>
              <a:t>Lorem Ipsum</a:t>
            </a:r>
          </a:p>
          <a:p>
            <a:pPr algn="ctr">
              <a:lnSpc>
                <a:spcPts val="1080"/>
              </a:lnSpc>
              <a:spcBef>
                <a:spcPts val="95"/>
              </a:spcBef>
            </a:pPr>
            <a:r>
              <a:rPr lang="en-IN" sz="900" spc="-5" dirty="0" err="1">
                <a:solidFill>
                  <a:srgbClr val="777777"/>
                </a:solidFill>
                <a:latin typeface="Arial"/>
                <a:cs typeface="Arial"/>
              </a:rPr>
              <a:t>Dolor</a:t>
            </a:r>
            <a:r>
              <a:rPr lang="en-IN" sz="900" spc="-5" dirty="0">
                <a:solidFill>
                  <a:srgbClr val="777777"/>
                </a:solidFill>
                <a:latin typeface="Arial"/>
                <a:cs typeface="Arial"/>
              </a:rPr>
              <a:t> Set</a:t>
            </a:r>
          </a:p>
          <a:p>
            <a:pPr algn="ctr">
              <a:lnSpc>
                <a:spcPts val="1080"/>
              </a:lnSpc>
              <a:spcBef>
                <a:spcPts val="95"/>
              </a:spcBef>
            </a:pPr>
            <a:r>
              <a:rPr lang="en-IN" sz="900" spc="-5" dirty="0" err="1">
                <a:solidFill>
                  <a:srgbClr val="777777"/>
                </a:solidFill>
                <a:latin typeface="Arial"/>
                <a:cs typeface="Arial"/>
              </a:rPr>
              <a:t>Amet</a:t>
            </a:r>
            <a:endParaRPr lang="en-IN" sz="900" dirty="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477032" y="5349076"/>
            <a:ext cx="949325" cy="45198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080"/>
              </a:lnSpc>
              <a:spcBef>
                <a:spcPts val="95"/>
              </a:spcBef>
            </a:pPr>
            <a:r>
              <a:rPr lang="en-IN" sz="900" spc="-5" dirty="0">
                <a:solidFill>
                  <a:srgbClr val="777777"/>
                </a:solidFill>
                <a:latin typeface="Arial"/>
                <a:cs typeface="Arial"/>
              </a:rPr>
              <a:t>Lorem Ipsum</a:t>
            </a:r>
          </a:p>
          <a:p>
            <a:pPr algn="ctr">
              <a:lnSpc>
                <a:spcPts val="1080"/>
              </a:lnSpc>
              <a:spcBef>
                <a:spcPts val="95"/>
              </a:spcBef>
            </a:pPr>
            <a:r>
              <a:rPr lang="en-IN" sz="900" spc="-5" dirty="0" err="1">
                <a:solidFill>
                  <a:srgbClr val="777777"/>
                </a:solidFill>
                <a:latin typeface="Arial"/>
                <a:cs typeface="Arial"/>
              </a:rPr>
              <a:t>Dolor</a:t>
            </a:r>
            <a:r>
              <a:rPr lang="en-IN" sz="900" spc="-5" dirty="0">
                <a:solidFill>
                  <a:srgbClr val="777777"/>
                </a:solidFill>
                <a:latin typeface="Arial"/>
                <a:cs typeface="Arial"/>
              </a:rPr>
              <a:t> Set</a:t>
            </a:r>
          </a:p>
          <a:p>
            <a:pPr algn="ctr">
              <a:lnSpc>
                <a:spcPts val="1080"/>
              </a:lnSpc>
              <a:spcBef>
                <a:spcPts val="95"/>
              </a:spcBef>
            </a:pPr>
            <a:r>
              <a:rPr lang="en-IN" sz="900" spc="-5" dirty="0" err="1">
                <a:solidFill>
                  <a:srgbClr val="777777"/>
                </a:solidFill>
                <a:latin typeface="Arial"/>
                <a:cs typeface="Arial"/>
              </a:rPr>
              <a:t>Amet</a:t>
            </a:r>
            <a:endParaRPr lang="en-IN" sz="900" dirty="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898903" y="2092223"/>
            <a:ext cx="2258695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1200" spc="-5" dirty="0">
                <a:solidFill>
                  <a:srgbClr val="777777"/>
                </a:solidFill>
                <a:latin typeface="Arial"/>
                <a:cs typeface="Arial"/>
              </a:rPr>
              <a:t>Lorem Ipsum </a:t>
            </a:r>
            <a:r>
              <a:rPr lang="en-IN" sz="1200" spc="-5" dirty="0" err="1">
                <a:solidFill>
                  <a:srgbClr val="777777"/>
                </a:solidFill>
                <a:latin typeface="Arial"/>
                <a:cs typeface="Arial"/>
              </a:rPr>
              <a:t>Dolor</a:t>
            </a:r>
            <a:r>
              <a:rPr lang="en-IN" sz="1200" spc="-5" dirty="0">
                <a:solidFill>
                  <a:srgbClr val="777777"/>
                </a:solidFill>
                <a:latin typeface="Arial"/>
                <a:cs typeface="Arial"/>
              </a:rPr>
              <a:t> Set </a:t>
            </a:r>
            <a:r>
              <a:rPr lang="en-IN" sz="1200" spc="-5" dirty="0" err="1">
                <a:solidFill>
                  <a:srgbClr val="777777"/>
                </a:solidFill>
                <a:latin typeface="Arial"/>
                <a:cs typeface="Arial"/>
              </a:rPr>
              <a:t>Amet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1903819" y="6658020"/>
            <a:ext cx="252729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75"/>
              </a:lnSpc>
            </a:pPr>
            <a:r>
              <a:rPr sz="1600" spc="-5" dirty="0">
                <a:solidFill>
                  <a:srgbClr val="1C47CC"/>
                </a:solidFill>
                <a:latin typeface="Arial"/>
                <a:cs typeface="Arial"/>
              </a:rPr>
              <a:t>09</a:t>
            </a:r>
            <a:endParaRPr sz="1600">
              <a:latin typeface="Arial"/>
              <a:cs typeface="Arial"/>
            </a:endParaRPr>
          </a:p>
        </p:txBody>
      </p:sp>
      <p:sp>
        <p:nvSpPr>
          <p:cNvPr id="55" name="object 12">
            <a:extLst>
              <a:ext uri="{FF2B5EF4-FFF2-40B4-BE49-F238E27FC236}">
                <a16:creationId xmlns:a16="http://schemas.microsoft.com/office/drawing/2014/main" id="{883163B2-B9D7-4C2E-9C21-E587ADED62F8}"/>
              </a:ext>
            </a:extLst>
          </p:cNvPr>
          <p:cNvSpPr/>
          <p:nvPr/>
        </p:nvSpPr>
        <p:spPr>
          <a:xfrm>
            <a:off x="788972" y="4945486"/>
            <a:ext cx="2827020" cy="1161878"/>
          </a:xfrm>
          <a:custGeom>
            <a:avLst/>
            <a:gdLst/>
            <a:ahLst/>
            <a:cxnLst/>
            <a:rect l="l" t="t" r="r" b="b"/>
            <a:pathLst>
              <a:path w="2827020" h="1369060">
                <a:moveTo>
                  <a:pt x="2708503" y="0"/>
                </a:moveTo>
                <a:lnTo>
                  <a:pt x="118033" y="0"/>
                </a:lnTo>
                <a:lnTo>
                  <a:pt x="72089" y="9277"/>
                </a:lnTo>
                <a:lnTo>
                  <a:pt x="34570" y="34577"/>
                </a:lnTo>
                <a:lnTo>
                  <a:pt x="9275" y="72100"/>
                </a:lnTo>
                <a:lnTo>
                  <a:pt x="0" y="118046"/>
                </a:lnTo>
                <a:lnTo>
                  <a:pt x="0" y="1250784"/>
                </a:lnTo>
                <a:lnTo>
                  <a:pt x="9275" y="1296729"/>
                </a:lnTo>
                <a:lnTo>
                  <a:pt x="34570" y="1334247"/>
                </a:lnTo>
                <a:lnTo>
                  <a:pt x="72089" y="1359543"/>
                </a:lnTo>
                <a:lnTo>
                  <a:pt x="118033" y="1368818"/>
                </a:lnTo>
                <a:lnTo>
                  <a:pt x="2708503" y="1368818"/>
                </a:lnTo>
                <a:lnTo>
                  <a:pt x="2754448" y="1359543"/>
                </a:lnTo>
                <a:lnTo>
                  <a:pt x="2791966" y="1334247"/>
                </a:lnTo>
                <a:lnTo>
                  <a:pt x="2817261" y="1296729"/>
                </a:lnTo>
                <a:lnTo>
                  <a:pt x="2826537" y="1250784"/>
                </a:lnTo>
                <a:lnTo>
                  <a:pt x="2826537" y="118046"/>
                </a:lnTo>
                <a:lnTo>
                  <a:pt x="2817261" y="72100"/>
                </a:lnTo>
                <a:lnTo>
                  <a:pt x="2791966" y="34577"/>
                </a:lnTo>
                <a:lnTo>
                  <a:pt x="2754448" y="9277"/>
                </a:lnTo>
                <a:lnTo>
                  <a:pt x="2708503" y="0"/>
                </a:lnTo>
                <a:close/>
              </a:path>
            </a:pathLst>
          </a:custGeom>
          <a:solidFill>
            <a:srgbClr val="7A5FE7">
              <a:alpha val="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0">
            <a:extLst>
              <a:ext uri="{FF2B5EF4-FFF2-40B4-BE49-F238E27FC236}">
                <a16:creationId xmlns:a16="http://schemas.microsoft.com/office/drawing/2014/main" id="{178B43FE-7960-4EBF-89BE-24C82BCD24EE}"/>
              </a:ext>
            </a:extLst>
          </p:cNvPr>
          <p:cNvSpPr txBox="1"/>
          <p:nvPr/>
        </p:nvSpPr>
        <p:spPr>
          <a:xfrm>
            <a:off x="1066006" y="2402821"/>
            <a:ext cx="2129581" cy="3359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2100" b="1" spc="-5" dirty="0">
                <a:solidFill>
                  <a:srgbClr val="529255"/>
                </a:solidFill>
                <a:latin typeface="Arial"/>
                <a:cs typeface="Arial"/>
              </a:rPr>
              <a:t>Lorem Ipsum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57" name="object 51">
            <a:extLst>
              <a:ext uri="{FF2B5EF4-FFF2-40B4-BE49-F238E27FC236}">
                <a16:creationId xmlns:a16="http://schemas.microsoft.com/office/drawing/2014/main" id="{E8CCB52B-DE0B-4EE9-BF3F-F7760A292ACD}"/>
              </a:ext>
            </a:extLst>
          </p:cNvPr>
          <p:cNvSpPr/>
          <p:nvPr/>
        </p:nvSpPr>
        <p:spPr>
          <a:xfrm>
            <a:off x="788972" y="2878907"/>
            <a:ext cx="2827020" cy="1074420"/>
          </a:xfrm>
          <a:custGeom>
            <a:avLst/>
            <a:gdLst/>
            <a:ahLst/>
            <a:cxnLst/>
            <a:rect l="l" t="t" r="r" b="b"/>
            <a:pathLst>
              <a:path w="2827020" h="1074420">
                <a:moveTo>
                  <a:pt x="2708503" y="0"/>
                </a:moveTo>
                <a:lnTo>
                  <a:pt x="118033" y="0"/>
                </a:lnTo>
                <a:lnTo>
                  <a:pt x="72089" y="9277"/>
                </a:lnTo>
                <a:lnTo>
                  <a:pt x="34570" y="34577"/>
                </a:lnTo>
                <a:lnTo>
                  <a:pt x="9275" y="72100"/>
                </a:lnTo>
                <a:lnTo>
                  <a:pt x="0" y="118046"/>
                </a:lnTo>
                <a:lnTo>
                  <a:pt x="0" y="956348"/>
                </a:lnTo>
                <a:lnTo>
                  <a:pt x="9275" y="1002292"/>
                </a:lnTo>
                <a:lnTo>
                  <a:pt x="34570" y="1039810"/>
                </a:lnTo>
                <a:lnTo>
                  <a:pt x="72089" y="1065106"/>
                </a:lnTo>
                <a:lnTo>
                  <a:pt x="118033" y="1074381"/>
                </a:lnTo>
                <a:lnTo>
                  <a:pt x="2708503" y="1074381"/>
                </a:lnTo>
                <a:lnTo>
                  <a:pt x="2754448" y="1065106"/>
                </a:lnTo>
                <a:lnTo>
                  <a:pt x="2791966" y="1039810"/>
                </a:lnTo>
                <a:lnTo>
                  <a:pt x="2817261" y="1002292"/>
                </a:lnTo>
                <a:lnTo>
                  <a:pt x="2826537" y="956348"/>
                </a:lnTo>
                <a:lnTo>
                  <a:pt x="2826537" y="118046"/>
                </a:lnTo>
                <a:lnTo>
                  <a:pt x="2817261" y="72100"/>
                </a:lnTo>
                <a:lnTo>
                  <a:pt x="2791966" y="34577"/>
                </a:lnTo>
                <a:lnTo>
                  <a:pt x="2754448" y="9277"/>
                </a:lnTo>
                <a:lnTo>
                  <a:pt x="2708503" y="0"/>
                </a:lnTo>
                <a:close/>
              </a:path>
            </a:pathLst>
          </a:custGeom>
          <a:solidFill>
            <a:srgbClr val="7A5FE7">
              <a:alpha val="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2">
            <a:extLst>
              <a:ext uri="{FF2B5EF4-FFF2-40B4-BE49-F238E27FC236}">
                <a16:creationId xmlns:a16="http://schemas.microsoft.com/office/drawing/2014/main" id="{79622618-E4CE-4B11-866E-DCF4429576AB}"/>
              </a:ext>
            </a:extLst>
          </p:cNvPr>
          <p:cNvSpPr txBox="1"/>
          <p:nvPr/>
        </p:nvSpPr>
        <p:spPr>
          <a:xfrm>
            <a:off x="1024811" y="3608303"/>
            <a:ext cx="226187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Lorem Ipsum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Dolor</a:t>
            </a: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 Set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Amet</a:t>
            </a:r>
            <a:endParaRPr lang="en-IN" sz="1200" dirty="0">
              <a:latin typeface="Arial"/>
              <a:cs typeface="Arial"/>
            </a:endParaRPr>
          </a:p>
        </p:txBody>
      </p:sp>
      <p:sp>
        <p:nvSpPr>
          <p:cNvPr id="59" name="object 53">
            <a:extLst>
              <a:ext uri="{FF2B5EF4-FFF2-40B4-BE49-F238E27FC236}">
                <a16:creationId xmlns:a16="http://schemas.microsoft.com/office/drawing/2014/main" id="{541D3FBA-D602-44B8-9022-2AE3F4F5ADBC}"/>
              </a:ext>
            </a:extLst>
          </p:cNvPr>
          <p:cNvSpPr txBox="1"/>
          <p:nvPr/>
        </p:nvSpPr>
        <p:spPr>
          <a:xfrm>
            <a:off x="1024811" y="3286891"/>
            <a:ext cx="224472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Lorem Ipsum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Dolor</a:t>
            </a: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 Set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Amet</a:t>
            </a:r>
            <a:endParaRPr lang="en-IN" sz="1200" dirty="0">
              <a:latin typeface="Arial"/>
              <a:cs typeface="Arial"/>
            </a:endParaRPr>
          </a:p>
        </p:txBody>
      </p:sp>
      <p:sp>
        <p:nvSpPr>
          <p:cNvPr id="60" name="object 54">
            <a:extLst>
              <a:ext uri="{FF2B5EF4-FFF2-40B4-BE49-F238E27FC236}">
                <a16:creationId xmlns:a16="http://schemas.microsoft.com/office/drawing/2014/main" id="{A62A16C1-3555-4F56-AECC-1CF6BA04F49D}"/>
              </a:ext>
            </a:extLst>
          </p:cNvPr>
          <p:cNvSpPr txBox="1"/>
          <p:nvPr/>
        </p:nvSpPr>
        <p:spPr>
          <a:xfrm>
            <a:off x="1024810" y="2965480"/>
            <a:ext cx="2392157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Lorem Ipsum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Dolor</a:t>
            </a: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 Set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Amet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61" name="object 55">
            <a:extLst>
              <a:ext uri="{FF2B5EF4-FFF2-40B4-BE49-F238E27FC236}">
                <a16:creationId xmlns:a16="http://schemas.microsoft.com/office/drawing/2014/main" id="{90F5F111-81F6-4C98-AFA4-CF3CEC821528}"/>
              </a:ext>
            </a:extLst>
          </p:cNvPr>
          <p:cNvSpPr/>
          <p:nvPr/>
        </p:nvSpPr>
        <p:spPr>
          <a:xfrm>
            <a:off x="893864" y="3048213"/>
            <a:ext cx="51435" cy="702310"/>
          </a:xfrm>
          <a:custGeom>
            <a:avLst/>
            <a:gdLst/>
            <a:ahLst/>
            <a:cxnLst/>
            <a:rect l="l" t="t" r="r" b="b"/>
            <a:pathLst>
              <a:path w="51434" h="702310">
                <a:moveTo>
                  <a:pt x="51028" y="676427"/>
                </a:moveTo>
                <a:lnTo>
                  <a:pt x="49022" y="666496"/>
                </a:lnTo>
                <a:lnTo>
                  <a:pt x="43548" y="658393"/>
                </a:lnTo>
                <a:lnTo>
                  <a:pt x="35445" y="652919"/>
                </a:lnTo>
                <a:lnTo>
                  <a:pt x="25514" y="650913"/>
                </a:lnTo>
                <a:lnTo>
                  <a:pt x="15582" y="652919"/>
                </a:lnTo>
                <a:lnTo>
                  <a:pt x="7467" y="658393"/>
                </a:lnTo>
                <a:lnTo>
                  <a:pt x="2006" y="666496"/>
                </a:lnTo>
                <a:lnTo>
                  <a:pt x="0" y="676427"/>
                </a:lnTo>
                <a:lnTo>
                  <a:pt x="2006" y="686358"/>
                </a:lnTo>
                <a:lnTo>
                  <a:pt x="7467" y="694474"/>
                </a:lnTo>
                <a:lnTo>
                  <a:pt x="15582" y="699935"/>
                </a:lnTo>
                <a:lnTo>
                  <a:pt x="25514" y="701941"/>
                </a:lnTo>
                <a:lnTo>
                  <a:pt x="35445" y="699935"/>
                </a:lnTo>
                <a:lnTo>
                  <a:pt x="43548" y="694474"/>
                </a:lnTo>
                <a:lnTo>
                  <a:pt x="49022" y="686358"/>
                </a:lnTo>
                <a:lnTo>
                  <a:pt x="51028" y="676427"/>
                </a:lnTo>
                <a:close/>
              </a:path>
              <a:path w="51434" h="702310">
                <a:moveTo>
                  <a:pt x="51028" y="345033"/>
                </a:moveTo>
                <a:lnTo>
                  <a:pt x="49022" y="335089"/>
                </a:lnTo>
                <a:lnTo>
                  <a:pt x="43548" y="326986"/>
                </a:lnTo>
                <a:lnTo>
                  <a:pt x="35445" y="321513"/>
                </a:lnTo>
                <a:lnTo>
                  <a:pt x="25514" y="319519"/>
                </a:lnTo>
                <a:lnTo>
                  <a:pt x="15582" y="321513"/>
                </a:lnTo>
                <a:lnTo>
                  <a:pt x="7467" y="326986"/>
                </a:lnTo>
                <a:lnTo>
                  <a:pt x="2006" y="335089"/>
                </a:lnTo>
                <a:lnTo>
                  <a:pt x="0" y="345033"/>
                </a:lnTo>
                <a:lnTo>
                  <a:pt x="2006" y="354965"/>
                </a:lnTo>
                <a:lnTo>
                  <a:pt x="7467" y="363067"/>
                </a:lnTo>
                <a:lnTo>
                  <a:pt x="15582" y="368541"/>
                </a:lnTo>
                <a:lnTo>
                  <a:pt x="25514" y="370547"/>
                </a:lnTo>
                <a:lnTo>
                  <a:pt x="35445" y="368541"/>
                </a:lnTo>
                <a:lnTo>
                  <a:pt x="43548" y="363067"/>
                </a:lnTo>
                <a:lnTo>
                  <a:pt x="49022" y="354965"/>
                </a:lnTo>
                <a:lnTo>
                  <a:pt x="51028" y="345033"/>
                </a:lnTo>
                <a:close/>
              </a:path>
              <a:path w="51434" h="702310">
                <a:moveTo>
                  <a:pt x="51028" y="25514"/>
                </a:moveTo>
                <a:lnTo>
                  <a:pt x="49022" y="15582"/>
                </a:lnTo>
                <a:lnTo>
                  <a:pt x="43548" y="7467"/>
                </a:lnTo>
                <a:lnTo>
                  <a:pt x="35445" y="2006"/>
                </a:lnTo>
                <a:lnTo>
                  <a:pt x="25514" y="0"/>
                </a:lnTo>
                <a:lnTo>
                  <a:pt x="15582" y="2006"/>
                </a:lnTo>
                <a:lnTo>
                  <a:pt x="7467" y="7467"/>
                </a:lnTo>
                <a:lnTo>
                  <a:pt x="2006" y="15582"/>
                </a:lnTo>
                <a:lnTo>
                  <a:pt x="0" y="25514"/>
                </a:lnTo>
                <a:lnTo>
                  <a:pt x="2006" y="35445"/>
                </a:lnTo>
                <a:lnTo>
                  <a:pt x="7467" y="43548"/>
                </a:lnTo>
                <a:lnTo>
                  <a:pt x="15582" y="49022"/>
                </a:lnTo>
                <a:lnTo>
                  <a:pt x="25514" y="51028"/>
                </a:lnTo>
                <a:lnTo>
                  <a:pt x="35445" y="49022"/>
                </a:lnTo>
                <a:lnTo>
                  <a:pt x="43548" y="43548"/>
                </a:lnTo>
                <a:lnTo>
                  <a:pt x="49022" y="35445"/>
                </a:lnTo>
                <a:lnTo>
                  <a:pt x="51028" y="25514"/>
                </a:lnTo>
                <a:close/>
              </a:path>
            </a:pathLst>
          </a:custGeom>
          <a:solidFill>
            <a:srgbClr val="5292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50">
            <a:extLst>
              <a:ext uri="{FF2B5EF4-FFF2-40B4-BE49-F238E27FC236}">
                <a16:creationId xmlns:a16="http://schemas.microsoft.com/office/drawing/2014/main" id="{10D9A483-4BB4-491F-B7A7-FF95E1851313}"/>
              </a:ext>
            </a:extLst>
          </p:cNvPr>
          <p:cNvSpPr txBox="1"/>
          <p:nvPr/>
        </p:nvSpPr>
        <p:spPr>
          <a:xfrm>
            <a:off x="1066006" y="4453002"/>
            <a:ext cx="2129581" cy="3359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2100" b="1" spc="-5" dirty="0">
                <a:solidFill>
                  <a:srgbClr val="529255"/>
                </a:solidFill>
                <a:latin typeface="Arial"/>
                <a:cs typeface="Arial"/>
              </a:rPr>
              <a:t>Lorem Ipsum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63" name="object 52">
            <a:extLst>
              <a:ext uri="{FF2B5EF4-FFF2-40B4-BE49-F238E27FC236}">
                <a16:creationId xmlns:a16="http://schemas.microsoft.com/office/drawing/2014/main" id="{8F16D8BF-5856-4DB6-A30E-58505BAC46C9}"/>
              </a:ext>
            </a:extLst>
          </p:cNvPr>
          <p:cNvSpPr txBox="1"/>
          <p:nvPr/>
        </p:nvSpPr>
        <p:spPr>
          <a:xfrm>
            <a:off x="1024811" y="5658484"/>
            <a:ext cx="226187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Lorem Ipsum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Dolor</a:t>
            </a: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 Set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Amet</a:t>
            </a:r>
            <a:endParaRPr lang="en-IN" sz="1200" dirty="0">
              <a:latin typeface="Arial"/>
              <a:cs typeface="Arial"/>
            </a:endParaRPr>
          </a:p>
        </p:txBody>
      </p:sp>
      <p:sp>
        <p:nvSpPr>
          <p:cNvPr id="64" name="object 53">
            <a:extLst>
              <a:ext uri="{FF2B5EF4-FFF2-40B4-BE49-F238E27FC236}">
                <a16:creationId xmlns:a16="http://schemas.microsoft.com/office/drawing/2014/main" id="{230880D8-454B-49EA-864C-81F3DD2F8E63}"/>
              </a:ext>
            </a:extLst>
          </p:cNvPr>
          <p:cNvSpPr txBox="1"/>
          <p:nvPr/>
        </p:nvSpPr>
        <p:spPr>
          <a:xfrm>
            <a:off x="1024811" y="5337072"/>
            <a:ext cx="224472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Lorem Ipsum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Dolor</a:t>
            </a: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 Set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Amet</a:t>
            </a:r>
            <a:endParaRPr lang="en-IN" sz="1200" dirty="0">
              <a:latin typeface="Arial"/>
              <a:cs typeface="Arial"/>
            </a:endParaRPr>
          </a:p>
        </p:txBody>
      </p:sp>
      <p:sp>
        <p:nvSpPr>
          <p:cNvPr id="65" name="object 54">
            <a:extLst>
              <a:ext uri="{FF2B5EF4-FFF2-40B4-BE49-F238E27FC236}">
                <a16:creationId xmlns:a16="http://schemas.microsoft.com/office/drawing/2014/main" id="{6F9D6F86-9550-4AEA-92CC-7B4089876C94}"/>
              </a:ext>
            </a:extLst>
          </p:cNvPr>
          <p:cNvSpPr txBox="1"/>
          <p:nvPr/>
        </p:nvSpPr>
        <p:spPr>
          <a:xfrm>
            <a:off x="1024810" y="5015661"/>
            <a:ext cx="2392157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Lorem Ipsum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Dolor</a:t>
            </a:r>
            <a:r>
              <a:rPr lang="en-IN" sz="1200" spc="-25" dirty="0">
                <a:solidFill>
                  <a:srgbClr val="777777"/>
                </a:solidFill>
                <a:latin typeface="Arial"/>
                <a:cs typeface="Arial"/>
              </a:rPr>
              <a:t> Set </a:t>
            </a:r>
            <a:r>
              <a:rPr lang="en-IN" sz="1200" spc="-25" dirty="0" err="1">
                <a:solidFill>
                  <a:srgbClr val="777777"/>
                </a:solidFill>
                <a:latin typeface="Arial"/>
                <a:cs typeface="Arial"/>
              </a:rPr>
              <a:t>Amet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66" name="object 55">
            <a:extLst>
              <a:ext uri="{FF2B5EF4-FFF2-40B4-BE49-F238E27FC236}">
                <a16:creationId xmlns:a16="http://schemas.microsoft.com/office/drawing/2014/main" id="{F91F0AAC-4548-4234-A774-13F99E3C76C5}"/>
              </a:ext>
            </a:extLst>
          </p:cNvPr>
          <p:cNvSpPr/>
          <p:nvPr/>
        </p:nvSpPr>
        <p:spPr>
          <a:xfrm>
            <a:off x="893864" y="5098394"/>
            <a:ext cx="51435" cy="702310"/>
          </a:xfrm>
          <a:custGeom>
            <a:avLst/>
            <a:gdLst/>
            <a:ahLst/>
            <a:cxnLst/>
            <a:rect l="l" t="t" r="r" b="b"/>
            <a:pathLst>
              <a:path w="51434" h="702310">
                <a:moveTo>
                  <a:pt x="51028" y="676427"/>
                </a:moveTo>
                <a:lnTo>
                  <a:pt x="49022" y="666496"/>
                </a:lnTo>
                <a:lnTo>
                  <a:pt x="43548" y="658393"/>
                </a:lnTo>
                <a:lnTo>
                  <a:pt x="35445" y="652919"/>
                </a:lnTo>
                <a:lnTo>
                  <a:pt x="25514" y="650913"/>
                </a:lnTo>
                <a:lnTo>
                  <a:pt x="15582" y="652919"/>
                </a:lnTo>
                <a:lnTo>
                  <a:pt x="7467" y="658393"/>
                </a:lnTo>
                <a:lnTo>
                  <a:pt x="2006" y="666496"/>
                </a:lnTo>
                <a:lnTo>
                  <a:pt x="0" y="676427"/>
                </a:lnTo>
                <a:lnTo>
                  <a:pt x="2006" y="686358"/>
                </a:lnTo>
                <a:lnTo>
                  <a:pt x="7467" y="694474"/>
                </a:lnTo>
                <a:lnTo>
                  <a:pt x="15582" y="699935"/>
                </a:lnTo>
                <a:lnTo>
                  <a:pt x="25514" y="701941"/>
                </a:lnTo>
                <a:lnTo>
                  <a:pt x="35445" y="699935"/>
                </a:lnTo>
                <a:lnTo>
                  <a:pt x="43548" y="694474"/>
                </a:lnTo>
                <a:lnTo>
                  <a:pt x="49022" y="686358"/>
                </a:lnTo>
                <a:lnTo>
                  <a:pt x="51028" y="676427"/>
                </a:lnTo>
                <a:close/>
              </a:path>
              <a:path w="51434" h="702310">
                <a:moveTo>
                  <a:pt x="51028" y="345033"/>
                </a:moveTo>
                <a:lnTo>
                  <a:pt x="49022" y="335089"/>
                </a:lnTo>
                <a:lnTo>
                  <a:pt x="43548" y="326986"/>
                </a:lnTo>
                <a:lnTo>
                  <a:pt x="35445" y="321513"/>
                </a:lnTo>
                <a:lnTo>
                  <a:pt x="25514" y="319519"/>
                </a:lnTo>
                <a:lnTo>
                  <a:pt x="15582" y="321513"/>
                </a:lnTo>
                <a:lnTo>
                  <a:pt x="7467" y="326986"/>
                </a:lnTo>
                <a:lnTo>
                  <a:pt x="2006" y="335089"/>
                </a:lnTo>
                <a:lnTo>
                  <a:pt x="0" y="345033"/>
                </a:lnTo>
                <a:lnTo>
                  <a:pt x="2006" y="354965"/>
                </a:lnTo>
                <a:lnTo>
                  <a:pt x="7467" y="363067"/>
                </a:lnTo>
                <a:lnTo>
                  <a:pt x="15582" y="368541"/>
                </a:lnTo>
                <a:lnTo>
                  <a:pt x="25514" y="370547"/>
                </a:lnTo>
                <a:lnTo>
                  <a:pt x="35445" y="368541"/>
                </a:lnTo>
                <a:lnTo>
                  <a:pt x="43548" y="363067"/>
                </a:lnTo>
                <a:lnTo>
                  <a:pt x="49022" y="354965"/>
                </a:lnTo>
                <a:lnTo>
                  <a:pt x="51028" y="345033"/>
                </a:lnTo>
                <a:close/>
              </a:path>
              <a:path w="51434" h="702310">
                <a:moveTo>
                  <a:pt x="51028" y="25514"/>
                </a:moveTo>
                <a:lnTo>
                  <a:pt x="49022" y="15582"/>
                </a:lnTo>
                <a:lnTo>
                  <a:pt x="43548" y="7467"/>
                </a:lnTo>
                <a:lnTo>
                  <a:pt x="35445" y="2006"/>
                </a:lnTo>
                <a:lnTo>
                  <a:pt x="25514" y="0"/>
                </a:lnTo>
                <a:lnTo>
                  <a:pt x="15582" y="2006"/>
                </a:lnTo>
                <a:lnTo>
                  <a:pt x="7467" y="7467"/>
                </a:lnTo>
                <a:lnTo>
                  <a:pt x="2006" y="15582"/>
                </a:lnTo>
                <a:lnTo>
                  <a:pt x="0" y="25514"/>
                </a:lnTo>
                <a:lnTo>
                  <a:pt x="2006" y="35445"/>
                </a:lnTo>
                <a:lnTo>
                  <a:pt x="7467" y="43548"/>
                </a:lnTo>
                <a:lnTo>
                  <a:pt x="15582" y="49022"/>
                </a:lnTo>
                <a:lnTo>
                  <a:pt x="25514" y="51028"/>
                </a:lnTo>
                <a:lnTo>
                  <a:pt x="35445" y="49022"/>
                </a:lnTo>
                <a:lnTo>
                  <a:pt x="43548" y="43548"/>
                </a:lnTo>
                <a:lnTo>
                  <a:pt x="49022" y="35445"/>
                </a:lnTo>
                <a:lnTo>
                  <a:pt x="51028" y="25514"/>
                </a:lnTo>
                <a:close/>
              </a:path>
            </a:pathLst>
          </a:custGeom>
          <a:solidFill>
            <a:srgbClr val="52925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7" name="Picture 66">
            <a:extLst>
              <a:ext uri="{FF2B5EF4-FFF2-40B4-BE49-F238E27FC236}">
                <a16:creationId xmlns:a16="http://schemas.microsoft.com/office/drawing/2014/main" id="{5E8D4215-56BA-4998-AAAA-CA775D579D7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9850" y="228600"/>
            <a:ext cx="551176" cy="52565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789</TotalTime>
  <Words>793</Words>
  <Application>Microsoft Office PowerPoint</Application>
  <PresentationFormat>Custom</PresentationFormat>
  <Paragraphs>196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Open Sans</vt:lpstr>
      <vt:lpstr>Office Theme</vt:lpstr>
      <vt:lpstr>PowerPoint Presentation</vt:lpstr>
      <vt:lpstr>Lorem ipsum dolor sit amet, consectetur</vt:lpstr>
      <vt:lpstr>Lorem ipsum dolor sit amet, consectetur</vt:lpstr>
      <vt:lpstr>Lorem ipsum dolor sit amet, consectetur</vt:lpstr>
      <vt:lpstr>Lorem ipsum dolor sit amet, consectetur</vt:lpstr>
      <vt:lpstr>Lorem ipsum dolor sit amet, consectetur</vt:lpstr>
      <vt:lpstr>Lorem ipsum dolor sit amet, consectetur</vt:lpstr>
      <vt:lpstr>Lorem ipsum dolor sit amet, consectetur Lorem Ipsum Dolor Set Amet </vt:lpstr>
      <vt:lpstr>Lorem ipsum dolor sit amet, consectetur Lorem Ipsum Dolor Set Amet </vt:lpstr>
      <vt:lpstr>Lorem ipsum dolor sit amet, consectetur Lorem Ipsum Dolor Set Amet </vt:lpstr>
      <vt:lpstr>Lorem ipsum dolor sit amet, consectetur Lorem Ipsum Dolor Set Amet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Chakra Presentation 2</dc:title>
  <dc:creator>Aspire</dc:creator>
  <cp:lastModifiedBy>Vishnu VS</cp:lastModifiedBy>
  <cp:revision>3</cp:revision>
  <dcterms:created xsi:type="dcterms:W3CDTF">2021-12-06T05:11:30Z</dcterms:created>
  <dcterms:modified xsi:type="dcterms:W3CDTF">2021-12-06T18:22:27Z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2021-11-29T00:00:00Z</vt:filetime>
  </property>
  <property fmtid="{D5CDD505-2E9C-101B-9397-08002B2CF9AE}" pid="3" name="Creator">
    <vt:lpwstr>Adobe Illustrator 26.0 (Macintosh)</vt:lpwstr>
  </property>
  <property fmtid="{D5CDD505-2E9C-101B-9397-08002B2CF9AE}" pid="4" name="LastSaved">
    <vt:filetime>2021-12-06T00:00:00Z</vt:filetime>
  </property>
</Properties>
</file>